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1"/>
  </p:notes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D645-14B5-4317-8DFA-1BF413CC733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D4D8-4E34-4273-B6AF-868DF88FA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4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4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1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4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0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7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6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4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7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9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1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2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8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7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5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1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8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5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0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4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2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5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2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8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1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3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5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2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9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3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5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0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4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4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7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3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4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6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2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1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7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9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4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2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8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52400"/>
            <a:ext cx="8500685" cy="6400800"/>
            <a:chOff x="152400" y="990600"/>
            <a:chExt cx="8500685" cy="46620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20"/>
            <a:stretch/>
          </p:blipFill>
          <p:spPr>
            <a:xfrm>
              <a:off x="152400" y="990600"/>
              <a:ext cx="4495800" cy="4662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52"/>
            <a:stretch/>
          </p:blipFill>
          <p:spPr>
            <a:xfrm>
              <a:off x="4620491" y="990600"/>
              <a:ext cx="4032594" cy="444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151" r="8135" b="7475"/>
          <a:stretch/>
        </p:blipFill>
        <p:spPr>
          <a:xfrm>
            <a:off x="76200" y="381000"/>
            <a:ext cx="8991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4747" r="67372" b="7071"/>
          <a:stretch/>
        </p:blipFill>
        <p:spPr>
          <a:xfrm>
            <a:off x="630382" y="685800"/>
            <a:ext cx="82296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8" t="75151" r="48006" b="7071"/>
          <a:stretch/>
        </p:blipFill>
        <p:spPr>
          <a:xfrm>
            <a:off x="630382" y="571500"/>
            <a:ext cx="82296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75151" r="26077" b="7475"/>
          <a:stretch/>
        </p:blipFill>
        <p:spPr>
          <a:xfrm>
            <a:off x="630382" y="533400"/>
            <a:ext cx="8229600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8" t="74747" r="8705" b="7273"/>
          <a:stretch/>
        </p:blipFill>
        <p:spPr>
          <a:xfrm>
            <a:off x="644237" y="533400"/>
            <a:ext cx="821574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121" y="1066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72525" r="32058" b="12324"/>
          <a:stretch/>
        </p:blipFill>
        <p:spPr>
          <a:xfrm>
            <a:off x="762000" y="6096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Office PowerPoint</Application>
  <PresentationFormat>On-screen Show (4:3)</PresentationFormat>
  <Paragraphs>17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2</cp:revision>
  <dcterms:created xsi:type="dcterms:W3CDTF">2021-02-05T08:32:26Z</dcterms:created>
  <dcterms:modified xsi:type="dcterms:W3CDTF">2021-02-05T08:41:17Z</dcterms:modified>
</cp:coreProperties>
</file>