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3" r:id="rId2"/>
    <p:sldId id="271" r:id="rId3"/>
    <p:sldId id="257" r:id="rId4"/>
    <p:sldId id="276" r:id="rId5"/>
    <p:sldId id="312" r:id="rId6"/>
    <p:sldId id="324" r:id="rId7"/>
    <p:sldId id="320" r:id="rId8"/>
    <p:sldId id="325" r:id="rId9"/>
    <p:sldId id="322" r:id="rId10"/>
    <p:sldId id="326" r:id="rId11"/>
    <p:sldId id="277" r:id="rId12"/>
    <p:sldId id="298" r:id="rId13"/>
    <p:sldId id="264" r:id="rId14"/>
    <p:sldId id="319" r:id="rId15"/>
  </p:sldIdLst>
  <p:sldSz cx="16846550" cy="9475788"/>
  <p:notesSz cx="6858000" cy="9144000"/>
  <p:custDataLst>
    <p:tags r:id="rId1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54" d="100"/>
          <a:sy n="54" d="100"/>
        </p:scale>
        <p:origin x="594" y="246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B7EC43B-3C2A-4D71-99C0-84D66C691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B51631F-73A9-4EBC-8EB8-CD7BB971B027}" type="slidenum">
              <a:rPr lang="en-US" altLang="zh-CN"/>
              <a:pPr>
                <a:spcBef>
                  <a:spcPct val="0"/>
                </a:spcBef>
              </a:pPr>
              <a:t>13</a:t>
            </a:fld>
            <a:endParaRPr lang="en-US" altLang="zh-CN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02545570-C629-4C37-A552-073FEC0C0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A2D7135-4718-4608-AEDB-5ADCB6BC5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5" Type="http://schemas.openxmlformats.org/officeDocument/2006/relationships/video" Target="../media/media10.mp4"/><Relationship Id="rId10" Type="http://schemas.openxmlformats.org/officeDocument/2006/relationships/image" Target="../media/image4.gif"/><Relationship Id="rId4" Type="http://schemas.microsoft.com/office/2007/relationships/media" Target="../media/media10.mp4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gif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12.mp4"/><Relationship Id="rId7" Type="http://schemas.openxmlformats.org/officeDocument/2006/relationships/image" Target="../media/image25.jpeg"/><Relationship Id="rId12" Type="http://schemas.openxmlformats.org/officeDocument/2006/relationships/image" Target="../media/image5.png"/><Relationship Id="rId2" Type="http://schemas.microsoft.com/office/2007/relationships/media" Target="../media/media12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7.gif"/><Relationship Id="rId5" Type="http://schemas.openxmlformats.org/officeDocument/2006/relationships/audio" Target="../media/media13.m4a"/><Relationship Id="rId10" Type="http://schemas.openxmlformats.org/officeDocument/2006/relationships/image" Target="../media/image3.png"/><Relationship Id="rId4" Type="http://schemas.microsoft.com/office/2007/relationships/media" Target="../media/media13.m4a"/><Relationship Id="rId9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4.m4a"/><Relationship Id="rId7" Type="http://schemas.openxmlformats.org/officeDocument/2006/relationships/image" Target="../media/image29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5.m4a"/><Relationship Id="rId7" Type="http://schemas.openxmlformats.org/officeDocument/2006/relationships/image" Target="../media/image17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5" Type="http://schemas.openxmlformats.org/officeDocument/2006/relationships/video" Target="../media/media6.mp4"/><Relationship Id="rId10" Type="http://schemas.openxmlformats.org/officeDocument/2006/relationships/image" Target="../media/image4.gif"/><Relationship Id="rId4" Type="http://schemas.microsoft.com/office/2007/relationships/media" Target="../media/media6.mp4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7.m4a"/><Relationship Id="rId7" Type="http://schemas.openxmlformats.org/officeDocument/2006/relationships/image" Target="../media/image17.jpe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0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5" Type="http://schemas.openxmlformats.org/officeDocument/2006/relationships/video" Target="../media/media8.mp4"/><Relationship Id="rId10" Type="http://schemas.openxmlformats.org/officeDocument/2006/relationships/image" Target="../media/image4.gif"/><Relationship Id="rId4" Type="http://schemas.microsoft.com/office/2007/relationships/media" Target="../media/media8.mp4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9.m4a"/><Relationship Id="rId7" Type="http://schemas.openxmlformats.org/officeDocument/2006/relationships/image" Target="../media/image17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2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4: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phối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hợp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di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chuyển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nhanh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dần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theo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vạch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kẻ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sang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trái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sang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phải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3+4)</a:t>
            </a:r>
            <a:endParaRPr lang="en-US" altLang="zh-CN" sz="54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EB0B55-E5D6-4AD7-81FF-E78CC4969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41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27" y="315029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4A0E0-5942-476D-BBFC-AC58563BF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2" name="nhảy dây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4723" y="2451100"/>
            <a:ext cx="9035727" cy="5505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279118"/>
      </p:ext>
    </p:extLst>
  </p:cSld>
  <p:clrMapOvr>
    <a:masterClrMapping/>
  </p:clrMapOvr>
  <p:transition spd="slow" advClick="0" advTm="92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7CD5C3-BE3F-4891-9B28-9B1CD77EB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4643" y="1159011"/>
            <a:ext cx="12734856" cy="715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9CD581-DD50-43EA-BD22-B87C1B1FCC6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3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>
            <a:extLst>
              <a:ext uri="{FF2B5EF4-FFF2-40B4-BE49-F238E27FC236}">
                <a16:creationId xmlns:a16="http://schemas.microsoft.com/office/drawing/2014/main" id="{A1A5825F-B099-4AB2-A182-555104F5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03119"/>
            <a:ext cx="16846551" cy="149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23">
            <a:extLst>
              <a:ext uri="{FF2B5EF4-FFF2-40B4-BE49-F238E27FC236}">
                <a16:creationId xmlns:a16="http://schemas.microsoft.com/office/drawing/2014/main" id="{B46D39A4-67AC-44C2-BC42-1B66FECD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95" y="-459411"/>
            <a:ext cx="14315343" cy="951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>
            <a:extLst>
              <a:ext uri="{FF2B5EF4-FFF2-40B4-BE49-F238E27FC236}">
                <a16:creationId xmlns:a16="http://schemas.microsoft.com/office/drawing/2014/main" id="{9C9F0A2F-59B6-431E-AA9F-7D9477EE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1918157"/>
            <a:ext cx="8151505" cy="128208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9075" indent="-459075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luyện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thật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chăm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endParaRPr lang="en-US" sz="3213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zh-CN" altLang="en-US" sz="3012" dirty="0">
              <a:solidFill>
                <a:schemeClr val="bg1"/>
              </a:solidFill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7DFEE7C-28A5-4D10-8BBC-401CD73B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3218957"/>
            <a:ext cx="7862999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endParaRPr lang="zh-CN" altLang="en-US" sz="3012" dirty="0">
              <a:solidFill>
                <a:schemeClr val="bg1"/>
              </a:solidFill>
            </a:endParaRPr>
          </a:p>
        </p:txBody>
      </p:sp>
      <p:grpSp>
        <p:nvGrpSpPr>
          <p:cNvPr id="44038" name="Group 2">
            <a:extLst>
              <a:ext uri="{FF2B5EF4-FFF2-40B4-BE49-F238E27FC236}">
                <a16:creationId xmlns:a16="http://schemas.microsoft.com/office/drawing/2014/main" id="{AF1862DF-F603-4594-8D09-4F6AD570804F}"/>
              </a:ext>
            </a:extLst>
          </p:cNvPr>
          <p:cNvGrpSpPr>
            <a:grpSpLocks/>
          </p:cNvGrpSpPr>
          <p:nvPr/>
        </p:nvGrpSpPr>
        <p:grpSpPr bwMode="auto">
          <a:xfrm>
            <a:off x="4080" y="-38403"/>
            <a:ext cx="3514680" cy="2551928"/>
            <a:chOff x="-251816" y="-218689"/>
            <a:chExt cx="3499743" cy="2540881"/>
          </a:xfrm>
        </p:grpSpPr>
        <p:pic>
          <p:nvPicPr>
            <p:cNvPr id="44039" name="Picture 5" descr="1-31">
              <a:extLst>
                <a:ext uri="{FF2B5EF4-FFF2-40B4-BE49-F238E27FC236}">
                  <a16:creationId xmlns:a16="http://schemas.microsoft.com/office/drawing/2014/main" id="{19C2F75A-D706-410F-8D8C-7FEA2AE0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816" y="-218689"/>
              <a:ext cx="3499743" cy="254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1">
              <a:extLst>
                <a:ext uri="{FF2B5EF4-FFF2-40B4-BE49-F238E27FC236}">
                  <a16:creationId xmlns:a16="http://schemas.microsoft.com/office/drawing/2014/main" id="{049482E5-CD6A-4DB1-95F3-24B848991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40" y="636252"/>
              <a:ext cx="25922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2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altLang="en-US" sz="301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5BB18F-2967-428D-9E15-5BAD75895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78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9" grpId="0" build="allAtOnce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ẫu lời cảm ơn trong slide PowerPoint 2016, 2019, 2013, 2010, 2007">
            <a:extLst>
              <a:ext uri="{FF2B5EF4-FFF2-40B4-BE49-F238E27FC236}">
                <a16:creationId xmlns:a16="http://schemas.microsoft.com/office/drawing/2014/main" id="{D33BBA1D-FB02-44EA-974E-AA915D66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89"/>
            <a:ext cx="16846550" cy="94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63" y="345406"/>
            <a:ext cx="3493273" cy="28972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19F90-B8A9-4B78-8CBB-E262910F6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44422"/>
      </p:ext>
    </p:extLst>
  </p:cSld>
  <p:clrMapOvr>
    <a:masterClrMapping/>
  </p:clrMapOvr>
  <p:transition spd="slow" advClick="0" advTm="70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35C297-6B32-4A5E-906B-E35F1AA8B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89" y="3118938"/>
            <a:ext cx="8457545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4043735" y="517263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2AF5D4-05A4-4788-AF1B-93E0551FFD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8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3169994" y="658994"/>
            <a:ext cx="117399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TÁC: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5364FC-5C9E-4C2F-8A7D-AEB938E38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75" y="2967318"/>
            <a:ext cx="11887281" cy="5682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764714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5364FC-5C9E-4C2F-8A7D-AEB938E38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2" name="Đi nhanh chuyển sang chạy theo vạch kẻ hướng trái, p 2 tay phối hợp tự nhiên 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4763" y="1785566"/>
            <a:ext cx="9937104" cy="6432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499649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2969606" y="533943"/>
            <a:ext cx="117399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TÁC: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691" y="546321"/>
            <a:ext cx="3493273" cy="289726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EC84323-6896-4D96-8DFC-42F962948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27" y="3270133"/>
            <a:ext cx="12385376" cy="5379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08481"/>
      </p:ext>
    </p:extLst>
  </p:cSld>
  <p:clrMapOvr>
    <a:masterClrMapping/>
  </p:clrMapOvr>
  <p:transition spd="slow" advClick="0" advTm="1852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691" y="546321"/>
            <a:ext cx="3493273" cy="289726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EC84323-6896-4D96-8DFC-42F962948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3" name="BTPH di chuyển nhanh dần theo vạch kẻ hướng trái, phả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02794" y="679450"/>
            <a:ext cx="10402651" cy="811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783482"/>
      </p:ext>
    </p:extLst>
  </p:cSld>
  <p:clrMapOvr>
    <a:masterClrMapping/>
  </p:clrMapOvr>
  <p:transition spd="slow" advClick="0" advTm="1852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1078838" y="2894774"/>
            <a:ext cx="1454561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27" y="315029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4A0E0-5942-476D-BBFC-AC58563BF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372753"/>
      </p:ext>
    </p:extLst>
  </p:cSld>
  <p:clrMapOvr>
    <a:masterClrMapping/>
  </p:clrMapOvr>
  <p:transition spd="slow" advClick="0" advTm="92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1|1.4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195</Words>
  <Application>Microsoft Office PowerPoint</Application>
  <PresentationFormat>Custom</PresentationFormat>
  <Paragraphs>23</Paragraphs>
  <Slides>14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宋体</vt:lpstr>
      <vt:lpstr>Arial</vt:lpstr>
      <vt:lpstr>黑体</vt:lpstr>
      <vt:lpstr>Times New Roman</vt:lpstr>
      <vt:lpstr>Wingdings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157</cp:revision>
  <dcterms:created xsi:type="dcterms:W3CDTF">2015-09-14T06:10:05Z</dcterms:created>
  <dcterms:modified xsi:type="dcterms:W3CDTF">2021-12-02T02:19:10Z</dcterms:modified>
</cp:coreProperties>
</file>