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6.wav" ContentType="audio/wav"/>
  <Override PartName="/ppt/media/audio7.wav" ContentType="audio/wav"/>
  <Override PartName="/ppt/media/audio8.wav" ContentType="audio/wav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5"/>
  </p:notesMasterIdLst>
  <p:sldIdLst>
    <p:sldId id="257" r:id="rId2"/>
    <p:sldId id="281" r:id="rId3"/>
    <p:sldId id="28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E4251-4006-420F-A3BC-B4634080C83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28C1E-4C68-4327-99FC-60CCA23C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8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6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00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6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7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43CB-0363-45B7-8502-79CD04699143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ADF1-900B-4AA4-BA3F-C6BFD8BC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12" Type="http://schemas.openxmlformats.org/officeDocument/2006/relationships/image" Target="../media/image28.gif"/><Relationship Id="rId17" Type="http://schemas.openxmlformats.org/officeDocument/2006/relationships/image" Target="../media/image37.png"/><Relationship Id="rId2" Type="http://schemas.openxmlformats.org/officeDocument/2006/relationships/audio" Target="../media/audio2.wav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7.gif"/><Relationship Id="rId5" Type="http://schemas.openxmlformats.org/officeDocument/2006/relationships/image" Target="../media/image32.jpeg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16.gif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28.gif"/><Relationship Id="rId1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27.gif"/><Relationship Id="rId17" Type="http://schemas.microsoft.com/office/2007/relationships/hdphoto" Target="../media/hdphoto3.wdp"/><Relationship Id="rId2" Type="http://schemas.openxmlformats.org/officeDocument/2006/relationships/audio" Target="../media/audio3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gif"/><Relationship Id="rId5" Type="http://schemas.openxmlformats.org/officeDocument/2006/relationships/image" Target="../media/image32.jpeg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29.gif"/><Relationship Id="rId1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5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eg"/><Relationship Id="rId7" Type="http://schemas.microsoft.com/office/2007/relationships/hdphoto" Target="../media/hdphoto7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2.jpg"/><Relationship Id="rId3" Type="http://schemas.openxmlformats.org/officeDocument/2006/relationships/audio" Target="../media/audio8.wav"/><Relationship Id="rId7" Type="http://schemas.microsoft.com/office/2007/relationships/hdphoto" Target="../media/hdphoto9.wdp"/><Relationship Id="rId12" Type="http://schemas.openxmlformats.org/officeDocument/2006/relationships/image" Target="../media/image4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50.jpe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.jpg"/><Relationship Id="rId3" Type="http://schemas.openxmlformats.org/officeDocument/2006/relationships/audio" Target="../media/audio8.wav"/><Relationship Id="rId7" Type="http://schemas.microsoft.com/office/2007/relationships/hdphoto" Target="../media/hdphoto9.wdp"/><Relationship Id="rId12" Type="http://schemas.openxmlformats.org/officeDocument/2006/relationships/image" Target="../media/image4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50.jpe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4.jpg"/><Relationship Id="rId3" Type="http://schemas.openxmlformats.org/officeDocument/2006/relationships/audio" Target="../media/audio8.wav"/><Relationship Id="rId7" Type="http://schemas.microsoft.com/office/2007/relationships/hdphoto" Target="../media/hdphoto9.wdp"/><Relationship Id="rId12" Type="http://schemas.openxmlformats.org/officeDocument/2006/relationships/image" Target="../media/image4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50.jpe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5.jpg"/><Relationship Id="rId3" Type="http://schemas.openxmlformats.org/officeDocument/2006/relationships/audio" Target="../media/audio8.wav"/><Relationship Id="rId7" Type="http://schemas.microsoft.com/office/2007/relationships/hdphoto" Target="../media/hdphoto9.wdp"/><Relationship Id="rId12" Type="http://schemas.openxmlformats.org/officeDocument/2006/relationships/image" Target="../media/image4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50.jpe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5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image" Target="../media/image56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12" Type="http://schemas.openxmlformats.org/officeDocument/2006/relationships/image" Target="../media/image21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gif"/><Relationship Id="rId18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openxmlformats.org/officeDocument/2006/relationships/image" Target="../media/image28.gif"/><Relationship Id="rId17" Type="http://schemas.openxmlformats.org/officeDocument/2006/relationships/image" Target="../media/image31.gif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gif"/><Relationship Id="rId5" Type="http://schemas.openxmlformats.org/officeDocument/2006/relationships/audio" Target="../media/audio5.wav"/><Relationship Id="rId15" Type="http://schemas.microsoft.com/office/2007/relationships/hdphoto" Target="../media/hdphoto3.wdp"/><Relationship Id="rId10" Type="http://schemas.openxmlformats.org/officeDocument/2006/relationships/image" Target="../media/image15.gif"/><Relationship Id="rId19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image" Target="../media/image16.gif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gif"/><Relationship Id="rId18" Type="http://schemas.openxmlformats.org/officeDocument/2006/relationships/image" Target="../media/image35.png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12" Type="http://schemas.openxmlformats.org/officeDocument/2006/relationships/image" Target="../media/image28.gif"/><Relationship Id="rId17" Type="http://schemas.openxmlformats.org/officeDocument/2006/relationships/image" Target="../media/image34.gif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27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91" y="1980876"/>
            <a:ext cx="2191817" cy="14246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3416116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9" y="3952204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5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5" y="5400358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7718"/>
            <a:ext cx="7915407" cy="60188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55883"/>
            <a:ext cx="7735614" cy="51718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lµ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1637467" y="937550"/>
            <a:ext cx="1759597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4 - 4</a:t>
            </a:r>
          </a:p>
        </p:txBody>
      </p:sp>
      <p:sp>
        <p:nvSpPr>
          <p:cNvPr id="41" name="Bevel 40"/>
          <p:cNvSpPr/>
          <p:nvPr/>
        </p:nvSpPr>
        <p:spPr>
          <a:xfrm>
            <a:off x="7070080" y="807739"/>
            <a:ext cx="1758019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5 - 4</a:t>
            </a:r>
          </a:p>
        </p:txBody>
      </p:sp>
      <p:sp>
        <p:nvSpPr>
          <p:cNvPr id="42" name="Bevel 41"/>
          <p:cNvSpPr/>
          <p:nvPr/>
        </p:nvSpPr>
        <p:spPr>
          <a:xfrm>
            <a:off x="1622953" y="2293351"/>
            <a:ext cx="179172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6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31" name="Bevel 30"/>
          <p:cNvSpPr/>
          <p:nvPr/>
        </p:nvSpPr>
        <p:spPr>
          <a:xfrm>
            <a:off x="7070079" y="2293351"/>
            <a:ext cx="1893912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4 - 3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89" y="1327702"/>
            <a:ext cx="3492273" cy="14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2841839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7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5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5" y="5440387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6"/>
            <a:ext cx="7915407" cy="563177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9200" y="177801"/>
            <a:ext cx="7735614" cy="483918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cßn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thiÕu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1756343" y="861081"/>
            <a:ext cx="157955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>
                <a:solidFill>
                  <a:schemeClr val="bg1"/>
                </a:solidFill>
              </a:rPr>
              <a:t>5 - 2</a:t>
            </a:r>
          </a:p>
        </p:txBody>
      </p:sp>
      <p:sp>
        <p:nvSpPr>
          <p:cNvPr id="41" name="Bevel 40"/>
          <p:cNvSpPr/>
          <p:nvPr/>
        </p:nvSpPr>
        <p:spPr>
          <a:xfrm>
            <a:off x="7125251" y="1006633"/>
            <a:ext cx="157955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>
                <a:solidFill>
                  <a:schemeClr val="bg1"/>
                </a:solidFill>
              </a:rPr>
              <a:t>6 - 4</a:t>
            </a:r>
          </a:p>
        </p:txBody>
      </p:sp>
      <p:sp>
        <p:nvSpPr>
          <p:cNvPr id="42" name="Bevel 41"/>
          <p:cNvSpPr/>
          <p:nvPr/>
        </p:nvSpPr>
        <p:spPr>
          <a:xfrm>
            <a:off x="1756343" y="1849351"/>
            <a:ext cx="157955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>
                <a:solidFill>
                  <a:schemeClr val="bg1"/>
                </a:solidFill>
              </a:rPr>
              <a:t>5 - 3</a:t>
            </a:r>
          </a:p>
        </p:txBody>
      </p:sp>
      <p:sp>
        <p:nvSpPr>
          <p:cNvPr id="43" name="Bevel 42"/>
          <p:cNvSpPr/>
          <p:nvPr/>
        </p:nvSpPr>
        <p:spPr>
          <a:xfrm>
            <a:off x="7150273" y="2011839"/>
            <a:ext cx="157955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>
                <a:solidFill>
                  <a:schemeClr val="bg1"/>
                </a:solidFill>
              </a:rPr>
              <a:t>6 - 5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82" y="876855"/>
            <a:ext cx="3338579" cy="211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0303"/>
            <a:ext cx="9144000" cy="914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34835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660" y="1515289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6344" y="1445624"/>
            <a:ext cx="1695671" cy="1937120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955131" y="1410790"/>
            <a:ext cx="1695671" cy="1987460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100270" y="1475563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1 - 0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2 - 0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850724" y="1426297"/>
            <a:ext cx="1695671" cy="1971954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031245" y="1415415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3 - 0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4 - 0</a:t>
            </a:r>
          </a:p>
        </p:txBody>
      </p:sp>
    </p:spTree>
    <p:extLst>
      <p:ext uri="{BB962C8B-B14F-4D97-AF65-F5344CB8AC3E}">
        <p14:creationId xmlns:p14="http://schemas.microsoft.com/office/powerpoint/2010/main" val="4177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0303"/>
            <a:ext cx="9144000" cy="914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34835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436" y="1532705"/>
            <a:ext cx="114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1 - 1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4 - 4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120" y="1375956"/>
            <a:ext cx="2409371" cy="3082834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722906" y="1341123"/>
            <a:ext cx="2358584" cy="3117667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3868046" y="1510396"/>
            <a:ext cx="114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1 - 0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2 - 0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618500" y="1356629"/>
            <a:ext cx="2293277" cy="3102161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6799021" y="1485082"/>
            <a:ext cx="114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3 - 0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4 - 0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417" y="183898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9417" y="27432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8977" y="18288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4207" y="26670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17526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1525" y="26670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31520"/>
            <a:ext cx="914156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870858"/>
            <a:ext cx="8868228" cy="581732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 a)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5" y="940524"/>
            <a:ext cx="2517561" cy="26138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87" y="940524"/>
            <a:ext cx="2558609" cy="26138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85" y="3809756"/>
            <a:ext cx="2572291" cy="279941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03" y="3800679"/>
            <a:ext cx="2558608" cy="275837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14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4"/>
          <a:stretch/>
        </p:blipFill>
        <p:spPr bwMode="auto">
          <a:xfrm>
            <a:off x="3238728" y="2050983"/>
            <a:ext cx="4279672" cy="275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6"/>
            <a:ext cx="3308323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1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343422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3334778"/>
            <a:ext cx="2560241" cy="34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540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3362347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71259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</a:rPr>
              <a:t>C. 4</a:t>
            </a:r>
            <a:endParaRPr lang="es-ES" sz="28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709670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</a:t>
            </a:r>
            <a:r>
              <a:rPr lang="es-ES_tradnl" sz="2400" b="1" dirty="0">
                <a:solidFill>
                  <a:srgbClr val="0000CC"/>
                </a:solidFill>
                <a:latin typeface=".VnAvant" pitchFamily="34" charset="0"/>
              </a:rPr>
              <a:t>. 5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27086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B. 3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71259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A. 2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vi-VN" sz="2800" b="1" dirty="0"/>
                <a:t>Em hãy điền số thích hợp vào ô trống: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4" y="2268408"/>
            <a:ext cx="1027325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742431" y="4241712"/>
            <a:ext cx="1965095" cy="1797182"/>
            <a:chOff x="583317" y="1293359"/>
            <a:chExt cx="3524225" cy="30649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29" y="1314334"/>
              <a:ext cx="3518213" cy="3043963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83317" y="1293359"/>
              <a:ext cx="1736982" cy="6823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4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3327401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7474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5 - 3 = 2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76192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5 - 1 = 4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61920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5 - 2 = 3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7619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5 - 4 = 1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hỏi</a:t>
              </a:r>
              <a:r>
                <a:rPr lang="en-US" sz="2800" b="1" dirty="0" smtClean="0"/>
                <a:t> 2: </a:t>
              </a:r>
              <a:r>
                <a:rPr lang="vi-VN" sz="2800" b="1" dirty="0"/>
                <a:t>Em hãy điền số thích hợp vào ô trống: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4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83" y="4249912"/>
            <a:ext cx="1745832" cy="178351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12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3324685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76192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>
                <a:solidFill>
                  <a:srgbClr val="0000CC"/>
                </a:solidFill>
              </a:rPr>
              <a:t>4 - 0 = 4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76192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>
                <a:solidFill>
                  <a:srgbClr val="0000CC"/>
                </a:solidFill>
              </a:rPr>
              <a:t>4 - 2 = 2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761920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 B. </a:t>
            </a:r>
            <a:r>
              <a:rPr lang="es-ES_tradnl" sz="2000" b="1" dirty="0">
                <a:solidFill>
                  <a:srgbClr val="0000CC"/>
                </a:solidFill>
              </a:rPr>
              <a:t>4 - 1 = 3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761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>
                <a:solidFill>
                  <a:srgbClr val="0000CC"/>
                </a:solidFill>
              </a:rPr>
              <a:t>4 - 3 = 1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3: </a:t>
              </a:r>
              <a:r>
                <a:rPr lang="vi-VN" sz="2400" b="1" dirty="0">
                  <a:latin typeface="Arial" pitchFamily="34" charset="0"/>
                  <a:cs typeface="Arial" pitchFamily="34" charset="0"/>
                </a:rPr>
                <a:t>Em hãy điền số thích hợp vào ô trống: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1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93" y="4177864"/>
            <a:ext cx="1908937" cy="18927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853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250" y="3810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1 - 1 = 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52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2 - 1 = 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36875" y="3635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3 - 1 = 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8475" y="3635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4 - 1 = 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00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5 - 1 = 4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16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6 - 1 = 5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8450" y="14478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2 - 2 = 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36875" y="14478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3 - 2 = 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08475" y="14303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4 - 2 = 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0075" y="14303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5 - 2 = 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51675" y="14478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6 - 2 = 4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0050" y="25146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3 - 3 = 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08475" y="25146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4 - 3 = 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80075" y="24971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51675" y="24971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6 - 3 = 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11650" y="3598863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4 - 4 = 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0" y="3598863"/>
            <a:ext cx="1223963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5 - 4 = 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81838" y="3581400"/>
            <a:ext cx="122396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6 - 4 = 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45720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 = 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81838" y="4572000"/>
            <a:ext cx="122396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6 - 5 = 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86600" y="55626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 = 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3308443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787401"/>
            <a:ext cx="210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4 - 2 = 2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7874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2 - 2 = 0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787401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5 - 2 = 3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78740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3 - 2 = 1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4: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Em hãy điền số thích hợp vào ô </a:t>
              </a:r>
              <a:r>
                <a:rPr lang="vi-VN" sz="2800" b="1" dirty="0" smtClean="0">
                  <a:latin typeface="Arial" pitchFamily="34" charset="0"/>
                  <a:cs typeface="Arial" pitchFamily="34" charset="0"/>
                </a:rPr>
                <a:t>trống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2142951" y="4432251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2321792"/>
            <a:ext cx="1277068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34" y="4130305"/>
            <a:ext cx="1796266" cy="19365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96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31520"/>
            <a:ext cx="914156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47570" y="882140"/>
            <a:ext cx="8868228" cy="581732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80" y="88190"/>
            <a:ext cx="90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5b: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5" y="940524"/>
            <a:ext cx="2517561" cy="26138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87" y="940524"/>
            <a:ext cx="2558609" cy="26138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85" y="3809756"/>
            <a:ext cx="2572291" cy="279941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03" y="3800679"/>
            <a:ext cx="2558608" cy="275837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466828" y="28564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6599" y="28749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3009" y="28599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2437" y="28471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1637" y="58864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1834" y="58646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0291" y="58646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6599" y="58864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58656" y="58292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62437" y="5842315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6212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810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Nêu </a:t>
            </a:r>
            <a:r>
              <a:rPr lang="en-US" sz="4800"/>
              <a:t>một vài ví dụ về phép </a:t>
            </a:r>
            <a:r>
              <a:rPr lang="en-US" sz="4800" smtClean="0"/>
              <a:t>trừ mà con biết.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874419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49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0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207" y="22462"/>
            <a:ext cx="549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0760" y="1132116"/>
            <a:ext cx="1246998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27236" y="1123409"/>
            <a:ext cx="1246998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32148" y="2020390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25508" y="1132115"/>
            <a:ext cx="1246998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6896" y="1132116"/>
            <a:ext cx="1246998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74595" y="2020391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74595" y="1132114"/>
            <a:ext cx="1246998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3" y="1132116"/>
            <a:ext cx="1262743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49010" y="2020392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78670" y="2011685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06" y="2002979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67341" y="2934777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41756" y="2934778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71416" y="2926071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5 - 3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12752" y="2917365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849016" y="3866580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4 - 4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78676" y="3857873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12" y="3849167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6 - 4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271422" y="4685175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5 - 5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12758" y="4676469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05504" y="5573438"/>
            <a:ext cx="1225224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6 - 6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73"/>
          <a:stretch/>
        </p:blipFill>
        <p:spPr bwMode="auto">
          <a:xfrm>
            <a:off x="2801260" y="2174422"/>
            <a:ext cx="4447607" cy="28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5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111524"/>
            <a:ext cx="2708752" cy="527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1" y="2841839"/>
            <a:ext cx="1196895" cy="9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06601"/>
            <a:ext cx="2039956" cy="2225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00" y="3331646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5370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6054443"/>
            <a:ext cx="9157290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81000"/>
            <a:ext cx="7480300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6050478"/>
            <a:ext cx="7941154" cy="82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5" y="1397000"/>
            <a:ext cx="78104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81000"/>
            <a:ext cx="5102225" cy="21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3383287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5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0" y="448955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9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71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" y="4385098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9" y="5479735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29636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P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hÐp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cßn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thiÕu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lµ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1802061" y="1411645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</a:t>
            </a:r>
            <a:r>
              <a:rPr lang="en-US" sz="2400" b="1" dirty="0">
                <a:solidFill>
                  <a:schemeClr val="bg1"/>
                </a:solidFill>
              </a:rPr>
              <a:t>4 - 3</a:t>
            </a:r>
          </a:p>
        </p:txBody>
      </p:sp>
      <p:sp>
        <p:nvSpPr>
          <p:cNvPr id="40" name="Bevel 39"/>
          <p:cNvSpPr/>
          <p:nvPr/>
        </p:nvSpPr>
        <p:spPr>
          <a:xfrm>
            <a:off x="7417124" y="1416004"/>
            <a:ext cx="127755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5 - 2</a:t>
            </a:r>
          </a:p>
        </p:txBody>
      </p:sp>
      <p:sp>
        <p:nvSpPr>
          <p:cNvPr id="41" name="Bevel 40"/>
          <p:cNvSpPr/>
          <p:nvPr/>
        </p:nvSpPr>
        <p:spPr>
          <a:xfrm>
            <a:off x="1792566" y="2620394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>
                <a:solidFill>
                  <a:schemeClr val="bg1"/>
                </a:solidFill>
              </a:rPr>
              <a:t>5 - 3</a:t>
            </a:r>
          </a:p>
        </p:txBody>
      </p:sp>
      <p:sp>
        <p:nvSpPr>
          <p:cNvPr id="42" name="Bevel 41"/>
          <p:cNvSpPr/>
          <p:nvPr/>
        </p:nvSpPr>
        <p:spPr>
          <a:xfrm>
            <a:off x="7417125" y="2533311"/>
            <a:ext cx="129394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r>
              <a:rPr lang="en-US" sz="2400" b="1" dirty="0">
                <a:solidFill>
                  <a:schemeClr val="bg1"/>
                </a:solidFill>
              </a:rPr>
              <a:t>. 4 - 2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67"/>
          <a:stretch/>
        </p:blipFill>
        <p:spPr bwMode="auto">
          <a:xfrm>
            <a:off x="3259497" y="1684580"/>
            <a:ext cx="3934251" cy="130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3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8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9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4" y="3416024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4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77801"/>
            <a:ext cx="1929501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7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7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9" y="4555485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8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8" y="5417844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0" y="448955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9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4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9" y="4527649"/>
            <a:ext cx="1249999" cy="1336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9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4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1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7" y="5417844"/>
            <a:ext cx="850901" cy="1273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6273802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25135"/>
            <a:ext cx="7915407" cy="706387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21050"/>
            <a:ext cx="7735614" cy="658223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lµ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35" name="Bevel 34"/>
          <p:cNvSpPr/>
          <p:nvPr/>
        </p:nvSpPr>
        <p:spPr>
          <a:xfrm>
            <a:off x="2090045" y="2145084"/>
            <a:ext cx="2830286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3 - 3 ;   4 - 3 ;   6 - 3 </a:t>
            </a:r>
          </a:p>
        </p:txBody>
      </p:sp>
      <p:sp>
        <p:nvSpPr>
          <p:cNvPr id="36" name="Bevel 35"/>
          <p:cNvSpPr/>
          <p:nvPr/>
        </p:nvSpPr>
        <p:spPr>
          <a:xfrm>
            <a:off x="2101923" y="3021048"/>
            <a:ext cx="279869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3 - 2 ;   4 - 3 ;   6 - 2</a:t>
            </a:r>
          </a:p>
        </p:txBody>
      </p:sp>
      <p:sp>
        <p:nvSpPr>
          <p:cNvPr id="38" name="Bevel 37"/>
          <p:cNvSpPr/>
          <p:nvPr/>
        </p:nvSpPr>
        <p:spPr>
          <a:xfrm>
            <a:off x="5737857" y="2127320"/>
            <a:ext cx="282558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2 - 1 ;   3 - 1 ;   4 - 1</a:t>
            </a:r>
          </a:p>
        </p:txBody>
      </p:sp>
      <p:sp>
        <p:nvSpPr>
          <p:cNvPr id="39" name="Bevel 38"/>
          <p:cNvSpPr/>
          <p:nvPr/>
        </p:nvSpPr>
        <p:spPr>
          <a:xfrm>
            <a:off x="5728914" y="3034278"/>
            <a:ext cx="2834525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3 - 3 ;   4 - 4 ;   5 - 5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67" y="666956"/>
            <a:ext cx="4003498" cy="14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4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785</Words>
  <Application>Microsoft Office PowerPoint</Application>
  <PresentationFormat>On-screen Show (4:3)</PresentationFormat>
  <Paragraphs>137</Paragraphs>
  <Slides>23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2020-11-12T01:34:56Z</dcterms:created>
  <dcterms:modified xsi:type="dcterms:W3CDTF">2020-11-14T10:41:53Z</dcterms:modified>
</cp:coreProperties>
</file>