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8" r:id="rId28"/>
    <p:sldId id="285" r:id="rId29"/>
    <p:sldId id="286" r:id="rId30"/>
    <p:sldId id="287" r:id="rId31"/>
    <p:sldId id="274" r:id="rId32"/>
    <p:sldId id="275" r:id="rId33"/>
    <p:sldId id="276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A419B05-DB95-420A-9131-3D85392F8473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08832A-335F-407E-BF72-DDB8031AF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nalezione obrazy dla zapytania mon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4"/>
            <a:ext cx="6377050" cy="5978487"/>
          </a:xfrm>
          <a:prstGeom prst="rect">
            <a:avLst/>
          </a:prstGeom>
          <a:noFill/>
        </p:spPr>
      </p:pic>
      <p:sp>
        <p:nvSpPr>
          <p:cNvPr id="7" name="Prostokąt zaokrąglony 6">
            <a:hlinkClick r:id="rId3" action="ppaction://hlinksldjump"/>
          </p:cNvPr>
          <p:cNvSpPr/>
          <p:nvPr/>
        </p:nvSpPr>
        <p:spPr>
          <a:xfrm>
            <a:off x="357158" y="4357694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11" name="Prostokąt zaokrąglony 10">
            <a:hlinkClick r:id="rId4" action="ppaction://hlinksldjump"/>
          </p:cNvPr>
          <p:cNvSpPr/>
          <p:nvPr/>
        </p:nvSpPr>
        <p:spPr>
          <a:xfrm>
            <a:off x="357158" y="5286388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428860" y="4714884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monster</a:t>
            </a:r>
            <a:endParaRPr lang="pl-PL" sz="3600" dirty="0"/>
          </a:p>
        </p:txBody>
      </p:sp>
      <p:sp>
        <p:nvSpPr>
          <p:cNvPr id="13" name="Przycisk akcji: Do przodu lub Następny 12">
            <a:hlinkClick r:id="" action="ppaction://hlinkshowjump?jump=nextslide" highlightClick="1"/>
          </p:cNvPr>
          <p:cNvSpPr/>
          <p:nvPr/>
        </p:nvSpPr>
        <p:spPr>
          <a:xfrm>
            <a:off x="7786710" y="4929198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2714644" cy="6103628"/>
          </a:xfrm>
          <a:prstGeom prst="rect">
            <a:avLst/>
          </a:prstGeom>
          <a:noFill/>
        </p:spPr>
      </p:pic>
      <p:sp>
        <p:nvSpPr>
          <p:cNvPr id="4" name="Prostokąt zaokrąglony 3">
            <a:hlinkClick r:id="rId3" action="ppaction://hlinksldjump"/>
          </p:cNvPr>
          <p:cNvSpPr/>
          <p:nvPr/>
        </p:nvSpPr>
        <p:spPr>
          <a:xfrm>
            <a:off x="500034" y="571480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5" name="Prostokąt zaokrąglony 4">
            <a:hlinkClick r:id="rId4" action="ppaction://hlinksldjump"/>
          </p:cNvPr>
          <p:cNvSpPr/>
          <p:nvPr/>
        </p:nvSpPr>
        <p:spPr>
          <a:xfrm>
            <a:off x="500034" y="1357298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786050" y="928670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princess</a:t>
            </a:r>
            <a:endParaRPr lang="pl-PL" sz="3600" dirty="0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7786710" y="4929198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nalezione obrazy dla zapytania pociagi 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358114" cy="5518588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357158" y="5143512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4" name="Prostokąt zaokrąglony 3">
            <a:hlinkClick r:id="rId4" action="ppaction://hlinksldjump"/>
          </p:cNvPr>
          <p:cNvSpPr/>
          <p:nvPr/>
        </p:nvSpPr>
        <p:spPr>
          <a:xfrm>
            <a:off x="357158" y="5929330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71736" y="557214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trains</a:t>
            </a:r>
            <a:endParaRPr lang="pl-PL" sz="3600" dirty="0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7286644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nalezione obrazy dla zapytania pszczółka ma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072494" cy="6054373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285720" y="4500570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4" name="Prostokąt zaokrąglony 3">
            <a:hlinkClick r:id="rId4" action="ppaction://hlinksldjump"/>
          </p:cNvPr>
          <p:cNvSpPr/>
          <p:nvPr/>
        </p:nvSpPr>
        <p:spPr>
          <a:xfrm>
            <a:off x="285720" y="5286388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00298" y="4857760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bees</a:t>
            </a:r>
            <a:endParaRPr lang="pl-PL" sz="3600" dirty="0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7358082" y="5072074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6143668" cy="6143670"/>
          </a:xfrm>
          <a:prstGeom prst="rect">
            <a:avLst/>
          </a:prstGeom>
          <a:noFill/>
        </p:spPr>
      </p:pic>
      <p:sp>
        <p:nvSpPr>
          <p:cNvPr id="4" name="Prostokąt zaokrąglony 3">
            <a:hlinkClick r:id="rId3" action="ppaction://hlinksldjump"/>
          </p:cNvPr>
          <p:cNvSpPr/>
          <p:nvPr/>
        </p:nvSpPr>
        <p:spPr>
          <a:xfrm>
            <a:off x="357158" y="4500570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5" name="Prostokąt zaokrąglony 4">
            <a:hlinkClick r:id="rId4" action="ppaction://hlinksldjump"/>
          </p:cNvPr>
          <p:cNvSpPr/>
          <p:nvPr/>
        </p:nvSpPr>
        <p:spPr>
          <a:xfrm>
            <a:off x="357158" y="5286388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71736" y="4857760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car</a:t>
            </a:r>
            <a:endParaRPr lang="pl-PL" sz="3600" dirty="0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7429520" y="5000636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Znalezione obrazy dla zapytania smerf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17201" cy="3857652"/>
          </a:xfrm>
          <a:prstGeom prst="rect">
            <a:avLst/>
          </a:prstGeom>
          <a:noFill/>
        </p:spPr>
      </p:pic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357158" y="4714884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6" name="Prostokąt zaokrąglony 5">
            <a:hlinkClick r:id="rId4" action="ppaction://hlinksldjump"/>
          </p:cNvPr>
          <p:cNvSpPr/>
          <p:nvPr/>
        </p:nvSpPr>
        <p:spPr>
          <a:xfrm>
            <a:off x="357158" y="550070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71736" y="5072074"/>
            <a:ext cx="259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three</a:t>
            </a:r>
            <a:r>
              <a:rPr lang="pl-PL" sz="3600" dirty="0" smtClean="0"/>
              <a:t> </a:t>
            </a:r>
            <a:r>
              <a:rPr lang="pl-PL" sz="3600" dirty="0" err="1" smtClean="0"/>
              <a:t>smurfs</a:t>
            </a:r>
            <a:endParaRPr lang="pl-PL" sz="3600" dirty="0"/>
          </a:p>
        </p:txBody>
      </p:sp>
      <p:sp>
        <p:nvSpPr>
          <p:cNvPr id="8" name="Przycisk akcji: Do przodu lub Następny 7">
            <a:hlinkClick r:id="" action="ppaction://hlinkshowjump?jump=nextslide" highlightClick="1"/>
          </p:cNvPr>
          <p:cNvSpPr/>
          <p:nvPr/>
        </p:nvSpPr>
        <p:spPr>
          <a:xfrm>
            <a:off x="7429520" y="5072074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Znalezione obrazy dla zapytania anna i el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6"/>
            <a:ext cx="4572032" cy="5933558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357158" y="3500438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4" name="Prostokąt zaokrąglony 3">
            <a:hlinkClick r:id="rId4" action="ppaction://hlinksldjump"/>
          </p:cNvPr>
          <p:cNvSpPr/>
          <p:nvPr/>
        </p:nvSpPr>
        <p:spPr>
          <a:xfrm>
            <a:off x="357158" y="4286256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00298" y="3929066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sisters</a:t>
            </a:r>
            <a:endParaRPr lang="pl-PL" sz="3600" dirty="0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7572396" y="5143512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Znalezione obrazy dla zapytania król l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541940" cy="5929354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285720" y="785794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4" name="Prostokąt zaokrąglony 3">
            <a:hlinkClick r:id="rId4" action="ppaction://hlinksldjump"/>
          </p:cNvPr>
          <p:cNvSpPr/>
          <p:nvPr/>
        </p:nvSpPr>
        <p:spPr>
          <a:xfrm>
            <a:off x="285720" y="157161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428860" y="114298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lion</a:t>
            </a:r>
            <a:endParaRPr lang="pl-PL" sz="3600" dirty="0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7358082" y="4929198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571480"/>
            <a:ext cx="8468323" cy="4429156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285720" y="5072074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4" name="Prostokąt zaokrąglony 3">
            <a:hlinkClick r:id="rId4" action="ppaction://hlinksldjump"/>
          </p:cNvPr>
          <p:cNvSpPr/>
          <p:nvPr/>
        </p:nvSpPr>
        <p:spPr>
          <a:xfrm>
            <a:off x="285720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00298" y="5429264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toys</a:t>
            </a:r>
            <a:endParaRPr lang="pl-PL" sz="3600" dirty="0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86808" cy="4661332"/>
          </a:xfrm>
          <a:prstGeom prst="rect">
            <a:avLst/>
          </a:prstGeom>
          <a:noFill/>
        </p:spPr>
      </p:pic>
      <p:sp>
        <p:nvSpPr>
          <p:cNvPr id="4" name="Prostokąt zaokrąglony 3">
            <a:hlinkClick r:id="rId3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5" name="Prostokąt zaokrąglony 4">
            <a:hlinkClick r:id="rId4" action="ppaction://hlinksldjump"/>
          </p:cNvPr>
          <p:cNvSpPr/>
          <p:nvPr/>
        </p:nvSpPr>
        <p:spPr>
          <a:xfrm>
            <a:off x="500034" y="5786454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643174" y="5357826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fish</a:t>
            </a:r>
            <a:endParaRPr lang="pl-PL" sz="3600" dirty="0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olourful Umbrellas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4929222" cy="4337717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500034" y="464344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4" action="ppaction://hlinksldjump"/>
          </p:cNvPr>
          <p:cNvSpPr/>
          <p:nvPr/>
        </p:nvSpPr>
        <p:spPr>
          <a:xfrm>
            <a:off x="500034" y="5572140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12290" name="AutoShape 2" descr="Znalezione obrazy dla zapytania umbrellas clipart"/>
          <p:cNvSpPr>
            <a:spLocks noChangeAspect="1" noChangeArrowheads="1"/>
          </p:cNvSpPr>
          <p:nvPr/>
        </p:nvSpPr>
        <p:spPr bwMode="auto">
          <a:xfrm>
            <a:off x="155575" y="-1219200"/>
            <a:ext cx="289560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2928926" y="507207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umbrellas</a:t>
            </a:r>
            <a:endParaRPr lang="pl-PL" sz="3600" dirty="0"/>
          </a:p>
        </p:txBody>
      </p:sp>
      <p:sp>
        <p:nvSpPr>
          <p:cNvPr id="13" name="Przycisk akcji: Do przodu lub Następny 12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229634" cy="4629172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714348" y="535782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4" name="Prostokąt zaokrąglony 3">
            <a:hlinkClick r:id="rId4" action="ppaction://hlinksldjump"/>
          </p:cNvPr>
          <p:cNvSpPr/>
          <p:nvPr/>
        </p:nvSpPr>
        <p:spPr>
          <a:xfrm>
            <a:off x="714348" y="6072206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928926" y="5715016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three</a:t>
            </a:r>
            <a:r>
              <a:rPr lang="pl-PL" sz="3600" dirty="0" smtClean="0"/>
              <a:t> </a:t>
            </a:r>
            <a:r>
              <a:rPr lang="pl-PL" sz="3600" dirty="0" err="1" smtClean="0"/>
              <a:t>robots</a:t>
            </a:r>
            <a:endParaRPr lang="pl-PL" sz="3600" dirty="0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7572396" y="5357826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>
            <a:hlinkClick r:id="rId2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500034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pic>
        <p:nvPicPr>
          <p:cNvPr id="11268" name="Picture 4" descr="Znalezione obrazy dla zapytania desk clipart"/>
          <p:cNvPicPr>
            <a:picLocks noChangeAspect="1" noChangeArrowheads="1"/>
          </p:cNvPicPr>
          <p:nvPr/>
        </p:nvPicPr>
        <p:blipFill>
          <a:blip r:embed="rId4"/>
          <a:srcRect b="7547"/>
          <a:stretch>
            <a:fillRect/>
          </a:stretch>
        </p:blipFill>
        <p:spPr bwMode="auto">
          <a:xfrm>
            <a:off x="1785918" y="1071546"/>
            <a:ext cx="5669992" cy="350046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928926" y="535782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d</a:t>
            </a:r>
            <a:r>
              <a:rPr lang="pl-PL" sz="3600" dirty="0" err="1" smtClean="0"/>
              <a:t>esk</a:t>
            </a:r>
            <a:endParaRPr lang="pl-PL" sz="3600" dirty="0"/>
          </a:p>
        </p:txBody>
      </p:sp>
      <p:sp>
        <p:nvSpPr>
          <p:cNvPr id="10" name="Przycisk akcji: Do przodu lub Następny 9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>
            <a:hlinkClick r:id="rId2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500034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pic>
        <p:nvPicPr>
          <p:cNvPr id="10242" name="Picture 2" descr="Znalezione obrazy dla zapytania bookshelf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642918"/>
            <a:ext cx="3071834" cy="461387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857488" y="542926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bookshelf</a:t>
            </a:r>
            <a:endParaRPr lang="pl-PL" sz="3600" dirty="0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>
            <a:hlinkClick r:id="rId2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500034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pic>
        <p:nvPicPr>
          <p:cNvPr id="9218" name="Picture 2" descr="Znalezione obrazy dla zapytania chairs 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714356"/>
            <a:ext cx="5699521" cy="414340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928926" y="535782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chairs</a:t>
            </a:r>
            <a:endParaRPr lang="pl-PL" sz="3600" dirty="0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>
            <a:hlinkClick r:id="rId2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500034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pic>
        <p:nvPicPr>
          <p:cNvPr id="8194" name="Picture 2" descr="Bed Clip Art Free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214422"/>
            <a:ext cx="5141131" cy="374651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857488" y="535782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bed</a:t>
            </a:r>
            <a:endParaRPr lang="pl-PL" sz="3600" dirty="0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nalezione obrazy dla zapytania drawers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4587168" cy="4657740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</a:t>
            </a:r>
            <a:r>
              <a:rPr lang="pl-PL" sz="3600" dirty="0" smtClean="0"/>
              <a:t>a</a:t>
            </a:r>
            <a:endParaRPr lang="pl-PL" sz="3600" dirty="0"/>
          </a:p>
        </p:txBody>
      </p:sp>
      <p:sp>
        <p:nvSpPr>
          <p:cNvPr id="8" name="Prostokąt zaokrąglony 7">
            <a:hlinkClick r:id="rId4" action="ppaction://hlinksldjump"/>
          </p:cNvPr>
          <p:cNvSpPr/>
          <p:nvPr/>
        </p:nvSpPr>
        <p:spPr>
          <a:xfrm>
            <a:off x="500034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928926" y="542926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drawers</a:t>
            </a:r>
            <a:endParaRPr lang="pl-PL" sz="3600" dirty="0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>
            <a:hlinkClick r:id="rId2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500034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pic>
        <p:nvPicPr>
          <p:cNvPr id="6146" name="Picture 2" descr="Znalezione obrazy dla zapytania rug 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6242" y="428605"/>
            <a:ext cx="3017394" cy="500066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857488" y="542926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rug</a:t>
            </a:r>
            <a:endParaRPr lang="pl-PL" sz="3600" dirty="0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>
            <a:hlinkClick r:id="rId2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500034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785794"/>
            <a:ext cx="2881318" cy="436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2857488" y="542926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wardrobe</a:t>
            </a:r>
            <a:endParaRPr lang="pl-PL" sz="3600" dirty="0"/>
          </a:p>
        </p:txBody>
      </p:sp>
      <p:sp>
        <p:nvSpPr>
          <p:cNvPr id="11" name="Przycisk akcji: Do przodu lub Następny 10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>
            <a:hlinkClick r:id="rId2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500034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pic>
        <p:nvPicPr>
          <p:cNvPr id="1026" name="Picture 2" descr="Znalezione obrazy dla zapytania lamp 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71480"/>
            <a:ext cx="4305300" cy="4695825"/>
          </a:xfrm>
          <a:prstGeom prst="rect">
            <a:avLst/>
          </a:prstGeom>
          <a:noFill/>
        </p:spPr>
      </p:pic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Birds tub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4041586" cy="5214950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4" action="ppaction://hlinksldjump"/>
          </p:cNvPr>
          <p:cNvSpPr/>
          <p:nvPr/>
        </p:nvSpPr>
        <p:spPr>
          <a:xfrm>
            <a:off x="500034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857488" y="550070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birds</a:t>
            </a:r>
            <a:endParaRPr lang="pl-PL" sz="3600" dirty="0"/>
          </a:p>
        </p:txBody>
      </p:sp>
      <p:sp>
        <p:nvSpPr>
          <p:cNvPr id="11" name="Przycisk akcji: Do przodu lub Następny 10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>
            <a:hlinkClick r:id="rId2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500034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pic>
        <p:nvPicPr>
          <p:cNvPr id="3074" name="Picture 2" descr="Znalezione obrazy dla zapytania snail 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71480"/>
            <a:ext cx="4429156" cy="442915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786050" y="542926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snail</a:t>
            </a:r>
            <a:endParaRPr lang="pl-PL" sz="3600" dirty="0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7500958" y="5214950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nalezione obrazy dla zapytania spider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3357586" cy="5867466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428596" y="785794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4" name="Prostokąt zaokrąglony 3">
            <a:hlinkClick r:id="rId4" action="ppaction://hlinksldjump"/>
          </p:cNvPr>
          <p:cNvSpPr/>
          <p:nvPr/>
        </p:nvSpPr>
        <p:spPr>
          <a:xfrm>
            <a:off x="428596" y="157161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43174" y="1214422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Spiderman</a:t>
            </a:r>
            <a:endParaRPr lang="pl-PL" sz="3600" dirty="0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7786710" y="4929198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04"/>
            <a:ext cx="4143404" cy="5642662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500034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4" action="ppaction://hlinksldjump"/>
          </p:cNvPr>
          <p:cNvSpPr/>
          <p:nvPr/>
        </p:nvSpPr>
        <p:spPr>
          <a:xfrm>
            <a:off x="500034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9" name="Przycisk akcji: Koniec 8">
            <a:hlinkClick r:id="" action="ppaction://hlinkshowjump?jump=lastslide" highlightClick="1"/>
          </p:cNvPr>
          <p:cNvSpPr/>
          <p:nvPr/>
        </p:nvSpPr>
        <p:spPr>
          <a:xfrm>
            <a:off x="6643702" y="5000636"/>
            <a:ext cx="1785950" cy="15001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2714612" y="542926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butterflies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Znalezione obrazy dla zapytania congratulations"/>
          <p:cNvSpPr>
            <a:spLocks noChangeAspect="1" noChangeArrowheads="1"/>
          </p:cNvSpPr>
          <p:nvPr/>
        </p:nvSpPr>
        <p:spPr bwMode="auto">
          <a:xfrm>
            <a:off x="155575" y="-990600"/>
            <a:ext cx="2895600" cy="206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748" name="Picture 4" descr="Znalezione obrazy dla zapytania congratul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214422"/>
            <a:ext cx="8247009" cy="2143140"/>
          </a:xfrm>
          <a:prstGeom prst="rect">
            <a:avLst/>
          </a:prstGeom>
          <a:noFill/>
        </p:spPr>
      </p:pic>
      <p:pic>
        <p:nvPicPr>
          <p:cNvPr id="31750" name="Picture 6" descr="Znalezione obrazy dla zapytania congratul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476" y="3143247"/>
            <a:ext cx="5042017" cy="3214711"/>
          </a:xfrm>
          <a:prstGeom prst="rect">
            <a:avLst/>
          </a:prstGeom>
          <a:noFill/>
        </p:spPr>
      </p:pic>
      <p:sp>
        <p:nvSpPr>
          <p:cNvPr id="5" name="Przycisk akcji: Powrót 4">
            <a:hlinkClick r:id="" action="ppaction://hlinkshowjump?jump=lastslideviewed" highlightClick="1"/>
          </p:cNvPr>
          <p:cNvSpPr/>
          <p:nvPr/>
        </p:nvSpPr>
        <p:spPr>
          <a:xfrm>
            <a:off x="7929586" y="5286388"/>
            <a:ext cx="785818" cy="7858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nalezione obrazy dla zapytania wrong ans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01056" cy="6000795"/>
          </a:xfrm>
          <a:prstGeom prst="rect">
            <a:avLst/>
          </a:prstGeom>
          <a:noFill/>
        </p:spPr>
      </p:pic>
      <p:sp>
        <p:nvSpPr>
          <p:cNvPr id="3" name="Przycisk akcji: Powrót 2">
            <a:hlinkClick r:id="" action="ppaction://hlinkshowjump?jump=lastslideviewed" highlightClick="1"/>
          </p:cNvPr>
          <p:cNvSpPr/>
          <p:nvPr/>
        </p:nvSpPr>
        <p:spPr>
          <a:xfrm>
            <a:off x="8143900" y="5429264"/>
            <a:ext cx="857256" cy="10715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6215106" cy="6215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5643602" cy="6274796"/>
          </a:xfrm>
          <a:prstGeom prst="rect">
            <a:avLst/>
          </a:prstGeom>
          <a:noFill/>
        </p:spPr>
      </p:pic>
      <p:sp>
        <p:nvSpPr>
          <p:cNvPr id="7" name="Prostokąt zaokrąglony 6">
            <a:hlinkClick r:id="rId3" action="ppaction://hlinksldjump"/>
          </p:cNvPr>
          <p:cNvSpPr/>
          <p:nvPr/>
        </p:nvSpPr>
        <p:spPr>
          <a:xfrm>
            <a:off x="428596" y="642918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8" name="Prostokąt zaokrąglony 7">
            <a:hlinkClick r:id="rId4" action="ppaction://hlinksldjump"/>
          </p:cNvPr>
          <p:cNvSpPr/>
          <p:nvPr/>
        </p:nvSpPr>
        <p:spPr>
          <a:xfrm>
            <a:off x="428596" y="1428736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643174" y="1000108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panda</a:t>
            </a:r>
            <a:endParaRPr lang="pl-PL" sz="3600" dirty="0"/>
          </a:p>
        </p:txBody>
      </p:sp>
      <p:sp>
        <p:nvSpPr>
          <p:cNvPr id="10" name="Przycisk akcji: Do przodu lub Następny 9">
            <a:hlinkClick r:id="" action="ppaction://hlinkshowjump?jump=nextslide" highlightClick="1"/>
          </p:cNvPr>
          <p:cNvSpPr/>
          <p:nvPr/>
        </p:nvSpPr>
        <p:spPr>
          <a:xfrm>
            <a:off x="7786710" y="4929198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nalezione obrazy dla zapytania misie troskliwe baj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28052" cy="4572032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428596" y="500063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4" name="Prostokąt zaokrąglony 3">
            <a:hlinkClick r:id="rId4" action="ppaction://hlinksldjump"/>
          </p:cNvPr>
          <p:cNvSpPr/>
          <p:nvPr/>
        </p:nvSpPr>
        <p:spPr>
          <a:xfrm>
            <a:off x="428596" y="5786454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714612" y="5357826"/>
            <a:ext cx="361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seven</a:t>
            </a:r>
            <a:r>
              <a:rPr lang="pl-PL" sz="3600" dirty="0" smtClean="0"/>
              <a:t> </a:t>
            </a:r>
            <a:r>
              <a:rPr lang="pl-PL" sz="3600" dirty="0" err="1" smtClean="0"/>
              <a:t>teddy</a:t>
            </a:r>
            <a:r>
              <a:rPr lang="pl-PL" sz="3600" dirty="0" smtClean="0"/>
              <a:t> </a:t>
            </a:r>
            <a:r>
              <a:rPr lang="pl-PL" sz="3600" dirty="0" err="1" smtClean="0"/>
              <a:t>bears</a:t>
            </a:r>
            <a:endParaRPr lang="pl-PL" sz="3600" dirty="0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7786710" y="4929198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906463"/>
            <a:ext cx="289560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0" name="AutoShape 8" descr="Znalezione obrazy dla zapytania kot ze sh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2" name="AutoShape 10" descr="Znalezione obrazy dla zapytania kot ze sh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44" name="Picture 12" descr="Znalezione obrazy dla zapytania kot ze shre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09054" cy="4786346"/>
          </a:xfrm>
          <a:prstGeom prst="rect">
            <a:avLst/>
          </a:prstGeom>
          <a:noFill/>
        </p:spPr>
      </p:pic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428596" y="535782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9" name="Prostokąt zaokrąglony 8">
            <a:hlinkClick r:id="rId4" action="ppaction://hlinksldjump"/>
          </p:cNvPr>
          <p:cNvSpPr/>
          <p:nvPr/>
        </p:nvSpPr>
        <p:spPr>
          <a:xfrm>
            <a:off x="428596" y="6072206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643174" y="5715016"/>
            <a:ext cx="77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cat</a:t>
            </a:r>
            <a:endParaRPr lang="pl-PL" sz="3600" dirty="0"/>
          </a:p>
        </p:txBody>
      </p:sp>
      <p:sp>
        <p:nvSpPr>
          <p:cNvPr id="11" name="Przycisk akcji: Do przodu lub Następny 10">
            <a:hlinkClick r:id="" action="ppaction://hlinkshowjump?jump=nextslide" highlightClick="1"/>
          </p:cNvPr>
          <p:cNvSpPr/>
          <p:nvPr/>
        </p:nvSpPr>
        <p:spPr>
          <a:xfrm>
            <a:off x="7572396" y="5357826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nalezione obrazy dla zapytania shrek i osioł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509054" cy="4786346"/>
          </a:xfrm>
          <a:prstGeom prst="rect">
            <a:avLst/>
          </a:prstGeom>
          <a:noFill/>
        </p:spPr>
      </p:pic>
      <p:sp>
        <p:nvSpPr>
          <p:cNvPr id="3" name="Prostokąt zaokrąglony 2"/>
          <p:cNvSpPr/>
          <p:nvPr/>
        </p:nvSpPr>
        <p:spPr>
          <a:xfrm>
            <a:off x="428596" y="5214950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4" name="Prostokąt zaokrąglony 3">
            <a:hlinkClick r:id="rId4" action="ppaction://hlinksldjump"/>
          </p:cNvPr>
          <p:cNvSpPr/>
          <p:nvPr/>
        </p:nvSpPr>
        <p:spPr>
          <a:xfrm>
            <a:off x="428596" y="5929330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43174" y="5500702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friends</a:t>
            </a:r>
            <a:endParaRPr lang="pl-PL" sz="3600" dirty="0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7500958" y="5357826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nalezione obrazy dla zapytania pep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6143668" cy="6143670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357158" y="714356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4" name="Prostokąt zaokrąglony 3">
            <a:hlinkClick r:id="rId4" action="ppaction://hlinksldjump"/>
          </p:cNvPr>
          <p:cNvSpPr/>
          <p:nvPr/>
        </p:nvSpPr>
        <p:spPr>
          <a:xfrm>
            <a:off x="357158" y="1500174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71736" y="1142984"/>
            <a:ext cx="78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pig</a:t>
            </a:r>
            <a:endParaRPr lang="pl-PL" sz="3600" dirty="0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7643834" y="5143512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nalezione obrazy dla zapytania sknerus i siostrzeń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2746" cy="4643470"/>
          </a:xfrm>
          <a:prstGeom prst="rect">
            <a:avLst/>
          </a:prstGeom>
          <a:noFill/>
        </p:spPr>
      </p:pic>
      <p:sp>
        <p:nvSpPr>
          <p:cNvPr id="3" name="Prostokąt zaokrąglony 2">
            <a:hlinkClick r:id="rId3" action="ppaction://hlinksldjump"/>
          </p:cNvPr>
          <p:cNvSpPr/>
          <p:nvPr/>
        </p:nvSpPr>
        <p:spPr>
          <a:xfrm>
            <a:off x="428596" y="5143512"/>
            <a:ext cx="207170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There’s</a:t>
            </a:r>
            <a:r>
              <a:rPr lang="pl-PL" sz="3600" dirty="0" smtClean="0"/>
              <a:t> a</a:t>
            </a:r>
            <a:endParaRPr lang="pl-PL" sz="3600" dirty="0"/>
          </a:p>
        </p:txBody>
      </p:sp>
      <p:sp>
        <p:nvSpPr>
          <p:cNvPr id="4" name="Prostokąt zaokrąglony 3">
            <a:hlinkClick r:id="rId4" action="ppaction://hlinksldjump"/>
          </p:cNvPr>
          <p:cNvSpPr/>
          <p:nvPr/>
        </p:nvSpPr>
        <p:spPr>
          <a:xfrm>
            <a:off x="428596" y="5857892"/>
            <a:ext cx="2071702" cy="6429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 smtClean="0"/>
              <a:t>There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43174" y="5500702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ducks</a:t>
            </a:r>
            <a:endParaRPr lang="pl-PL" sz="3600" dirty="0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7500958" y="5286388"/>
            <a:ext cx="1071570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153</Words>
  <Application>Microsoft Office PowerPoint</Application>
  <PresentationFormat>Pokaz na ekranie (4:3)</PresentationFormat>
  <Paragraphs>89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Moduł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</dc:creator>
  <cp:lastModifiedBy>Ja</cp:lastModifiedBy>
  <cp:revision>11</cp:revision>
  <dcterms:created xsi:type="dcterms:W3CDTF">2018-10-01T14:14:45Z</dcterms:created>
  <dcterms:modified xsi:type="dcterms:W3CDTF">2019-03-06T14:56:28Z</dcterms:modified>
</cp:coreProperties>
</file>