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77" r:id="rId2"/>
    <p:sldId id="258" r:id="rId3"/>
    <p:sldId id="261" r:id="rId4"/>
    <p:sldId id="257" r:id="rId5"/>
    <p:sldId id="259" r:id="rId6"/>
    <p:sldId id="265" r:id="rId7"/>
    <p:sldId id="260" r:id="rId8"/>
    <p:sldId id="262" r:id="rId9"/>
    <p:sldId id="267" r:id="rId10"/>
    <p:sldId id="263" r:id="rId11"/>
    <p:sldId id="264" r:id="rId12"/>
    <p:sldId id="266" r:id="rId13"/>
    <p:sldId id="268" r:id="rId14"/>
    <p:sldId id="269" r:id="rId15"/>
    <p:sldId id="270" r:id="rId16"/>
    <p:sldId id="271" r:id="rId17"/>
    <p:sldId id="272" r:id="rId18"/>
    <p:sldId id="273" r:id="rId19"/>
    <p:sldId id="276" r:id="rId20"/>
    <p:sldId id="275"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3" d="100"/>
          <a:sy n="73" d="100"/>
        </p:scale>
        <p:origin x="-64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161056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254997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779330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354962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214031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61081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396790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361814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259387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FEE64-46B8-4803-9544-0B36B8DBB497}"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341336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9FEE64-46B8-4803-9544-0B36B8DBB497}"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226695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FEE64-46B8-4803-9544-0B36B8DBB497}" type="datetimeFigureOut">
              <a:rPr lang="en-US" smtClean="0"/>
              <a:pPr/>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54440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9FEE64-46B8-4803-9544-0B36B8DBB497}" type="datetimeFigureOut">
              <a:rPr lang="en-US" smtClean="0"/>
              <a:pPr/>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267178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FEE64-46B8-4803-9544-0B36B8DBB497}" type="datetimeFigureOut">
              <a:rPr lang="en-US" smtClean="0"/>
              <a:pPr/>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332712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FEE64-46B8-4803-9544-0B36B8DBB497}"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3510672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FEE64-46B8-4803-9544-0B36B8DBB497}"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369551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9FEE64-46B8-4803-9544-0B36B8DBB497}" type="datetimeFigureOut">
              <a:rPr lang="en-US" smtClean="0"/>
              <a:pPr/>
              <a:t>1/23/2017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1A8A7A-AEE9-4218-9BBA-C8AACD3431FF}" type="slidenum">
              <a:rPr lang="en-US" smtClean="0"/>
              <a:pPr/>
              <a:t>‹#›</a:t>
            </a:fld>
            <a:endParaRPr lang="en-US"/>
          </a:p>
        </p:txBody>
      </p:sp>
    </p:spTree>
    <p:extLst>
      <p:ext uri="{BB962C8B-B14F-4D97-AF65-F5344CB8AC3E}">
        <p14:creationId xmlns:p14="http://schemas.microsoft.com/office/powerpoint/2010/main" xmlns="" val="408183780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2.jpeg"/><Relationship Id="rId2" Type="http://schemas.openxmlformats.org/officeDocument/2006/relationships/hyperlink" Target="http://images.google.com.vn/imgres?imgurl=http://img208.imageshack.us/img208/3985/thieutuongtrandainghiaqz7.jpg&amp;imgrefurl=http://www.quansuvn.net/index.php?topic=1667.30&amp;usg=__Q4hdrAp2OHtDqH56t3E8T0D2Wms=&amp;h=254&amp;w=182&amp;sz=10&amp;hl=vi&amp;start=18&amp;um=1&amp;tbnid=PihkhSd6x0-7mM:&amp;tbnh=111&amp;tbnw=80&amp;prev=/images?q=anh+h%C3%B9ng+tr%E1%BA%A7n+%C4%91%E1%BA%A1i+ngh%C4%A9a&amp;hl=vi&amp;sa=N&amp;um=1"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gif"/><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images.google.com.vn/imgres?imgurl=http://lucbat.com/admin/upload/4081111064715.210.jpg&amp;imgrefurl=http://lucbat.com/home.php?lan=v&amp;id=lbxaque&amp;code=963&amp;usg=__kZORC1e5JKF_yzSFj_QT187CCTY=&amp;h=195&amp;w=250&amp;sz=61&amp;hl=vi&amp;start=734&amp;tbnid=ZCclU8ZWA9CF8M:&amp;tbnh=87&amp;tbnw=111&amp;prev=/images?q=tr%E1%BB%91ng+%C4%91%E1%BB%93ng+%C4%91%C3%B4ng+s%C6%A1n&amp;gbv=2&amp;ndsp=20&amp;hl=vi&amp;sa=N&amp;start=720" TargetMode="External"/><Relationship Id="rId5" Type="http://schemas.openxmlformats.org/officeDocument/2006/relationships/image" Target="../media/image9.jpeg"/><Relationship Id="rId4" Type="http://schemas.openxmlformats.org/officeDocument/2006/relationships/hyperlink" Target="http://images.google.com.vn/imgres?imgurl=http://www.thuvienkhoahoc.com/tusach/images/NgocLu_bronze_drum.jpg&amp;imgrefurl=http://www.x-cafevn.org/forum/showthread.php?t=23309&amp;page=39&amp;usg=__k64LMZOsjYj_o68V_ht7SNzleYM=&amp;h=1000&amp;w=1000&amp;sz=563&amp;hl=vi&amp;start=26&amp;tbnid=OBRWU8MSqtIGhM:&amp;tbnh=149&amp;tbnw=149&amp;prev=/images?q=tr%E1%BB%91ng+%C4%91%E1%BB%93ng+%C4%91%C3%B4ng+s%C6%A1n&amp;gbv=2&amp;ndsp=20&amp;hl=vi&amp;sa=N&amp;start=2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7.xml"/><Relationship Id="rId7" Type="http://schemas.openxmlformats.org/officeDocument/2006/relationships/image" Target="../media/image28.gif"/><Relationship Id="rId2" Type="http://schemas.openxmlformats.org/officeDocument/2006/relationships/audio" Target="file:///C:\Users\ADMIN\Desktop\NUOC%20VAN%20LANG%20-%20MINH%202015\dmlh%2000_01_02-.mp3" TargetMode="Externa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gif"/><Relationship Id="rId9"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vn/imgres?imgurl=http://www.thuvienkhoahoc.com/tusach/images/NgocLu_bronze_drum.jpg&amp;imgrefurl=http://www.x-cafevn.org/forum/showthread.php?t=23309&amp;page=39&amp;usg=__k64LMZOsjYj_o68V_ht7SNzleYM=&amp;h=1000&amp;w=1000&amp;sz=563&amp;hl=vi&amp;start=26&amp;tbnid=OBRWU8MSqtIGhM:&amp;tbnh=149&amp;tbnw=149&amp;prev=/images?q=tr%E1%BB%91ng+%C4%91%E1%BB%93ng+%C4%91%C3%B4ng+s%C6%A1n&amp;gbv=2&amp;ndsp=20&amp;hl=vi&amp;sa=N&amp;start=20" TargetMode="External"/><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images.google.com.vn/imgres?imgurl=http://lucbat.com/admin/upload/4081111064715.210.jpg&amp;imgrefurl=http://lucbat.com/home.php?lan=v&amp;id=lbxaque&amp;code=963&amp;usg=__kZORC1e5JKF_yzSFj_QT187CCTY=&amp;h=195&amp;w=250&amp;sz=61&amp;hl=vi&amp;start=734&amp;tbnid=ZCclU8ZWA9CF8M:&amp;tbnh=87&amp;tbnw=111&amp;prev=/images?q=tr%E1%BB%91ng+%C4%91%E1%BB%93ng+%C4%91%C3%B4ng+s%C6%A1n&amp;gbv=2&amp;ndsp=20&amp;hl=vi&amp;sa=N&amp;start=720"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vn/imgres?imgurl=http://img208.imageshack.us/img208/3985/thieutuongtrandainghiaqz7.jpg&amp;imgrefurl=http://www.quansuvn.net/index.php?topic=1667.30&amp;usg=__Q4hdrAp2OHtDqH56t3E8T0D2Wms=&amp;h=254&amp;w=182&amp;sz=10&amp;hl=vi&amp;start=18&amp;um=1&amp;tbnid=PihkhSd6x0-7mM:&amp;tbnh=111&amp;tbnw=80&amp;prev=/images?q=anh+h%C3%B9ng+tr%E1%BA%A7n+%C4%91%E1%BA%A1i+ngh%C4%A9a&amp;hl=vi&amp;sa=N&amp;um=1"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8"/>
          <p:cNvGrpSpPr>
            <a:grpSpLocks/>
          </p:cNvGrpSpPr>
          <p:nvPr/>
        </p:nvGrpSpPr>
        <p:grpSpPr bwMode="auto">
          <a:xfrm>
            <a:off x="0" y="0"/>
            <a:ext cx="12192000" cy="6934200"/>
            <a:chOff x="0" y="-24"/>
            <a:chExt cx="5760" cy="4368"/>
          </a:xfrm>
        </p:grpSpPr>
        <p:grpSp>
          <p:nvGrpSpPr>
            <p:cNvPr id="3" name="Group 159"/>
            <p:cNvGrpSpPr>
              <a:grpSpLocks/>
            </p:cNvGrpSpPr>
            <p:nvPr/>
          </p:nvGrpSpPr>
          <p:grpSpPr bwMode="auto">
            <a:xfrm>
              <a:off x="0" y="-24"/>
              <a:ext cx="5760" cy="4368"/>
              <a:chOff x="0" y="-24"/>
              <a:chExt cx="5760" cy="4368"/>
            </a:xfrm>
          </p:grpSpPr>
          <p:pic>
            <p:nvPicPr>
              <p:cNvPr id="2075" name="Picture 160" descr="ttrtrtr1151380670"/>
              <p:cNvPicPr>
                <a:picLocks noChangeAspect="1" noChangeArrowheads="1" noCrop="1"/>
              </p:cNvPicPr>
              <p:nvPr/>
            </p:nvPicPr>
            <p:blipFill>
              <a:blip r:embed="rId2" cstate="print"/>
              <a:srcRect/>
              <a:stretch>
                <a:fillRect/>
              </a:stretch>
            </p:blipFill>
            <p:spPr bwMode="auto">
              <a:xfrm>
                <a:off x="0" y="-24"/>
                <a:ext cx="5760" cy="144"/>
              </a:xfrm>
              <a:prstGeom prst="rect">
                <a:avLst/>
              </a:prstGeom>
              <a:noFill/>
              <a:ln w="9525">
                <a:noFill/>
                <a:miter lim="800000"/>
                <a:headEnd/>
                <a:tailEnd/>
              </a:ln>
            </p:spPr>
          </p:pic>
          <p:pic>
            <p:nvPicPr>
              <p:cNvPr id="2076" name="Picture 161" descr="ttrtrtr1151380670"/>
              <p:cNvPicPr>
                <a:picLocks noChangeAspect="1" noChangeArrowheads="1" noCrop="1"/>
              </p:cNvPicPr>
              <p:nvPr/>
            </p:nvPicPr>
            <p:blipFill>
              <a:blip r:embed="rId2" cstate="print"/>
              <a:srcRect/>
              <a:stretch>
                <a:fillRect/>
              </a:stretch>
            </p:blipFill>
            <p:spPr bwMode="auto">
              <a:xfrm rot="5400000">
                <a:off x="3504" y="2064"/>
                <a:ext cx="4320" cy="192"/>
              </a:xfrm>
              <a:prstGeom prst="rect">
                <a:avLst/>
              </a:prstGeom>
              <a:noFill/>
              <a:ln w="9525">
                <a:noFill/>
                <a:miter lim="800000"/>
                <a:headEnd/>
                <a:tailEnd/>
              </a:ln>
            </p:spPr>
          </p:pic>
          <p:pic>
            <p:nvPicPr>
              <p:cNvPr id="2077" name="Picture 162" descr="ttrtrtr1151380670"/>
              <p:cNvPicPr>
                <a:picLocks noChangeAspect="1" noChangeArrowheads="1" noCrop="1"/>
              </p:cNvPicPr>
              <p:nvPr/>
            </p:nvPicPr>
            <p:blipFill>
              <a:blip r:embed="rId2" cstate="print"/>
              <a:srcRect/>
              <a:stretch>
                <a:fillRect/>
              </a:stretch>
            </p:blipFill>
            <p:spPr bwMode="auto">
              <a:xfrm rot="-5400000">
                <a:off x="-2088" y="2088"/>
                <a:ext cx="4320" cy="144"/>
              </a:xfrm>
              <a:prstGeom prst="rect">
                <a:avLst/>
              </a:prstGeom>
              <a:noFill/>
              <a:ln w="9525">
                <a:noFill/>
                <a:miter lim="800000"/>
                <a:headEnd/>
                <a:tailEnd/>
              </a:ln>
            </p:spPr>
          </p:pic>
          <p:pic>
            <p:nvPicPr>
              <p:cNvPr id="2078" name="Picture 163" descr="ttrtrtr1151380670"/>
              <p:cNvPicPr>
                <a:picLocks noChangeAspect="1" noChangeArrowheads="1" noCrop="1"/>
              </p:cNvPicPr>
              <p:nvPr/>
            </p:nvPicPr>
            <p:blipFill>
              <a:blip r:embed="rId2" cstate="print"/>
              <a:srcRect/>
              <a:stretch>
                <a:fillRect/>
              </a:stretch>
            </p:blipFill>
            <p:spPr bwMode="auto">
              <a:xfrm>
                <a:off x="0" y="4200"/>
                <a:ext cx="5760" cy="144"/>
              </a:xfrm>
              <a:prstGeom prst="rect">
                <a:avLst/>
              </a:prstGeom>
              <a:noFill/>
              <a:ln w="9525">
                <a:noFill/>
                <a:miter lim="800000"/>
                <a:headEnd/>
                <a:tailEnd/>
              </a:ln>
            </p:spPr>
          </p:pic>
        </p:grpSp>
        <p:grpSp>
          <p:nvGrpSpPr>
            <p:cNvPr id="4" name="Group 164"/>
            <p:cNvGrpSpPr>
              <a:grpSpLocks/>
            </p:cNvGrpSpPr>
            <p:nvPr/>
          </p:nvGrpSpPr>
          <p:grpSpPr bwMode="auto">
            <a:xfrm>
              <a:off x="0" y="0"/>
              <a:ext cx="5760" cy="4320"/>
              <a:chOff x="0" y="0"/>
              <a:chExt cx="5760" cy="4320"/>
            </a:xfrm>
          </p:grpSpPr>
          <p:pic>
            <p:nvPicPr>
              <p:cNvPr id="2067" name="Picture 165" descr="flower[1][1][1][1]"/>
              <p:cNvPicPr>
                <a:picLocks noChangeAspect="1" noChangeArrowheads="1" noCrop="1"/>
              </p:cNvPicPr>
              <p:nvPr/>
            </p:nvPicPr>
            <p:blipFill>
              <a:blip r:embed="rId3" cstate="print"/>
              <a:srcRect/>
              <a:stretch>
                <a:fillRect/>
              </a:stretch>
            </p:blipFill>
            <p:spPr bwMode="auto">
              <a:xfrm>
                <a:off x="0" y="0"/>
                <a:ext cx="5760" cy="378"/>
              </a:xfrm>
              <a:prstGeom prst="rect">
                <a:avLst/>
              </a:prstGeom>
              <a:noFill/>
              <a:ln w="9525">
                <a:noFill/>
                <a:miter lim="800000"/>
                <a:headEnd/>
                <a:tailEnd/>
              </a:ln>
            </p:spPr>
          </p:pic>
          <p:pic>
            <p:nvPicPr>
              <p:cNvPr id="2068" name="Picture 166" descr="flower[1][1][1][1]"/>
              <p:cNvPicPr>
                <a:picLocks noChangeAspect="1" noChangeArrowheads="1" noCrop="1"/>
              </p:cNvPicPr>
              <p:nvPr/>
            </p:nvPicPr>
            <p:blipFill>
              <a:blip r:embed="rId3" cstate="print"/>
              <a:srcRect/>
              <a:stretch>
                <a:fillRect/>
              </a:stretch>
            </p:blipFill>
            <p:spPr bwMode="auto">
              <a:xfrm>
                <a:off x="0" y="3942"/>
                <a:ext cx="5760" cy="378"/>
              </a:xfrm>
              <a:prstGeom prst="rect">
                <a:avLst/>
              </a:prstGeom>
              <a:noFill/>
              <a:ln w="9525">
                <a:noFill/>
                <a:miter lim="800000"/>
                <a:headEnd/>
                <a:tailEnd/>
              </a:ln>
            </p:spPr>
          </p:pic>
          <p:pic>
            <p:nvPicPr>
              <p:cNvPr id="2069" name="Picture 167" descr="flower[1][1][1][1]"/>
              <p:cNvPicPr>
                <a:picLocks noChangeAspect="1" noChangeArrowheads="1" noCrop="1"/>
              </p:cNvPicPr>
              <p:nvPr/>
            </p:nvPicPr>
            <p:blipFill>
              <a:blip r:embed="rId3" cstate="print"/>
              <a:srcRect/>
              <a:stretch>
                <a:fillRect/>
              </a:stretch>
            </p:blipFill>
            <p:spPr bwMode="auto">
              <a:xfrm rot="-5400000">
                <a:off x="-1971" y="1971"/>
                <a:ext cx="4320" cy="378"/>
              </a:xfrm>
              <a:prstGeom prst="rect">
                <a:avLst/>
              </a:prstGeom>
              <a:noFill/>
              <a:ln w="9525">
                <a:noFill/>
                <a:miter lim="800000"/>
                <a:headEnd/>
                <a:tailEnd/>
              </a:ln>
            </p:spPr>
          </p:pic>
          <p:pic>
            <p:nvPicPr>
              <p:cNvPr id="2070" name="Picture 168" descr="flower[1][1][1][1]"/>
              <p:cNvPicPr>
                <a:picLocks noChangeAspect="1" noChangeArrowheads="1" noCrop="1"/>
              </p:cNvPicPr>
              <p:nvPr/>
            </p:nvPicPr>
            <p:blipFill>
              <a:blip r:embed="rId3" cstate="print"/>
              <a:srcRect/>
              <a:stretch>
                <a:fillRect/>
              </a:stretch>
            </p:blipFill>
            <p:spPr bwMode="auto">
              <a:xfrm rot="-5400000">
                <a:off x="3411" y="1971"/>
                <a:ext cx="4320" cy="378"/>
              </a:xfrm>
              <a:prstGeom prst="rect">
                <a:avLst/>
              </a:prstGeom>
              <a:noFill/>
              <a:ln w="9525">
                <a:noFill/>
                <a:miter lim="800000"/>
                <a:headEnd/>
                <a:tailEnd/>
              </a:ln>
            </p:spPr>
          </p:pic>
          <p:pic>
            <p:nvPicPr>
              <p:cNvPr id="2071" name="Picture 169" descr="012"/>
              <p:cNvPicPr>
                <a:picLocks noChangeAspect="1" noChangeArrowheads="1" noCrop="1"/>
              </p:cNvPicPr>
              <p:nvPr/>
            </p:nvPicPr>
            <p:blipFill>
              <a:blip r:embed="rId4" cstate="print"/>
              <a:srcRect/>
              <a:stretch>
                <a:fillRect/>
              </a:stretch>
            </p:blipFill>
            <p:spPr bwMode="auto">
              <a:xfrm>
                <a:off x="0" y="0"/>
                <a:ext cx="816" cy="723"/>
              </a:xfrm>
              <a:prstGeom prst="rect">
                <a:avLst/>
              </a:prstGeom>
              <a:noFill/>
              <a:ln w="9525">
                <a:noFill/>
                <a:miter lim="800000"/>
                <a:headEnd/>
                <a:tailEnd/>
              </a:ln>
            </p:spPr>
          </p:pic>
          <p:pic>
            <p:nvPicPr>
              <p:cNvPr id="2072" name="Picture 170" descr="012"/>
              <p:cNvPicPr>
                <a:picLocks noChangeAspect="1" noChangeArrowheads="1" noCrop="1"/>
              </p:cNvPicPr>
              <p:nvPr/>
            </p:nvPicPr>
            <p:blipFill>
              <a:blip r:embed="rId4" cstate="print"/>
              <a:srcRect/>
              <a:stretch>
                <a:fillRect/>
              </a:stretch>
            </p:blipFill>
            <p:spPr bwMode="auto">
              <a:xfrm>
                <a:off x="0" y="3597"/>
                <a:ext cx="816" cy="723"/>
              </a:xfrm>
              <a:prstGeom prst="rect">
                <a:avLst/>
              </a:prstGeom>
              <a:noFill/>
              <a:ln w="9525">
                <a:noFill/>
                <a:miter lim="800000"/>
                <a:headEnd/>
                <a:tailEnd/>
              </a:ln>
            </p:spPr>
          </p:pic>
          <p:pic>
            <p:nvPicPr>
              <p:cNvPr id="2073" name="Picture 171" descr="012"/>
              <p:cNvPicPr>
                <a:picLocks noChangeAspect="1" noChangeArrowheads="1" noCrop="1"/>
              </p:cNvPicPr>
              <p:nvPr/>
            </p:nvPicPr>
            <p:blipFill>
              <a:blip r:embed="rId4" cstate="print"/>
              <a:srcRect/>
              <a:stretch>
                <a:fillRect/>
              </a:stretch>
            </p:blipFill>
            <p:spPr bwMode="auto">
              <a:xfrm rot="10800000">
                <a:off x="4944" y="0"/>
                <a:ext cx="816" cy="723"/>
              </a:xfrm>
              <a:prstGeom prst="rect">
                <a:avLst/>
              </a:prstGeom>
              <a:noFill/>
              <a:ln w="9525">
                <a:noFill/>
                <a:miter lim="800000"/>
                <a:headEnd/>
                <a:tailEnd/>
              </a:ln>
            </p:spPr>
          </p:pic>
          <p:pic>
            <p:nvPicPr>
              <p:cNvPr id="2074" name="Picture 172" descr="012"/>
              <p:cNvPicPr>
                <a:picLocks noChangeAspect="1" noChangeArrowheads="1" noCrop="1"/>
              </p:cNvPicPr>
              <p:nvPr/>
            </p:nvPicPr>
            <p:blipFill>
              <a:blip r:embed="rId4" cstate="print"/>
              <a:srcRect/>
              <a:stretch>
                <a:fillRect/>
              </a:stretch>
            </p:blipFill>
            <p:spPr bwMode="auto">
              <a:xfrm rot="10800000">
                <a:off x="4944" y="3597"/>
                <a:ext cx="816" cy="723"/>
              </a:xfrm>
              <a:prstGeom prst="rect">
                <a:avLst/>
              </a:prstGeom>
              <a:noFill/>
              <a:ln w="9525">
                <a:noFill/>
                <a:miter lim="800000"/>
                <a:headEnd/>
                <a:tailEnd/>
              </a:ln>
            </p:spPr>
          </p:pic>
        </p:grpSp>
      </p:grpSp>
      <p:pic>
        <p:nvPicPr>
          <p:cNvPr id="2051" name="Picture 173" descr="465af31824312"/>
          <p:cNvPicPr>
            <a:picLocks noChangeAspect="1" noChangeArrowheads="1" noCrop="1"/>
          </p:cNvPicPr>
          <p:nvPr/>
        </p:nvPicPr>
        <p:blipFill>
          <a:blip r:embed="rId5" cstate="print"/>
          <a:srcRect/>
          <a:stretch>
            <a:fillRect/>
          </a:stretch>
        </p:blipFill>
        <p:spPr bwMode="auto">
          <a:xfrm>
            <a:off x="6299200" y="4705350"/>
            <a:ext cx="1483784" cy="2152650"/>
          </a:xfrm>
          <a:prstGeom prst="rect">
            <a:avLst/>
          </a:prstGeom>
          <a:noFill/>
          <a:ln w="9525">
            <a:noFill/>
            <a:miter lim="800000"/>
            <a:headEnd/>
            <a:tailEnd/>
          </a:ln>
        </p:spPr>
      </p:pic>
      <p:pic>
        <p:nvPicPr>
          <p:cNvPr id="2052" name="Picture 174" descr="465af31824312"/>
          <p:cNvPicPr>
            <a:picLocks noChangeAspect="1" noChangeArrowheads="1" noCrop="1"/>
          </p:cNvPicPr>
          <p:nvPr/>
        </p:nvPicPr>
        <p:blipFill>
          <a:blip r:embed="rId5" cstate="print"/>
          <a:srcRect/>
          <a:stretch>
            <a:fillRect/>
          </a:stretch>
        </p:blipFill>
        <p:spPr bwMode="auto">
          <a:xfrm>
            <a:off x="10708218" y="4114800"/>
            <a:ext cx="1483783" cy="2152650"/>
          </a:xfrm>
          <a:prstGeom prst="rect">
            <a:avLst/>
          </a:prstGeom>
          <a:noFill/>
          <a:ln w="9525">
            <a:noFill/>
            <a:miter lim="800000"/>
            <a:headEnd/>
            <a:tailEnd/>
          </a:ln>
        </p:spPr>
      </p:pic>
      <p:pic>
        <p:nvPicPr>
          <p:cNvPr id="2053" name="Picture 175" descr="Picture7"/>
          <p:cNvPicPr>
            <a:picLocks noChangeAspect="1" noChangeArrowheads="1" noCrop="1"/>
          </p:cNvPicPr>
          <p:nvPr/>
        </p:nvPicPr>
        <p:blipFill>
          <a:blip r:embed="rId6" cstate="print"/>
          <a:srcRect/>
          <a:stretch>
            <a:fillRect/>
          </a:stretch>
        </p:blipFill>
        <p:spPr bwMode="auto">
          <a:xfrm>
            <a:off x="4673601" y="4800600"/>
            <a:ext cx="1411817" cy="1524000"/>
          </a:xfrm>
          <a:prstGeom prst="rect">
            <a:avLst/>
          </a:prstGeom>
          <a:noFill/>
          <a:ln w="9525">
            <a:noFill/>
            <a:miter lim="800000"/>
            <a:headEnd/>
            <a:tailEnd/>
          </a:ln>
        </p:spPr>
      </p:pic>
      <p:pic>
        <p:nvPicPr>
          <p:cNvPr id="2054" name="Picture 176" descr="Picture7"/>
          <p:cNvPicPr>
            <a:picLocks noChangeAspect="1" noChangeArrowheads="1" noCrop="1"/>
          </p:cNvPicPr>
          <p:nvPr/>
        </p:nvPicPr>
        <p:blipFill>
          <a:blip r:embed="rId6" cstate="print"/>
          <a:srcRect/>
          <a:stretch>
            <a:fillRect/>
          </a:stretch>
        </p:blipFill>
        <p:spPr bwMode="auto">
          <a:xfrm>
            <a:off x="9448801" y="4953000"/>
            <a:ext cx="1411817" cy="1524000"/>
          </a:xfrm>
          <a:prstGeom prst="rect">
            <a:avLst/>
          </a:prstGeom>
          <a:noFill/>
          <a:ln w="9525">
            <a:noFill/>
            <a:miter lim="800000"/>
            <a:headEnd/>
            <a:tailEnd/>
          </a:ln>
        </p:spPr>
      </p:pic>
      <p:pic>
        <p:nvPicPr>
          <p:cNvPr id="2055" name="Picture 177" descr="Picture7"/>
          <p:cNvPicPr>
            <a:picLocks noChangeAspect="1" noChangeArrowheads="1" noCrop="1"/>
          </p:cNvPicPr>
          <p:nvPr/>
        </p:nvPicPr>
        <p:blipFill>
          <a:blip r:embed="rId6" cstate="print"/>
          <a:srcRect/>
          <a:stretch>
            <a:fillRect/>
          </a:stretch>
        </p:blipFill>
        <p:spPr bwMode="auto">
          <a:xfrm>
            <a:off x="2743201" y="5334000"/>
            <a:ext cx="1411817" cy="1524000"/>
          </a:xfrm>
          <a:prstGeom prst="rect">
            <a:avLst/>
          </a:prstGeom>
          <a:noFill/>
          <a:ln w="9525">
            <a:noFill/>
            <a:miter lim="800000"/>
            <a:headEnd/>
            <a:tailEnd/>
          </a:ln>
        </p:spPr>
      </p:pic>
      <p:pic>
        <p:nvPicPr>
          <p:cNvPr id="2056" name="Picture 178" descr="Picture7"/>
          <p:cNvPicPr>
            <a:picLocks noChangeAspect="1" noChangeArrowheads="1" noCrop="1"/>
          </p:cNvPicPr>
          <p:nvPr/>
        </p:nvPicPr>
        <p:blipFill>
          <a:blip r:embed="rId6" cstate="print"/>
          <a:srcRect/>
          <a:stretch>
            <a:fillRect/>
          </a:stretch>
        </p:blipFill>
        <p:spPr bwMode="auto">
          <a:xfrm>
            <a:off x="1117601" y="4953000"/>
            <a:ext cx="1411817" cy="1524000"/>
          </a:xfrm>
          <a:prstGeom prst="rect">
            <a:avLst/>
          </a:prstGeom>
          <a:noFill/>
          <a:ln w="9525">
            <a:noFill/>
            <a:miter lim="800000"/>
            <a:headEnd/>
            <a:tailEnd/>
          </a:ln>
        </p:spPr>
      </p:pic>
      <p:pic>
        <p:nvPicPr>
          <p:cNvPr id="2057" name="Picture 179" descr="Picture7"/>
          <p:cNvPicPr>
            <a:picLocks noChangeAspect="1" noChangeArrowheads="1" noCrop="1"/>
          </p:cNvPicPr>
          <p:nvPr/>
        </p:nvPicPr>
        <p:blipFill>
          <a:blip r:embed="rId6" cstate="print"/>
          <a:srcRect/>
          <a:stretch>
            <a:fillRect/>
          </a:stretch>
        </p:blipFill>
        <p:spPr bwMode="auto">
          <a:xfrm>
            <a:off x="6908801" y="4953000"/>
            <a:ext cx="1411817" cy="1524000"/>
          </a:xfrm>
          <a:prstGeom prst="rect">
            <a:avLst/>
          </a:prstGeom>
          <a:noFill/>
          <a:ln w="9525">
            <a:noFill/>
            <a:miter lim="800000"/>
            <a:headEnd/>
            <a:tailEnd/>
          </a:ln>
        </p:spPr>
      </p:pic>
      <p:pic>
        <p:nvPicPr>
          <p:cNvPr id="2058" name="Picture 180" descr="465af31824312"/>
          <p:cNvPicPr>
            <a:picLocks noChangeAspect="1" noChangeArrowheads="1" noCrop="1"/>
          </p:cNvPicPr>
          <p:nvPr/>
        </p:nvPicPr>
        <p:blipFill>
          <a:blip r:embed="rId5" cstate="print"/>
          <a:srcRect/>
          <a:stretch>
            <a:fillRect/>
          </a:stretch>
        </p:blipFill>
        <p:spPr bwMode="auto">
          <a:xfrm>
            <a:off x="1930400" y="4705350"/>
            <a:ext cx="1483784" cy="2152650"/>
          </a:xfrm>
          <a:prstGeom prst="rect">
            <a:avLst/>
          </a:prstGeom>
          <a:noFill/>
          <a:ln w="9525">
            <a:noFill/>
            <a:miter lim="800000"/>
            <a:headEnd/>
            <a:tailEnd/>
          </a:ln>
        </p:spPr>
      </p:pic>
      <p:pic>
        <p:nvPicPr>
          <p:cNvPr id="2059" name="Picture 181" descr="465af31824312"/>
          <p:cNvPicPr>
            <a:picLocks noChangeAspect="1" noChangeArrowheads="1" noCrop="1"/>
          </p:cNvPicPr>
          <p:nvPr/>
        </p:nvPicPr>
        <p:blipFill>
          <a:blip r:embed="rId5" cstate="print"/>
          <a:srcRect/>
          <a:stretch>
            <a:fillRect/>
          </a:stretch>
        </p:blipFill>
        <p:spPr bwMode="auto">
          <a:xfrm>
            <a:off x="3759200" y="4876800"/>
            <a:ext cx="1483784" cy="2152650"/>
          </a:xfrm>
          <a:prstGeom prst="rect">
            <a:avLst/>
          </a:prstGeom>
          <a:noFill/>
          <a:ln w="9525">
            <a:noFill/>
            <a:miter lim="800000"/>
            <a:headEnd/>
            <a:tailEnd/>
          </a:ln>
        </p:spPr>
      </p:pic>
      <p:pic>
        <p:nvPicPr>
          <p:cNvPr id="2060" name="Picture 182" descr="465af31824312"/>
          <p:cNvPicPr>
            <a:picLocks noChangeAspect="1" noChangeArrowheads="1" noCrop="1"/>
          </p:cNvPicPr>
          <p:nvPr/>
        </p:nvPicPr>
        <p:blipFill>
          <a:blip r:embed="rId5" cstate="print"/>
          <a:srcRect/>
          <a:stretch>
            <a:fillRect/>
          </a:stretch>
        </p:blipFill>
        <p:spPr bwMode="auto">
          <a:xfrm>
            <a:off x="7924800" y="4705350"/>
            <a:ext cx="1483784" cy="2152650"/>
          </a:xfrm>
          <a:prstGeom prst="rect">
            <a:avLst/>
          </a:prstGeom>
          <a:noFill/>
          <a:ln w="9525">
            <a:noFill/>
            <a:miter lim="800000"/>
            <a:headEnd/>
            <a:tailEnd/>
          </a:ln>
        </p:spPr>
      </p:pic>
      <p:pic>
        <p:nvPicPr>
          <p:cNvPr id="2061" name="Picture 184" descr="465af31824312"/>
          <p:cNvPicPr>
            <a:picLocks noChangeAspect="1" noChangeArrowheads="1" noCrop="1"/>
          </p:cNvPicPr>
          <p:nvPr/>
        </p:nvPicPr>
        <p:blipFill>
          <a:blip r:embed="rId5" cstate="print"/>
          <a:srcRect/>
          <a:stretch>
            <a:fillRect/>
          </a:stretch>
        </p:blipFill>
        <p:spPr bwMode="auto">
          <a:xfrm>
            <a:off x="5080000" y="4705350"/>
            <a:ext cx="1483784" cy="2152650"/>
          </a:xfrm>
          <a:prstGeom prst="rect">
            <a:avLst/>
          </a:prstGeom>
          <a:noFill/>
          <a:ln w="9525">
            <a:noFill/>
            <a:miter lim="800000"/>
            <a:headEnd/>
            <a:tailEnd/>
          </a:ln>
        </p:spPr>
      </p:pic>
      <p:pic>
        <p:nvPicPr>
          <p:cNvPr id="2062" name="Picture 185" descr="465af31824312"/>
          <p:cNvPicPr>
            <a:picLocks noChangeAspect="1" noChangeArrowheads="1" noCrop="1"/>
          </p:cNvPicPr>
          <p:nvPr/>
        </p:nvPicPr>
        <p:blipFill>
          <a:blip r:embed="rId5" cstate="print"/>
          <a:srcRect/>
          <a:stretch>
            <a:fillRect/>
          </a:stretch>
        </p:blipFill>
        <p:spPr bwMode="auto">
          <a:xfrm>
            <a:off x="9347200" y="4876800"/>
            <a:ext cx="1483784" cy="2152650"/>
          </a:xfrm>
          <a:prstGeom prst="rect">
            <a:avLst/>
          </a:prstGeom>
          <a:noFill/>
          <a:ln w="9525">
            <a:noFill/>
            <a:miter lim="800000"/>
            <a:headEnd/>
            <a:tailEnd/>
          </a:ln>
        </p:spPr>
      </p:pic>
      <p:sp>
        <p:nvSpPr>
          <p:cNvPr id="29" name="WordArt 6"/>
          <p:cNvSpPr>
            <a:spLocks noChangeArrowheads="1" noChangeShapeType="1" noTextEdit="1"/>
          </p:cNvSpPr>
          <p:nvPr/>
        </p:nvSpPr>
        <p:spPr bwMode="auto">
          <a:xfrm>
            <a:off x="1543051" y="1066800"/>
            <a:ext cx="9124949" cy="5791200"/>
          </a:xfrm>
          <a:prstGeom prst="rect">
            <a:avLst/>
          </a:prstGeom>
        </p:spPr>
        <p:txBody>
          <a:bodyPr spcFirstLastPara="1" wrap="none" fromWordArt="1">
            <a:prstTxWarp prst="textArchUp">
              <a:avLst>
                <a:gd name="adj" fmla="val 10800004"/>
              </a:avLst>
            </a:prstTxWarp>
          </a:bodyPr>
          <a:lstStyle/>
          <a:p>
            <a:pPr algn="ctr"/>
            <a:r>
              <a:rPr lang="en-US"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ĐÔ THỊ VIỆT HƯNG</a:t>
            </a:r>
            <a:endParaRPr lang="en-US"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1" name="TextBox 30"/>
          <p:cNvSpPr txBox="1"/>
          <p:nvPr/>
        </p:nvSpPr>
        <p:spPr>
          <a:xfrm>
            <a:off x="711200" y="3505200"/>
            <a:ext cx="10972800" cy="1754326"/>
          </a:xfrm>
          <a:prstGeom prst="rect">
            <a:avLst/>
          </a:prstGeom>
          <a:noFill/>
        </p:spPr>
        <p:txBody>
          <a:bodyPr wrap="square">
            <a:spAutoFit/>
          </a:bodyPr>
          <a:lstStyle/>
          <a:p>
            <a:pPr algn="ctr">
              <a:defRPr/>
            </a:pPr>
            <a:endParaRPr lang="en-US" sz="2400"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a:p>
            <a:pPr algn="ctr">
              <a:defRPr/>
            </a:pPr>
            <a:r>
              <a:rPr lang="en-US" sz="4200" b="1" kern="10" dirty="0" smtClean="0">
                <a:ln w="9525">
                  <a:solidFill>
                    <a:srgbClr val="FF0000"/>
                  </a:solidFill>
                  <a:round/>
                  <a:headEnd/>
                  <a:tailEnd/>
                </a:ln>
                <a:effectLst>
                  <a:outerShdw dist="45791" dir="2021404" algn="ctr" rotWithShape="0">
                    <a:srgbClr val="B2B2B2">
                      <a:alpha val="79999"/>
                    </a:srgbClr>
                  </a:outerShdw>
                </a:effectLst>
                <a:latin typeface="Times New Roman"/>
                <a:cs typeface="Times New Roman"/>
              </a:rPr>
              <a:t>NHIỆT LIỆT CHÀO MỪNG CÁC THẦY CÔ GIÁO VỀ DỰ GIỜ  </a:t>
            </a:r>
            <a:endParaRPr lang="en-US" sz="4200" b="1" kern="10" dirty="0">
              <a:ln w="9525">
                <a:solidFill>
                  <a:srgbClr val="FF0000"/>
                </a:solidFill>
                <a:round/>
                <a:headEnd/>
                <a:tailEnd/>
              </a:ln>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repeatCount="indefinite" fill="hold" grpId="0" nodeType="withEffect">
                                  <p:stCondLst>
                                    <p:cond delay="0"/>
                                  </p:stCondLst>
                                  <p:childTnLst>
                                    <p:animClr clrSpc="hsl" dir="cw">
                                      <p:cBhvr override="childStyle">
                                        <p:cTn id="6" dur="500" fill="hold"/>
                                        <p:tgtEl>
                                          <p:spTgt spid="29"/>
                                        </p:tgtEl>
                                        <p:attrNameLst>
                                          <p:attrName>style.color</p:attrName>
                                        </p:attrNameLst>
                                      </p:cBhvr>
                                      <p:by>
                                        <p:hsl h="0" s="-12549" l="-25098"/>
                                      </p:by>
                                    </p:animClr>
                                    <p:animClr clrSpc="hsl" dir="cw">
                                      <p:cBhvr>
                                        <p:cTn id="7" dur="500" fill="hold"/>
                                        <p:tgtEl>
                                          <p:spTgt spid="29"/>
                                        </p:tgtEl>
                                        <p:attrNameLst>
                                          <p:attrName>fillcolor</p:attrName>
                                        </p:attrNameLst>
                                      </p:cBhvr>
                                      <p:by>
                                        <p:hsl h="0" s="-12549" l="-25098"/>
                                      </p:by>
                                    </p:animClr>
                                    <p:animClr clrSpc="hsl" dir="cw">
                                      <p:cBhvr>
                                        <p:cTn id="8" dur="500" fill="hold"/>
                                        <p:tgtEl>
                                          <p:spTgt spid="29"/>
                                        </p:tgtEl>
                                        <p:attrNameLst>
                                          <p:attrName>stroke.color</p:attrName>
                                        </p:attrNameLst>
                                      </p:cBhvr>
                                      <p:by>
                                        <p:hsl h="0" s="-12549" l="-25098"/>
                                      </p:by>
                                    </p:animClr>
                                    <p:set>
                                      <p:cBhvr>
                                        <p:cTn id="9"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2"/>
          <p:cNvSpPr txBox="1">
            <a:spLocks noChangeArrowheads="1"/>
          </p:cNvSpPr>
          <p:nvPr/>
        </p:nvSpPr>
        <p:spPr>
          <a:xfrm>
            <a:off x="1755820" y="45243"/>
            <a:ext cx="8229600" cy="6397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smtClean="0">
                <a:solidFill>
                  <a:srgbClr val="CC0066"/>
                </a:solidFill>
              </a:rPr>
              <a:t>Tìm hiểu bài</a:t>
            </a:r>
            <a:endParaRPr lang="en-US" sz="4000" b="1" u="sng">
              <a:solidFill>
                <a:srgbClr val="CC0066"/>
              </a:solidFill>
            </a:endParaRPr>
          </a:p>
        </p:txBody>
      </p:sp>
      <p:sp>
        <p:nvSpPr>
          <p:cNvPr id="5" name="Rectangle 10"/>
          <p:cNvSpPr>
            <a:spLocks noChangeArrowheads="1"/>
          </p:cNvSpPr>
          <p:nvPr/>
        </p:nvSpPr>
        <p:spPr bwMode="auto">
          <a:xfrm>
            <a:off x="1527220" y="731043"/>
            <a:ext cx="84582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en-US" sz="2400" dirty="0">
                <a:solidFill>
                  <a:srgbClr val="FF3300"/>
                </a:solidFill>
                <a:latin typeface="VNI-Times" pitchFamily="2" charset="0"/>
              </a:rPr>
              <a:t>      </a:t>
            </a:r>
            <a:r>
              <a:rPr lang="en-US" sz="2400" b="1" dirty="0" err="1">
                <a:solidFill>
                  <a:srgbClr val="FF00FF"/>
                </a:solidFill>
                <a:latin typeface="VNI-Times" pitchFamily="2" charset="0"/>
              </a:rPr>
              <a:t>Treân</a:t>
            </a:r>
            <a:r>
              <a:rPr lang="en-US" sz="2400" b="1" dirty="0">
                <a:solidFill>
                  <a:srgbClr val="FF00FF"/>
                </a:solidFill>
                <a:latin typeface="VNI-Times" pitchFamily="2" charset="0"/>
              </a:rPr>
              <a:t> </a:t>
            </a:r>
            <a:r>
              <a:rPr lang="en-US" sz="2400" b="1" dirty="0" err="1">
                <a:solidFill>
                  <a:srgbClr val="FF00FF"/>
                </a:solidFill>
                <a:latin typeface="VNI-Times" pitchFamily="2" charset="0"/>
              </a:rPr>
              <a:t>cöông</a:t>
            </a:r>
            <a:r>
              <a:rPr lang="en-US" sz="2400" b="1" dirty="0">
                <a:solidFill>
                  <a:srgbClr val="FF00FF"/>
                </a:solidFill>
                <a:latin typeface="VNI-Times" pitchFamily="2" charset="0"/>
              </a:rPr>
              <a:t> </a:t>
            </a:r>
            <a:r>
              <a:rPr lang="en-US" sz="2400" b="1" dirty="0" err="1">
                <a:solidFill>
                  <a:srgbClr val="FF00FF"/>
                </a:solidFill>
                <a:latin typeface="VNI-Times" pitchFamily="2" charset="0"/>
              </a:rPr>
              <a:t>vò</a:t>
            </a:r>
            <a:r>
              <a:rPr lang="en-US" sz="2400" b="1" dirty="0">
                <a:solidFill>
                  <a:srgbClr val="FF00FF"/>
                </a:solidFill>
                <a:latin typeface="VNI-Times" pitchFamily="2" charset="0"/>
              </a:rPr>
              <a:t> </a:t>
            </a:r>
            <a:r>
              <a:rPr lang="en-US" sz="2400" b="1" dirty="0" err="1">
                <a:solidFill>
                  <a:srgbClr val="FF00FF"/>
                </a:solidFill>
                <a:latin typeface="VNI-Times" pitchFamily="2" charset="0"/>
              </a:rPr>
              <a:t>Cuïc</a:t>
            </a:r>
            <a:r>
              <a:rPr lang="en-US" sz="2400" b="1" dirty="0">
                <a:solidFill>
                  <a:srgbClr val="FF00FF"/>
                </a:solidFill>
                <a:latin typeface="VNI-Times" pitchFamily="2" charset="0"/>
              </a:rPr>
              <a:t> </a:t>
            </a:r>
            <a:r>
              <a:rPr lang="en-US" sz="2400" b="1" dirty="0" err="1">
                <a:solidFill>
                  <a:srgbClr val="FF00FF"/>
                </a:solidFill>
                <a:latin typeface="VNI-Times" pitchFamily="2" charset="0"/>
              </a:rPr>
              <a:t>tröôûng</a:t>
            </a:r>
            <a:r>
              <a:rPr lang="en-US" sz="2400" b="1" dirty="0">
                <a:solidFill>
                  <a:srgbClr val="FF00FF"/>
                </a:solidFill>
                <a:latin typeface="VNI-Times" pitchFamily="2" charset="0"/>
              </a:rPr>
              <a:t> </a:t>
            </a:r>
            <a:r>
              <a:rPr lang="en-US" sz="2400" b="1" dirty="0" err="1">
                <a:solidFill>
                  <a:srgbClr val="FF00FF"/>
                </a:solidFill>
                <a:latin typeface="VNI-Times" pitchFamily="2" charset="0"/>
              </a:rPr>
              <a:t>Cuïc</a:t>
            </a:r>
            <a:r>
              <a:rPr lang="en-US" sz="2400" b="1" dirty="0">
                <a:solidFill>
                  <a:srgbClr val="FF00FF"/>
                </a:solidFill>
                <a:latin typeface="VNI-Times" pitchFamily="2" charset="0"/>
              </a:rPr>
              <a:t> </a:t>
            </a:r>
            <a:r>
              <a:rPr lang="en-US" sz="2400" b="1" dirty="0" err="1">
                <a:solidFill>
                  <a:srgbClr val="FF00FF"/>
                </a:solidFill>
                <a:latin typeface="VNI-Times" pitchFamily="2" charset="0"/>
              </a:rPr>
              <a:t>Quaân</a:t>
            </a:r>
            <a:r>
              <a:rPr lang="en-US" sz="2400" b="1" dirty="0">
                <a:solidFill>
                  <a:srgbClr val="FF00FF"/>
                </a:solidFill>
                <a:latin typeface="VNI-Times" pitchFamily="2" charset="0"/>
              </a:rPr>
              <a:t> </a:t>
            </a:r>
            <a:r>
              <a:rPr lang="en-US" sz="2400" b="1" dirty="0" err="1">
                <a:solidFill>
                  <a:srgbClr val="FF00FF"/>
                </a:solidFill>
                <a:latin typeface="VNI-Times" pitchFamily="2" charset="0"/>
              </a:rPr>
              <a:t>giôùi</a:t>
            </a:r>
            <a:r>
              <a:rPr lang="en-US" sz="2400" b="1" dirty="0">
                <a:solidFill>
                  <a:srgbClr val="FF00FF"/>
                </a:solidFill>
                <a:latin typeface="VNI-Times" pitchFamily="2" charset="0"/>
              </a:rPr>
              <a:t>, </a:t>
            </a:r>
            <a:r>
              <a:rPr lang="en-US" sz="2400" b="1" dirty="0" err="1">
                <a:solidFill>
                  <a:srgbClr val="FF00FF"/>
                </a:solidFill>
                <a:latin typeface="VNI-Times" pitchFamily="2" charset="0"/>
              </a:rPr>
              <a:t>oâng</a:t>
            </a:r>
            <a:r>
              <a:rPr lang="en-US" sz="2400" b="1" dirty="0">
                <a:solidFill>
                  <a:srgbClr val="FF00FF"/>
                </a:solidFill>
                <a:latin typeface="VNI-Times" pitchFamily="2" charset="0"/>
              </a:rPr>
              <a:t> </a:t>
            </a:r>
            <a:r>
              <a:rPr lang="en-US" sz="2400" b="1" dirty="0" err="1">
                <a:solidFill>
                  <a:srgbClr val="FF00FF"/>
                </a:solidFill>
                <a:latin typeface="VNI-Times" pitchFamily="2" charset="0"/>
              </a:rPr>
              <a:t>ñaõ</a:t>
            </a:r>
            <a:r>
              <a:rPr lang="en-US" sz="2400" b="1" dirty="0">
                <a:solidFill>
                  <a:srgbClr val="FF00FF"/>
                </a:solidFill>
                <a:latin typeface="VNI-Times" pitchFamily="2" charset="0"/>
              </a:rPr>
              <a:t> </a:t>
            </a:r>
            <a:r>
              <a:rPr lang="en-US" sz="2400" b="1" dirty="0" err="1">
                <a:solidFill>
                  <a:srgbClr val="FF00FF"/>
                </a:solidFill>
                <a:latin typeface="VNI-Times" pitchFamily="2" charset="0"/>
              </a:rPr>
              <a:t>cuøng</a:t>
            </a:r>
            <a:r>
              <a:rPr lang="en-US" sz="2400" b="1" dirty="0">
                <a:solidFill>
                  <a:srgbClr val="FF00FF"/>
                </a:solidFill>
                <a:latin typeface="VNI-Times" pitchFamily="2" charset="0"/>
              </a:rPr>
              <a:t> </a:t>
            </a:r>
            <a:r>
              <a:rPr lang="en-US" sz="2400" b="1" dirty="0" err="1">
                <a:solidFill>
                  <a:srgbClr val="FF00FF"/>
                </a:solidFill>
                <a:latin typeface="VNI-Times" pitchFamily="2" charset="0"/>
              </a:rPr>
              <a:t>anh</a:t>
            </a:r>
            <a:r>
              <a:rPr lang="en-US" sz="2400" b="1" dirty="0">
                <a:solidFill>
                  <a:srgbClr val="FF00FF"/>
                </a:solidFill>
                <a:latin typeface="VNI-Times" pitchFamily="2" charset="0"/>
              </a:rPr>
              <a:t> </a:t>
            </a:r>
            <a:r>
              <a:rPr lang="en-US" sz="2400" b="1" dirty="0" err="1">
                <a:solidFill>
                  <a:srgbClr val="FF00FF"/>
                </a:solidFill>
                <a:latin typeface="VNI-Times" pitchFamily="2" charset="0"/>
              </a:rPr>
              <a:t>em</a:t>
            </a:r>
            <a:r>
              <a:rPr lang="en-US" sz="2400" b="1" dirty="0">
                <a:solidFill>
                  <a:srgbClr val="FF00FF"/>
                </a:solidFill>
                <a:latin typeface="VNI-Times" pitchFamily="2" charset="0"/>
              </a:rPr>
              <a:t> </a:t>
            </a:r>
            <a:r>
              <a:rPr lang="en-US" sz="2400" b="1" dirty="0" err="1">
                <a:solidFill>
                  <a:srgbClr val="FF00FF"/>
                </a:solidFill>
                <a:latin typeface="VNI-Times" pitchFamily="2" charset="0"/>
              </a:rPr>
              <a:t>nghieân</a:t>
            </a:r>
            <a:r>
              <a:rPr lang="en-US" sz="2400" b="1" dirty="0">
                <a:solidFill>
                  <a:srgbClr val="FF00FF"/>
                </a:solidFill>
                <a:latin typeface="VNI-Times" pitchFamily="2" charset="0"/>
              </a:rPr>
              <a:t> </a:t>
            </a:r>
            <a:r>
              <a:rPr lang="en-US" sz="2400" b="1" dirty="0" err="1">
                <a:solidFill>
                  <a:srgbClr val="FF00FF"/>
                </a:solidFill>
                <a:latin typeface="VNI-Times" pitchFamily="2" charset="0"/>
              </a:rPr>
              <a:t>cöùu</a:t>
            </a:r>
            <a:r>
              <a:rPr lang="en-US" sz="2400" b="1" dirty="0">
                <a:solidFill>
                  <a:srgbClr val="FF00FF"/>
                </a:solidFill>
                <a:latin typeface="VNI-Times" pitchFamily="2" charset="0"/>
              </a:rPr>
              <a:t>, </a:t>
            </a:r>
            <a:r>
              <a:rPr lang="en-US" sz="2400" b="1" dirty="0" err="1">
                <a:solidFill>
                  <a:srgbClr val="FF00FF"/>
                </a:solidFill>
                <a:latin typeface="VNI-Times" pitchFamily="2" charset="0"/>
              </a:rPr>
              <a:t>cheá</a:t>
            </a:r>
            <a:r>
              <a:rPr lang="en-US" sz="2400" b="1" dirty="0">
                <a:solidFill>
                  <a:srgbClr val="FF00FF"/>
                </a:solidFill>
                <a:latin typeface="VNI-Times" pitchFamily="2" charset="0"/>
              </a:rPr>
              <a:t> </a:t>
            </a:r>
            <a:r>
              <a:rPr lang="en-US" sz="2400" b="1" dirty="0" err="1">
                <a:solidFill>
                  <a:srgbClr val="FF00FF"/>
                </a:solidFill>
                <a:latin typeface="VNI-Times" pitchFamily="2" charset="0"/>
              </a:rPr>
              <a:t>ra</a:t>
            </a:r>
            <a:r>
              <a:rPr lang="en-US" sz="2400" b="1" dirty="0">
                <a:solidFill>
                  <a:srgbClr val="FF00FF"/>
                </a:solidFill>
                <a:latin typeface="VNI-Times" pitchFamily="2" charset="0"/>
              </a:rPr>
              <a:t> </a:t>
            </a:r>
            <a:r>
              <a:rPr lang="en-US" sz="2400" b="1" dirty="0" err="1">
                <a:solidFill>
                  <a:srgbClr val="FF00FF"/>
                </a:solidFill>
                <a:latin typeface="VNI-Times" pitchFamily="2" charset="0"/>
              </a:rPr>
              <a:t>nhöõng</a:t>
            </a:r>
            <a:r>
              <a:rPr lang="en-US" sz="2400" b="1" dirty="0">
                <a:solidFill>
                  <a:srgbClr val="FF00FF"/>
                </a:solidFill>
                <a:latin typeface="VNI-Times" pitchFamily="2" charset="0"/>
              </a:rPr>
              <a:t> </a:t>
            </a:r>
            <a:r>
              <a:rPr lang="en-US" sz="2400" b="1" dirty="0" err="1">
                <a:solidFill>
                  <a:srgbClr val="FF00FF"/>
                </a:solidFill>
                <a:latin typeface="VNI-Times" pitchFamily="2" charset="0"/>
              </a:rPr>
              <a:t>loaïi</a:t>
            </a:r>
            <a:r>
              <a:rPr lang="en-US" sz="2400" b="1" dirty="0">
                <a:solidFill>
                  <a:srgbClr val="FF00FF"/>
                </a:solidFill>
                <a:latin typeface="VNI-Times" pitchFamily="2" charset="0"/>
              </a:rPr>
              <a:t> </a:t>
            </a:r>
            <a:r>
              <a:rPr lang="en-US" sz="2400" b="1" dirty="0" err="1">
                <a:solidFill>
                  <a:srgbClr val="FF00FF"/>
                </a:solidFill>
                <a:latin typeface="VNI-Times" pitchFamily="2" charset="0"/>
              </a:rPr>
              <a:t>vuõ</a:t>
            </a:r>
            <a:r>
              <a:rPr lang="en-US" sz="2400" b="1" dirty="0">
                <a:solidFill>
                  <a:srgbClr val="FF00FF"/>
                </a:solidFill>
                <a:latin typeface="VNI-Times" pitchFamily="2" charset="0"/>
              </a:rPr>
              <a:t> </a:t>
            </a:r>
            <a:r>
              <a:rPr lang="en-US" sz="2400" b="1" dirty="0" err="1">
                <a:solidFill>
                  <a:srgbClr val="FF00FF"/>
                </a:solidFill>
                <a:latin typeface="VNI-Times" pitchFamily="2" charset="0"/>
              </a:rPr>
              <a:t>khí</a:t>
            </a:r>
            <a:r>
              <a:rPr lang="en-US" sz="2400" b="1" dirty="0">
                <a:solidFill>
                  <a:srgbClr val="FF00FF"/>
                </a:solidFill>
                <a:latin typeface="VNI-Times" pitchFamily="2" charset="0"/>
              </a:rPr>
              <a:t> </a:t>
            </a:r>
            <a:r>
              <a:rPr lang="en-US" sz="2400" b="1" dirty="0" err="1">
                <a:solidFill>
                  <a:srgbClr val="FF00FF"/>
                </a:solidFill>
                <a:latin typeface="VNI-Times" pitchFamily="2" charset="0"/>
              </a:rPr>
              <a:t>coù</a:t>
            </a:r>
            <a:r>
              <a:rPr lang="en-US" sz="2400" b="1" dirty="0">
                <a:solidFill>
                  <a:srgbClr val="FF00FF"/>
                </a:solidFill>
                <a:latin typeface="VNI-Times" pitchFamily="2" charset="0"/>
              </a:rPr>
              <a:t> </a:t>
            </a:r>
            <a:r>
              <a:rPr lang="en-US" sz="2400" b="1" dirty="0" err="1">
                <a:solidFill>
                  <a:srgbClr val="FF00FF"/>
                </a:solidFill>
                <a:latin typeface="VNI-Times" pitchFamily="2" charset="0"/>
              </a:rPr>
              <a:t>söùc</a:t>
            </a:r>
            <a:r>
              <a:rPr lang="en-US" sz="2400" b="1" dirty="0">
                <a:solidFill>
                  <a:srgbClr val="FF00FF"/>
                </a:solidFill>
                <a:latin typeface="VNI-Times" pitchFamily="2" charset="0"/>
              </a:rPr>
              <a:t> </a:t>
            </a:r>
            <a:r>
              <a:rPr lang="en-US" sz="2400" b="1" dirty="0" err="1">
                <a:solidFill>
                  <a:srgbClr val="FF00FF"/>
                </a:solidFill>
                <a:latin typeface="VNI-Times" pitchFamily="2" charset="0"/>
              </a:rPr>
              <a:t>coâng</a:t>
            </a:r>
            <a:r>
              <a:rPr lang="en-US" sz="2400" b="1" dirty="0">
                <a:solidFill>
                  <a:srgbClr val="FF00FF"/>
                </a:solidFill>
                <a:latin typeface="VNI-Times" pitchFamily="2" charset="0"/>
              </a:rPr>
              <a:t> </a:t>
            </a:r>
            <a:r>
              <a:rPr lang="en-US" sz="2400" b="1" dirty="0" err="1">
                <a:solidFill>
                  <a:srgbClr val="FF00FF"/>
                </a:solidFill>
                <a:latin typeface="VNI-Times" pitchFamily="2" charset="0"/>
              </a:rPr>
              <a:t>phaù</a:t>
            </a:r>
            <a:r>
              <a:rPr lang="en-US" sz="2400" b="1" dirty="0">
                <a:solidFill>
                  <a:srgbClr val="FF00FF"/>
                </a:solidFill>
                <a:latin typeface="VNI-Times" pitchFamily="2" charset="0"/>
              </a:rPr>
              <a:t> </a:t>
            </a:r>
            <a:r>
              <a:rPr lang="en-US" sz="2400" b="1" dirty="0" err="1">
                <a:solidFill>
                  <a:srgbClr val="FF00FF"/>
                </a:solidFill>
                <a:latin typeface="VNI-Times" pitchFamily="2" charset="0"/>
              </a:rPr>
              <a:t>lôùn</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suùng</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ba-doâ-ca</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suùng</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khoâng</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giaät</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bom</a:t>
            </a:r>
            <a:r>
              <a:rPr lang="en-US" sz="2400" b="1" i="1" dirty="0">
                <a:solidFill>
                  <a:srgbClr val="FF00FF"/>
                </a:solidFill>
                <a:latin typeface="VNI-Times" pitchFamily="2" charset="0"/>
              </a:rPr>
              <a:t> bay </a:t>
            </a:r>
            <a:r>
              <a:rPr lang="en-US" sz="2400" b="1" i="1" dirty="0" err="1">
                <a:solidFill>
                  <a:srgbClr val="FF00FF"/>
                </a:solidFill>
                <a:latin typeface="VNI-Times" pitchFamily="2" charset="0"/>
              </a:rPr>
              <a:t>tieâu</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dieät</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xe</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taêng</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vaø</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loâ</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coát</a:t>
            </a:r>
            <a:r>
              <a:rPr lang="en-US" sz="2400" b="1" i="1" dirty="0">
                <a:solidFill>
                  <a:srgbClr val="FF00FF"/>
                </a:solidFill>
                <a:latin typeface="VNI-Times" pitchFamily="2" charset="0"/>
              </a:rPr>
              <a:t> </a:t>
            </a:r>
            <a:r>
              <a:rPr lang="en-US" sz="2400" b="1" i="1" dirty="0" err="1">
                <a:solidFill>
                  <a:srgbClr val="FF00FF"/>
                </a:solidFill>
                <a:latin typeface="VNI-Times" pitchFamily="2" charset="0"/>
              </a:rPr>
              <a:t>giaëc</a:t>
            </a:r>
            <a:r>
              <a:rPr lang="en-US" sz="2400" b="1" dirty="0">
                <a:solidFill>
                  <a:srgbClr val="FF00FF"/>
                </a:solidFill>
                <a:latin typeface="VNI-Times" pitchFamily="2" charset="0"/>
              </a:rPr>
              <a:t>…</a:t>
            </a:r>
          </a:p>
        </p:txBody>
      </p:sp>
      <p:pic>
        <p:nvPicPr>
          <p:cNvPr id="6" name="Picture 11" descr="sung badoc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6220" y="2331243"/>
            <a:ext cx="33528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12"/>
          <p:cNvSpPr>
            <a:spLocks noChangeArrowheads="1"/>
          </p:cNvSpPr>
          <p:nvPr/>
        </p:nvSpPr>
        <p:spPr bwMode="auto">
          <a:xfrm>
            <a:off x="1146220" y="6260306"/>
            <a:ext cx="3429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1600" b="1">
                <a:latin typeface="Tahoma" panose="020B0604030504040204" pitchFamily="34" charset="0"/>
              </a:rPr>
              <a:t>Súng ba-dô-ca</a:t>
            </a:r>
            <a:r>
              <a:rPr lang="en-US" sz="1600">
                <a:latin typeface="Tahoma" panose="020B0604030504040204" pitchFamily="34" charset="0"/>
              </a:rPr>
              <a:t> </a:t>
            </a:r>
          </a:p>
          <a:p>
            <a:pPr algn="ctr"/>
            <a:r>
              <a:rPr lang="en-US" sz="1600">
                <a:latin typeface="Tahoma" panose="020B0604030504040204" pitchFamily="34" charset="0"/>
              </a:rPr>
              <a:t>(do quân giới Việt Nam sản xuất)</a:t>
            </a:r>
          </a:p>
        </p:txBody>
      </p:sp>
      <p:pic>
        <p:nvPicPr>
          <p:cNvPr id="8" name="Picture 13" descr="Sung khong giat SKZ"/>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1420" y="2178843"/>
            <a:ext cx="5638800" cy="39624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14"/>
          <p:cNvSpPr>
            <a:spLocks noChangeArrowheads="1"/>
          </p:cNvSpPr>
          <p:nvPr/>
        </p:nvSpPr>
        <p:spPr bwMode="auto">
          <a:xfrm>
            <a:off x="5489620" y="6201568"/>
            <a:ext cx="4800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ctr"/>
            <a:r>
              <a:rPr lang="en-US" sz="2000" b="1">
                <a:latin typeface="Tahoma" panose="020B0604030504040204" pitchFamily="34" charset="0"/>
              </a:rPr>
              <a:t>Súng không giật (SKZ)</a:t>
            </a:r>
            <a:r>
              <a:rPr lang="en-US" sz="2000">
                <a:latin typeface="Tahoma" panose="020B0604030504040204" pitchFamily="34" charset="0"/>
              </a:rPr>
              <a:t> </a:t>
            </a:r>
          </a:p>
          <a:p>
            <a:pPr algn="ctr"/>
            <a:r>
              <a:rPr lang="en-US" sz="2000">
                <a:latin typeface="Tahoma" panose="020B0604030504040204" pitchFamily="34" charset="0"/>
              </a:rPr>
              <a:t>(do quân giới Việt Nam sản xuất)</a:t>
            </a:r>
          </a:p>
        </p:txBody>
      </p:sp>
      <p:sp>
        <p:nvSpPr>
          <p:cNvPr id="10" name="Action Button: Forward or Next 9">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8075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smtClean="0"/>
              <a:t>Lô</a:t>
            </a:r>
            <a:r>
              <a:rPr lang="en-US" dirty="0" smtClean="0"/>
              <a:t> </a:t>
            </a:r>
            <a:r>
              <a:rPr lang="en-US" dirty="0" err="1" smtClean="0"/>
              <a:t>cốt</a:t>
            </a:r>
            <a:r>
              <a:rPr lang="en-US" dirty="0" smtClean="0"/>
              <a:t> </a:t>
            </a:r>
            <a:r>
              <a:rPr lang="en-US" dirty="0" err="1" smtClean="0"/>
              <a:t>giặc</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93944" y="-1022419"/>
            <a:ext cx="10392502" cy="8852773"/>
          </a:xfrm>
        </p:spPr>
      </p:pic>
      <p:sp>
        <p:nvSpPr>
          <p:cNvPr id="11" name="Action Button: Forward or Next 10">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75775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82899" y="2749153"/>
            <a:ext cx="8991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en-US" sz="2400">
                <a:solidFill>
                  <a:srgbClr val="3333CC"/>
                </a:solidFill>
                <a:latin typeface="VNI-Times" pitchFamily="2" charset="0"/>
              </a:rPr>
              <a:t>    </a:t>
            </a:r>
            <a:r>
              <a:rPr lang="en-US" sz="2400" b="1">
                <a:solidFill>
                  <a:srgbClr val="FF00FF"/>
                </a:solidFill>
                <a:latin typeface="VNI-Times" pitchFamily="2" charset="0"/>
              </a:rPr>
              <a:t>OÂng coù coâng lôùn trong vieäc xaây döïng neàn khoa hoïc treû tuoåi  cuûa nöôùc nhaø. Nhieàu naêm lieàn, oâng giöõ cöông vò Chuû nhieäm Uyû ban Khoa hoïc vaø Kó thuaät  Nhaø nöôùc .</a:t>
            </a:r>
          </a:p>
        </p:txBody>
      </p:sp>
      <p:sp>
        <p:nvSpPr>
          <p:cNvPr id="5" name="Rectangle 9"/>
          <p:cNvSpPr>
            <a:spLocks noChangeArrowheads="1"/>
          </p:cNvSpPr>
          <p:nvPr/>
        </p:nvSpPr>
        <p:spPr bwMode="auto">
          <a:xfrm>
            <a:off x="1311499" y="3768725"/>
            <a:ext cx="8991600" cy="9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sz="3200" b="1">
                <a:solidFill>
                  <a:srgbClr val="FF0000"/>
                </a:solidFill>
                <a:latin typeface="VNI-Times" pitchFamily="2" charset="0"/>
              </a:rPr>
              <a:t>?</a:t>
            </a:r>
            <a:r>
              <a:rPr lang="en-US" sz="2400">
                <a:latin typeface="VNI-Times" pitchFamily="2" charset="0"/>
              </a:rPr>
              <a:t> </a:t>
            </a:r>
            <a:r>
              <a:rPr lang="en-US" sz="2400" b="1">
                <a:solidFill>
                  <a:srgbClr val="0000FF"/>
                </a:solidFill>
                <a:latin typeface="VNI-Times" pitchFamily="2" charset="0"/>
              </a:rPr>
              <a:t>Nhaø nöôùc ñaùnh giaù cao nhöõng coáng hieán cuûa oâng Traàn Ñaïi Nghóa nhö theá naøo? </a:t>
            </a:r>
          </a:p>
        </p:txBody>
      </p:sp>
      <p:sp>
        <p:nvSpPr>
          <p:cNvPr id="6" name="Rectangle 10"/>
          <p:cNvSpPr>
            <a:spLocks noChangeArrowheads="1"/>
          </p:cNvSpPr>
          <p:nvPr/>
        </p:nvSpPr>
        <p:spPr bwMode="auto">
          <a:xfrm>
            <a:off x="1387699" y="4759325"/>
            <a:ext cx="83820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en-US" sz="2400" i="1">
                <a:solidFill>
                  <a:schemeClr val="hlink"/>
                </a:solidFill>
                <a:latin typeface="VNI-Times" pitchFamily="2" charset="0"/>
              </a:rPr>
              <a:t>     </a:t>
            </a:r>
            <a:r>
              <a:rPr lang="en-US" sz="2400" b="1">
                <a:solidFill>
                  <a:srgbClr val="FF00FF"/>
                </a:solidFill>
                <a:latin typeface="VNI-Times" pitchFamily="2" charset="0"/>
              </a:rPr>
              <a:t>Naêm 1948, oâng ñöôïc phong Thieáu töôùng. Naêm1952 oâng ñöôïc tuyeân döông Anh huøng Lao ñoäng. OÂng coøn ñöôïc Nhaø nöôùc taëng Giaûi thöôûng Hoà Chí Minh vaø nhieàu huaân chöông cao quyù . </a:t>
            </a:r>
          </a:p>
        </p:txBody>
      </p:sp>
      <p:sp>
        <p:nvSpPr>
          <p:cNvPr id="8" name="Title 7"/>
          <p:cNvSpPr>
            <a:spLocks noGrp="1"/>
          </p:cNvSpPr>
          <p:nvPr>
            <p:ph type="title"/>
          </p:nvPr>
        </p:nvSpPr>
        <p:spPr/>
        <p:txBody>
          <a:bodyPr/>
          <a:lstStyle/>
          <a:p>
            <a:r>
              <a:rPr lang="en-US" dirty="0" err="1" smtClean="0"/>
              <a:t>Tìm</a:t>
            </a:r>
            <a:r>
              <a:rPr lang="en-US" dirty="0" smtClean="0"/>
              <a:t> </a:t>
            </a:r>
            <a:r>
              <a:rPr lang="en-US" dirty="0" err="1" smtClean="0"/>
              <a:t>hiểu</a:t>
            </a:r>
            <a:r>
              <a:rPr lang="en-US" dirty="0" smtClean="0"/>
              <a:t> </a:t>
            </a:r>
            <a:r>
              <a:rPr lang="en-US" dirty="0" err="1" smtClean="0"/>
              <a:t>bài</a:t>
            </a:r>
            <a:endParaRPr lang="en-US" dirty="0"/>
          </a:p>
        </p:txBody>
      </p:sp>
      <p:sp>
        <p:nvSpPr>
          <p:cNvPr id="7" name="Rectangle 3"/>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sz="3600" b="1">
                <a:solidFill>
                  <a:srgbClr val="FF0000"/>
                </a:solidFill>
                <a:latin typeface="VNI-Times" pitchFamily="2" charset="0"/>
              </a:rPr>
              <a:t>?</a:t>
            </a:r>
            <a:r>
              <a:rPr lang="en-US" sz="3600">
                <a:solidFill>
                  <a:srgbClr val="FF0000"/>
                </a:solidFill>
                <a:latin typeface="VNI-Times" pitchFamily="2" charset="0"/>
              </a:rPr>
              <a:t> </a:t>
            </a:r>
            <a:r>
              <a:rPr lang="en-US" sz="2800" b="1">
                <a:solidFill>
                  <a:srgbClr val="0000FF"/>
                </a:solidFill>
                <a:latin typeface="VNI-Times" pitchFamily="2" charset="0"/>
              </a:rPr>
              <a:t>Neâu ñoùng goùp cuûa oâng Traàn Ñaïi Nghóa cho söï nghieäp xaây döïng Toå quoác? </a:t>
            </a:r>
            <a:endParaRPr lang="en-US" sz="2800" b="1" dirty="0">
              <a:solidFill>
                <a:srgbClr val="0000FF"/>
              </a:solidFill>
              <a:latin typeface="VNI-Times" pitchFamily="2" charset="0"/>
            </a:endParaRPr>
          </a:p>
        </p:txBody>
      </p:sp>
      <p:sp>
        <p:nvSpPr>
          <p:cNvPr id="10" name="Action Button: Forward or Next 9">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8679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800" decel="100000"/>
                                        <p:tgtEl>
                                          <p:spTgt spid="6"/>
                                        </p:tgtEl>
                                      </p:cBhvr>
                                    </p:animEffect>
                                    <p:anim calcmode="lin" valueType="num">
                                      <p:cBhvr>
                                        <p:cTn id="21" dur="800" decel="100000" fill="hold"/>
                                        <p:tgtEl>
                                          <p:spTgt spid="6"/>
                                        </p:tgtEl>
                                        <p:attrNameLst>
                                          <p:attrName>style.rotation</p:attrName>
                                        </p:attrNameLst>
                                      </p:cBhvr>
                                      <p:tavLst>
                                        <p:tav tm="0">
                                          <p:val>
                                            <p:fltVal val="-90"/>
                                          </p:val>
                                        </p:tav>
                                        <p:tav tm="100000">
                                          <p:val>
                                            <p:fltVal val="0"/>
                                          </p:val>
                                        </p:tav>
                                      </p:tavLst>
                                    </p:anim>
                                    <p:anim calcmode="lin" valueType="num">
                                      <p:cBhvr>
                                        <p:cTn id="22" dur="800" decel="100000" fill="hold"/>
                                        <p:tgtEl>
                                          <p:spTgt spid="6"/>
                                        </p:tgtEl>
                                        <p:attrNameLst>
                                          <p:attrName>ppt_x</p:attrName>
                                        </p:attrNameLst>
                                      </p:cBhvr>
                                      <p:tavLst>
                                        <p:tav tm="0">
                                          <p:val>
                                            <p:strVal val="#ppt_x+0.4"/>
                                          </p:val>
                                        </p:tav>
                                        <p:tav tm="100000">
                                          <p:val>
                                            <p:strVal val="#ppt_x-0.05"/>
                                          </p:val>
                                        </p:tav>
                                      </p:tavLst>
                                    </p:anim>
                                    <p:anim calcmode="lin" valueType="num">
                                      <p:cBhvr>
                                        <p:cTn id="23" dur="800" decel="100000" fill="hold"/>
                                        <p:tgtEl>
                                          <p:spTgt spid="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i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2"/>
          <p:cNvGrpSpPr>
            <a:grpSpLocks/>
          </p:cNvGrpSpPr>
          <p:nvPr/>
        </p:nvGrpSpPr>
        <p:grpSpPr bwMode="auto">
          <a:xfrm>
            <a:off x="1916806" y="407988"/>
            <a:ext cx="8796338" cy="6477000"/>
            <a:chOff x="192" y="144"/>
            <a:chExt cx="5376" cy="4048"/>
          </a:xfrm>
        </p:grpSpPr>
        <p:sp>
          <p:nvSpPr>
            <p:cNvPr id="5" name="Line 3"/>
            <p:cNvSpPr>
              <a:spLocks noChangeShapeType="1"/>
            </p:cNvSpPr>
            <p:nvPr/>
          </p:nvSpPr>
          <p:spPr bwMode="auto">
            <a:xfrm>
              <a:off x="192" y="144"/>
              <a:ext cx="5376" cy="0"/>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 name="Line 4"/>
            <p:cNvSpPr>
              <a:spLocks noChangeShapeType="1"/>
            </p:cNvSpPr>
            <p:nvPr/>
          </p:nvSpPr>
          <p:spPr bwMode="auto">
            <a:xfrm>
              <a:off x="192" y="4192"/>
              <a:ext cx="5376" cy="0"/>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7" name="Line 5"/>
            <p:cNvSpPr>
              <a:spLocks noChangeShapeType="1"/>
            </p:cNvSpPr>
            <p:nvPr/>
          </p:nvSpPr>
          <p:spPr bwMode="auto">
            <a:xfrm>
              <a:off x="5568" y="144"/>
              <a:ext cx="0" cy="4032"/>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8" name="Line 6"/>
            <p:cNvSpPr>
              <a:spLocks noChangeShapeType="1"/>
            </p:cNvSpPr>
            <p:nvPr/>
          </p:nvSpPr>
          <p:spPr bwMode="auto">
            <a:xfrm>
              <a:off x="192" y="144"/>
              <a:ext cx="0" cy="4032"/>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9" name="Text Box 7"/>
          <p:cNvSpPr txBox="1">
            <a:spLocks noChangeArrowheads="1"/>
          </p:cNvSpPr>
          <p:nvPr/>
        </p:nvSpPr>
        <p:spPr bwMode="auto">
          <a:xfrm>
            <a:off x="2526406" y="1127125"/>
            <a:ext cx="822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0000FF"/>
                </a:solidFill>
                <a:latin typeface="VNI-Times" pitchFamily="2" charset="0"/>
              </a:rPr>
              <a:t>Anh huøng Lao ñoäng Traàn Ñaïi Nghóa</a:t>
            </a:r>
          </a:p>
        </p:txBody>
      </p:sp>
      <p:sp>
        <p:nvSpPr>
          <p:cNvPr id="10" name="Text Box 8"/>
          <p:cNvSpPr txBox="1">
            <a:spLocks noChangeArrowheads="1"/>
          </p:cNvSpPr>
          <p:nvPr/>
        </p:nvSpPr>
        <p:spPr bwMode="auto">
          <a:xfrm>
            <a:off x="4507606" y="5775325"/>
            <a:ext cx="3429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b="1">
                <a:latin typeface="Tahoma" panose="020B0604030504040204" pitchFamily="34" charset="0"/>
              </a:rPr>
              <a:t>Huân chương</a:t>
            </a:r>
          </a:p>
        </p:txBody>
      </p:sp>
      <p:pic>
        <p:nvPicPr>
          <p:cNvPr id="11" name="Picture 9" descr="thieutuongtrandainghiaqz7">
            <a:hlinkClick r:id="rId2"/>
          </p:cNvPr>
          <p:cNvPicPr>
            <a:picLocks noChangeAspect="1" noChangeArrowheads="1"/>
          </p:cNvPicPr>
          <p:nvPr/>
        </p:nvPicPr>
        <p:blipFill>
          <a:blip r:embed="rId3" cstate="print">
            <a:lum bright="-18000" contrast="-36000"/>
            <a:extLst>
              <a:ext uri="{28A0092B-C50C-407E-A947-70E740481C1C}">
                <a14:useLocalDpi xmlns:a14="http://schemas.microsoft.com/office/drawing/2010/main" xmlns="" val="0"/>
              </a:ext>
            </a:extLst>
          </a:blip>
          <a:srcRect/>
          <a:stretch>
            <a:fillRect/>
          </a:stretch>
        </p:blipFill>
        <p:spPr bwMode="auto">
          <a:xfrm>
            <a:off x="4202806" y="2041525"/>
            <a:ext cx="4114800" cy="4267200"/>
          </a:xfrm>
          <a:prstGeom prst="rect">
            <a:avLst/>
          </a:prstGeom>
          <a:gradFill rotWithShape="1">
            <a:gsLst>
              <a:gs pos="0">
                <a:schemeClr val="bg1"/>
              </a:gs>
              <a:gs pos="100000">
                <a:srgbClr val="FF00FF"/>
              </a:gs>
            </a:gsLst>
            <a:path path="shape">
              <a:fillToRect l="50000" t="50000" r="50000" b="50000"/>
            </a:path>
          </a:gradFill>
        </p:spPr>
      </p:pic>
      <p:pic>
        <p:nvPicPr>
          <p:cNvPr id="12" name="Picture 10" descr="Huan chuong Ho Chi Min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7406" y="2422525"/>
            <a:ext cx="165100" cy="20478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1" descr="Huan chuong doc lap hạng III"/>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45406" y="2422525"/>
            <a:ext cx="255588" cy="20478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2" descr="Huan chuong Ho Chi Minh"/>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93606" y="2498725"/>
            <a:ext cx="1905000"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3" descr="Huan chuong doc lap hạng III"/>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40806" y="2955925"/>
            <a:ext cx="2133600"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Box 15"/>
          <p:cNvSpPr txBox="1">
            <a:spLocks noChangeArrowheads="1"/>
          </p:cNvSpPr>
          <p:nvPr/>
        </p:nvSpPr>
        <p:spPr bwMode="auto">
          <a:xfrm>
            <a:off x="4026960" y="746125"/>
            <a:ext cx="468454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u="sng">
                <a:solidFill>
                  <a:srgbClr val="FF0066"/>
                </a:solidFill>
                <a:latin typeface="VNI-Times" pitchFamily="2" charset="0"/>
              </a:rPr>
              <a:t>Taäp ñoïc</a:t>
            </a:r>
          </a:p>
        </p:txBody>
      </p:sp>
      <p:sp>
        <p:nvSpPr>
          <p:cNvPr id="19" name="Action Button: Forward or Next 18">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225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45833E-6 2.59259E-6 L -0.24167 -0.26644 " pathEditMode="relative" rAng="0" ptsTypes="AA">
                                      <p:cBhvr>
                                        <p:cTn id="6" dur="500" fill="hold"/>
                                        <p:tgtEl>
                                          <p:spTgt spid="15"/>
                                        </p:tgtEl>
                                        <p:attrNameLst>
                                          <p:attrName>ppt_x</p:attrName>
                                          <p:attrName>ppt_y</p:attrName>
                                        </p:attrNameLst>
                                      </p:cBhvr>
                                      <p:rCtr x="-12083" y="-13333"/>
                                    </p:animMotion>
                                  </p:childTnLst>
                                </p:cTn>
                              </p:par>
                              <p:par>
                                <p:cTn id="7" presetID="35" presetClass="path" presetSubtype="0" accel="50000" decel="50000" fill="hold" nodeType="withEffect">
                                  <p:stCondLst>
                                    <p:cond delay="0"/>
                                  </p:stCondLst>
                                  <p:childTnLst>
                                    <p:animMotion origin="layout" path="M 3.54167E-6 -4.07407E-6 L -0.525 -0.24421 " pathEditMode="relative" rAng="0" ptsTypes="AA">
                                      <p:cBhvr>
                                        <p:cTn id="8" dur="500" fill="hold"/>
                                        <p:tgtEl>
                                          <p:spTgt spid="14"/>
                                        </p:tgtEl>
                                        <p:attrNameLst>
                                          <p:attrName>ppt_x</p:attrName>
                                          <p:attrName>ppt_y</p:attrName>
                                        </p:attrNameLst>
                                      </p:cBhvr>
                                      <p:rCtr x="-26250" y="-12222"/>
                                    </p:animMotion>
                                  </p:childTnLst>
                                </p:cTn>
                              </p:par>
                              <p:par>
                                <p:cTn id="9" presetID="4" presetClass="exit" presetSubtype="16" fill="hold" grpId="0" nodeType="withEffect">
                                  <p:stCondLst>
                                    <p:cond delay="0"/>
                                  </p:stCondLst>
                                  <p:childTnLst>
                                    <p:animEffect transition="out" filter="box(in)">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8" presetClass="entr" presetSubtype="9"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upLeft)">
                                      <p:cBhvr>
                                        <p:cTn id="14" dur="500"/>
                                        <p:tgtEl>
                                          <p:spTgt spid="11"/>
                                        </p:tgtEl>
                                      </p:cBhvr>
                                    </p:animEffect>
                                  </p:childTnLst>
                                </p:cTn>
                              </p:par>
                            </p:childTnLst>
                          </p:cTn>
                        </p:par>
                        <p:par>
                          <p:cTn id="15" fill="hold">
                            <p:stCondLst>
                              <p:cond delay="500"/>
                            </p:stCondLst>
                            <p:childTnLst>
                              <p:par>
                                <p:cTn id="16" presetID="4" presetClass="exit" presetSubtype="16" fill="hold" nodeType="afterEffect">
                                  <p:stCondLst>
                                    <p:cond delay="0"/>
                                  </p:stCondLst>
                                  <p:childTnLst>
                                    <p:animEffect transition="out" filter="box(in)">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par>
                          <p:cTn id="22" fill="hold">
                            <p:stCondLst>
                              <p:cond delay="1000"/>
                            </p:stCondLst>
                            <p:childTnLst>
                              <p:par>
                                <p:cTn id="23" presetID="4"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par>
                          <p:cTn id="29" fill="hold">
                            <p:stCondLst>
                              <p:cond delay="1500"/>
                            </p:stCondLst>
                            <p:childTnLst>
                              <p:par>
                                <p:cTn id="30" presetID="49" presetClass="path" presetSubtype="0" accel="50000" decel="50000" fill="hold" nodeType="afterEffect">
                                  <p:stCondLst>
                                    <p:cond delay="0"/>
                                  </p:stCondLst>
                                  <p:childTnLst>
                                    <p:animMotion origin="layout" path="M -0.00898 0.0243 L 0.52357 0.51782 " pathEditMode="relative" rAng="0" ptsTypes="AA">
                                      <p:cBhvr>
                                        <p:cTn id="31" dur="2000" fill="hold"/>
                                        <p:tgtEl>
                                          <p:spTgt spid="12"/>
                                        </p:tgtEl>
                                        <p:attrNameLst>
                                          <p:attrName>ppt_x</p:attrName>
                                          <p:attrName>ppt_y</p:attrName>
                                        </p:attrNameLst>
                                      </p:cBhvr>
                                      <p:rCtr x="26628" y="24676"/>
                                    </p:animMotion>
                                  </p:childTnLst>
                                </p:cTn>
                              </p:par>
                              <p:par>
                                <p:cTn id="32" presetID="49" presetClass="path" presetSubtype="0" accel="50000" decel="50000" fill="hold" nodeType="withEffect">
                                  <p:stCondLst>
                                    <p:cond delay="0"/>
                                  </p:stCondLst>
                                  <p:childTnLst>
                                    <p:animMotion origin="layout" path="M 0.01666 0.02222 L 0.5694 0.51782 " pathEditMode="relative" rAng="0" ptsTypes="AA">
                                      <p:cBhvr>
                                        <p:cTn id="33" dur="2000" fill="hold"/>
                                        <p:tgtEl>
                                          <p:spTgt spid="13"/>
                                        </p:tgtEl>
                                        <p:attrNameLst>
                                          <p:attrName>ppt_x</p:attrName>
                                          <p:attrName>ppt_y</p:attrName>
                                        </p:attrNameLst>
                                      </p:cBhvr>
                                      <p:rCtr x="27630" y="24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2"/>
          <p:cNvSpPr>
            <a:spLocks noChangeArrowheads="1"/>
          </p:cNvSpPr>
          <p:nvPr/>
        </p:nvSpPr>
        <p:spPr bwMode="auto">
          <a:xfrm>
            <a:off x="2258096" y="2115422"/>
            <a:ext cx="8229600" cy="9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r>
              <a:rPr lang="en-US" sz="3200" b="1" u="sng">
                <a:solidFill>
                  <a:srgbClr val="FF0000"/>
                </a:solidFill>
                <a:latin typeface="VNI-Times" pitchFamily="2" charset="0"/>
              </a:rPr>
              <a:t>?</a:t>
            </a:r>
            <a:r>
              <a:rPr lang="en-US" sz="2400">
                <a:latin typeface="VNI-Times" pitchFamily="2" charset="0"/>
              </a:rPr>
              <a:t> </a:t>
            </a:r>
            <a:r>
              <a:rPr lang="en-US" sz="2400" b="1">
                <a:solidFill>
                  <a:srgbClr val="0000FF"/>
                </a:solidFill>
                <a:latin typeface="VNI-Times" pitchFamily="2" charset="0"/>
              </a:rPr>
              <a:t>Theo em, nhôø ñaâu oâng Traàn Ñaïi Nghóa coù ñöôïc nhöõng coáng hieán lôùn nhö vaäy? </a:t>
            </a:r>
          </a:p>
        </p:txBody>
      </p:sp>
      <p:sp>
        <p:nvSpPr>
          <p:cNvPr id="5" name="Rectangle 3"/>
          <p:cNvSpPr>
            <a:spLocks noChangeArrowheads="1"/>
          </p:cNvSpPr>
          <p:nvPr/>
        </p:nvSpPr>
        <p:spPr bwMode="auto">
          <a:xfrm>
            <a:off x="2105696" y="2191622"/>
            <a:ext cx="83058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en-US" sz="2400" i="1">
                <a:solidFill>
                  <a:srgbClr val="6600FF"/>
                </a:solidFill>
                <a:latin typeface="VNI-Times" pitchFamily="2" charset="0"/>
              </a:rPr>
              <a:t>   </a:t>
            </a:r>
            <a:r>
              <a:rPr lang="en-US" sz="2400" b="1">
                <a:solidFill>
                  <a:srgbClr val="FF00FF"/>
                </a:solidFill>
                <a:latin typeface="VNI-Times" pitchFamily="2" charset="0"/>
              </a:rPr>
              <a:t>Nhôø oâng yeâu nöôùc, taän tuî heát loøng vì nöôùc. OÂng laïi laø nhaø khoa hoïc xuaát saéc, ham nghieân cöùu, ham hoïc hoûi .</a:t>
            </a:r>
          </a:p>
          <a:p>
            <a:pPr eaLnBrk="0" hangingPunct="0"/>
            <a:endParaRPr lang="en-US" sz="2400" b="1">
              <a:solidFill>
                <a:srgbClr val="FF00FF"/>
              </a:solidFill>
              <a:latin typeface="VNI-Times" pitchFamily="2" charset="0"/>
            </a:endParaRPr>
          </a:p>
        </p:txBody>
      </p:sp>
      <p:sp>
        <p:nvSpPr>
          <p:cNvPr id="6" name="AutoShape 4"/>
          <p:cNvSpPr>
            <a:spLocks noChangeArrowheads="1"/>
          </p:cNvSpPr>
          <p:nvPr/>
        </p:nvSpPr>
        <p:spPr bwMode="auto">
          <a:xfrm>
            <a:off x="2105696" y="2191622"/>
            <a:ext cx="6019800" cy="2590800"/>
          </a:xfrm>
          <a:prstGeom prst="cloudCallout">
            <a:avLst>
              <a:gd name="adj1" fmla="val 46310"/>
              <a:gd name="adj2" fmla="val 105639"/>
            </a:avLst>
          </a:prstGeom>
          <a:solidFill>
            <a:srgbClr val="A9E8F5">
              <a:alpha val="78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r>
              <a:rPr lang="en-US" sz="2400" b="1">
                <a:solidFill>
                  <a:srgbClr val="FF0000"/>
                </a:solidFill>
                <a:latin typeface="VNI-Times" pitchFamily="2" charset="0"/>
              </a:rPr>
              <a:t>Em hoïc taäp ñöôïc ñöùc tính gì ôû oâng Traàn Ñaïi Nghóa?</a:t>
            </a:r>
          </a:p>
          <a:p>
            <a:pPr algn="ctr" eaLnBrk="0" hangingPunct="0"/>
            <a:endParaRPr lang="en-US" sz="2400" b="1">
              <a:solidFill>
                <a:srgbClr val="FF0000"/>
              </a:solidFill>
              <a:latin typeface="VNI-Times" pitchFamily="2" charset="0"/>
            </a:endParaRPr>
          </a:p>
        </p:txBody>
      </p:sp>
      <p:sp>
        <p:nvSpPr>
          <p:cNvPr id="7" name="WordArt 5"/>
          <p:cNvSpPr>
            <a:spLocks noChangeArrowheads="1" noChangeShapeType="1" noTextEdit="1"/>
          </p:cNvSpPr>
          <p:nvPr/>
        </p:nvSpPr>
        <p:spPr bwMode="auto">
          <a:xfrm>
            <a:off x="8887496" y="4630022"/>
            <a:ext cx="914400" cy="17907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a:r>
              <a:rPr lang="en-US" sz="3600" kern="10">
                <a:ln w="9525">
                  <a:solidFill>
                    <a:srgbClr val="FF6600"/>
                  </a:solidFill>
                  <a:round/>
                  <a:headEnd/>
                  <a:tailEnd/>
                </a:ln>
                <a:solidFill>
                  <a:srgbClr val="FF6600"/>
                </a:solidFill>
                <a:latin typeface="VNI-Bodon-Poster" pitchFamily="2" charset="0"/>
              </a:rPr>
              <a:t>?</a:t>
            </a:r>
          </a:p>
        </p:txBody>
      </p:sp>
      <p:sp>
        <p:nvSpPr>
          <p:cNvPr id="8" name="Text Box 6"/>
          <p:cNvSpPr txBox="1">
            <a:spLocks noChangeArrowheads="1"/>
          </p:cNvSpPr>
          <p:nvPr/>
        </p:nvSpPr>
        <p:spPr bwMode="auto">
          <a:xfrm>
            <a:off x="4696496" y="1734422"/>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u="sng">
                <a:solidFill>
                  <a:srgbClr val="FF0000"/>
                </a:solidFill>
                <a:latin typeface="VNI-Times" pitchFamily="2" charset="0"/>
              </a:rPr>
              <a:t>TÌM HIEÅU BAØI</a:t>
            </a:r>
          </a:p>
        </p:txBody>
      </p:sp>
      <p:grpSp>
        <p:nvGrpSpPr>
          <p:cNvPr id="9" name="Group 7"/>
          <p:cNvGrpSpPr>
            <a:grpSpLocks/>
          </p:cNvGrpSpPr>
          <p:nvPr/>
        </p:nvGrpSpPr>
        <p:grpSpPr bwMode="auto">
          <a:xfrm>
            <a:off x="1800896" y="329485"/>
            <a:ext cx="8796338" cy="6477000"/>
            <a:chOff x="192" y="144"/>
            <a:chExt cx="5376" cy="4048"/>
          </a:xfrm>
        </p:grpSpPr>
        <p:sp>
          <p:nvSpPr>
            <p:cNvPr id="10" name="Line 8"/>
            <p:cNvSpPr>
              <a:spLocks noChangeShapeType="1"/>
            </p:cNvSpPr>
            <p:nvPr/>
          </p:nvSpPr>
          <p:spPr bwMode="auto">
            <a:xfrm>
              <a:off x="192" y="144"/>
              <a:ext cx="5376" cy="0"/>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Line 9"/>
            <p:cNvSpPr>
              <a:spLocks noChangeShapeType="1"/>
            </p:cNvSpPr>
            <p:nvPr/>
          </p:nvSpPr>
          <p:spPr bwMode="auto">
            <a:xfrm>
              <a:off x="192" y="4192"/>
              <a:ext cx="5376" cy="0"/>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 name="Line 10"/>
            <p:cNvSpPr>
              <a:spLocks noChangeShapeType="1"/>
            </p:cNvSpPr>
            <p:nvPr/>
          </p:nvSpPr>
          <p:spPr bwMode="auto">
            <a:xfrm>
              <a:off x="5568" y="144"/>
              <a:ext cx="0" cy="4032"/>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 name="Line 11"/>
            <p:cNvSpPr>
              <a:spLocks noChangeShapeType="1"/>
            </p:cNvSpPr>
            <p:nvPr/>
          </p:nvSpPr>
          <p:spPr bwMode="auto">
            <a:xfrm>
              <a:off x="192" y="144"/>
              <a:ext cx="0" cy="4032"/>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4" name="Text Box 12"/>
          <p:cNvSpPr txBox="1">
            <a:spLocks noChangeArrowheads="1"/>
          </p:cNvSpPr>
          <p:nvPr/>
        </p:nvSpPr>
        <p:spPr bwMode="auto">
          <a:xfrm>
            <a:off x="2410496" y="1048622"/>
            <a:ext cx="822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0000FF"/>
                </a:solidFill>
                <a:latin typeface="VNI-Times" pitchFamily="2" charset="0"/>
              </a:rPr>
              <a:t>Anh huøng Lao ñoäng Traàn Ñaïi Nghóa</a:t>
            </a:r>
          </a:p>
        </p:txBody>
      </p:sp>
      <p:grpSp>
        <p:nvGrpSpPr>
          <p:cNvPr id="15" name="Group 13"/>
          <p:cNvGrpSpPr>
            <a:grpSpLocks/>
          </p:cNvGrpSpPr>
          <p:nvPr/>
        </p:nvGrpSpPr>
        <p:grpSpPr bwMode="auto">
          <a:xfrm>
            <a:off x="3477296" y="286622"/>
            <a:ext cx="5638800" cy="838200"/>
            <a:chOff x="1392" y="0"/>
            <a:chExt cx="3120" cy="528"/>
          </a:xfrm>
        </p:grpSpPr>
        <p:sp>
          <p:nvSpPr>
            <p:cNvPr id="16" name="Text Box 14"/>
            <p:cNvSpPr txBox="1">
              <a:spLocks noChangeArrowheads="1"/>
            </p:cNvSpPr>
            <p:nvPr/>
          </p:nvSpPr>
          <p:spPr bwMode="auto">
            <a:xfrm>
              <a:off x="1632" y="240"/>
              <a:ext cx="259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u="sng">
                  <a:solidFill>
                    <a:srgbClr val="FF0066"/>
                  </a:solidFill>
                  <a:latin typeface="VNI-Times" pitchFamily="2" charset="0"/>
                </a:rPr>
                <a:t>Taäp ñoïc</a:t>
              </a:r>
            </a:p>
          </p:txBody>
        </p:sp>
        <p:sp>
          <p:nvSpPr>
            <p:cNvPr id="17" name="Text Box 15"/>
            <p:cNvSpPr txBox="1">
              <a:spLocks noChangeArrowheads="1"/>
            </p:cNvSpPr>
            <p:nvPr/>
          </p:nvSpPr>
          <p:spPr bwMode="auto">
            <a:xfrm>
              <a:off x="1392" y="0"/>
              <a:ext cx="312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endParaRPr lang="en-US" sz="2400" dirty="0">
                <a:solidFill>
                  <a:srgbClr val="0000FF"/>
                </a:solidFill>
                <a:latin typeface="VNI-Ariston" pitchFamily="2" charset="0"/>
              </a:endParaRPr>
            </a:p>
          </p:txBody>
        </p:sp>
      </p:grpSp>
      <p:sp>
        <p:nvSpPr>
          <p:cNvPr id="18" name="Action Button: Forward or Next 17">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3910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grpId="1" nodeType="clickEffect">
                                  <p:stCondLst>
                                    <p:cond delay="0"/>
                                  </p:stCondLst>
                                  <p:childTnLst>
                                    <p:animEffect transition="out" filter="barn(in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5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70" decel="100000"/>
                                        <p:tgtEl>
                                          <p:spTgt spid="5"/>
                                        </p:tgtEl>
                                      </p:cBhvr>
                                    </p:animEffect>
                                    <p:animScale>
                                      <p:cBhvr>
                                        <p:cTn id="21" dur="770" decel="100000"/>
                                        <p:tgtEl>
                                          <p:spTgt spid="5"/>
                                        </p:tgtEl>
                                      </p:cBhvr>
                                      <p:from x="10000" y="10000"/>
                                      <p:to x="200000" y="450000"/>
                                    </p:animScale>
                                    <p:animScale>
                                      <p:cBhvr>
                                        <p:cTn id="22" dur="1230" accel="100000" fill="hold">
                                          <p:stCondLst>
                                            <p:cond delay="770"/>
                                          </p:stCondLst>
                                        </p:cTn>
                                        <p:tgtEl>
                                          <p:spTgt spid="5"/>
                                        </p:tgtEl>
                                      </p:cBhvr>
                                      <p:from x="200000" y="450000"/>
                                      <p:to x="100000" y="100000"/>
                                    </p:animScale>
                                    <p:set>
                                      <p:cBhvr>
                                        <p:cTn id="23" dur="770" fill="hold"/>
                                        <p:tgtEl>
                                          <p:spTgt spid="5"/>
                                        </p:tgtEl>
                                        <p:attrNameLst>
                                          <p:attrName>ppt_x</p:attrName>
                                        </p:attrNameLst>
                                      </p:cBhvr>
                                      <p:to>
                                        <p:strVal val="(0.5)"/>
                                      </p:to>
                                    </p:set>
                                    <p:anim from="(0.5)" to="(#ppt_x)" calcmode="lin" valueType="num">
                                      <p:cBhvr>
                                        <p:cTn id="24" dur="1230" accel="100000" fill="hold">
                                          <p:stCondLst>
                                            <p:cond delay="770"/>
                                          </p:stCondLst>
                                        </p:cTn>
                                        <p:tgtEl>
                                          <p:spTgt spid="5"/>
                                        </p:tgtEl>
                                        <p:attrNameLst>
                                          <p:attrName>ppt_x</p:attrName>
                                        </p:attrNameLst>
                                      </p:cBhvr>
                                    </p:anim>
                                    <p:set>
                                      <p:cBhvr>
                                        <p:cTn id="25" dur="770" fill="hold"/>
                                        <p:tgtEl>
                                          <p:spTgt spid="5"/>
                                        </p:tgtEl>
                                        <p:attrNameLst>
                                          <p:attrName>ppt_y</p:attrName>
                                        </p:attrNameLst>
                                      </p:cBhvr>
                                      <p:to>
                                        <p:strVal val="(#ppt_y+0.4)"/>
                                      </p:to>
                                    </p:set>
                                    <p:anim from="(#ppt_y+0.4)" to="(#ppt_y)" calcmode="lin" valueType="num">
                                      <p:cBhvr>
                                        <p:cTn id="26" dur="1230" accel="100000" fill="hold">
                                          <p:stCondLst>
                                            <p:cond delay="770"/>
                                          </p:stCondLst>
                                        </p:cTn>
                                        <p:tgtEl>
                                          <p:spTgt spid="5"/>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20" presetClass="exit" presetSubtype="0" fill="hold" grpId="1" nodeType="clickEffect">
                                  <p:stCondLst>
                                    <p:cond delay="0"/>
                                  </p:stCondLst>
                                  <p:childTnLst>
                                    <p:animEffect transition="out" filter="wedge">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6"/>
                                        </p:tgtEl>
                                        <p:attrNameLst>
                                          <p:attrName>style.visibility</p:attrName>
                                        </p:attrNameLst>
                                      </p:cBhvr>
                                      <p:to>
                                        <p:strVal val="visible"/>
                                      </p:to>
                                    </p:set>
                                    <p:anim calcmode="discrete" valueType="clr">
                                      <p:cBhvr override="childStyle">
                                        <p:cTn id="3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gtEl>
                                        <p:attrNameLst>
                                          <p:attrName>fillcolor</p:attrName>
                                        </p:attrNameLst>
                                      </p:cBhvr>
                                      <p:tavLst>
                                        <p:tav tm="0">
                                          <p:val>
                                            <p:clrVal>
                                              <a:schemeClr val="accent2"/>
                                            </p:clrVal>
                                          </p:val>
                                        </p:tav>
                                        <p:tav tm="50000">
                                          <p:val>
                                            <p:clrVal>
                                              <a:schemeClr val="hlink"/>
                                            </p:clrVal>
                                          </p:val>
                                        </p:tav>
                                      </p:tavLst>
                                    </p:anim>
                                    <p:set>
                                      <p:cBhvr>
                                        <p:cTn id="36" dur="80"/>
                                        <p:tgtEl>
                                          <p:spTgt spid="6"/>
                                        </p:tgtEl>
                                        <p:attrNameLst>
                                          <p:attrName>fill.type</p:attrName>
                                        </p:attrNameLst>
                                      </p:cBhvr>
                                      <p:to>
                                        <p:strVal val="solid"/>
                                      </p:to>
                                    </p:set>
                                  </p:childTnLst>
                                </p:cTn>
                              </p:par>
                              <p:par>
                                <p:cTn id="37" presetID="5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0.7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par>
                                <p:cTn id="42" presetID="33" presetClass="emph" presetSubtype="0" repeatCount="indefinite" fill="remove" grpId="1" nodeType="withEffect">
                                  <p:stCondLst>
                                    <p:cond delay="0"/>
                                  </p:stCondLst>
                                  <p:childTnLst>
                                    <p:animClr clrSpc="rgb" dir="cw">
                                      <p:cBhvr override="childStyle">
                                        <p:cTn id="43" dur="1500" accel="50000" autoRev="1" fill="hold" tmFilter="0, 0; .33333, 1; 1, 1">
                                          <p:stCondLst>
                                            <p:cond delay="0"/>
                                          </p:stCondLst>
                                        </p:cTn>
                                        <p:tgtEl>
                                          <p:spTgt spid="7"/>
                                        </p:tgtEl>
                                        <p:attrNameLst>
                                          <p:attrName>style.color</p:attrName>
                                        </p:attrNameLst>
                                      </p:cBhvr>
                                      <p:to>
                                        <a:schemeClr val="accent2"/>
                                      </p:to>
                                    </p:animClr>
                                    <p:animClr clrSpc="rgb" dir="cw">
                                      <p:cBhvr>
                                        <p:cTn id="44" dur="1500" accel="50000" autoRev="1" fill="hold" tmFilter="0, 0; .33333, 1; 1, 1">
                                          <p:stCondLst>
                                            <p:cond delay="0"/>
                                          </p:stCondLst>
                                        </p:cTn>
                                        <p:tgtEl>
                                          <p:spTgt spid="7"/>
                                        </p:tgtEl>
                                        <p:attrNameLst>
                                          <p:attrName>fillcolor</p:attrName>
                                        </p:attrNameLst>
                                      </p:cBhvr>
                                      <p:to>
                                        <a:schemeClr val="accent2"/>
                                      </p:to>
                                    </p:animClr>
                                    <p:set>
                                      <p:cBhvr>
                                        <p:cTn id="45" dur="3000" fill="hold"/>
                                        <p:tgtEl>
                                          <p:spTgt spid="7"/>
                                        </p:tgtEl>
                                        <p:attrNameLst>
                                          <p:attrName>fill.type</p:attrName>
                                        </p:attrNameLst>
                                      </p:cBhvr>
                                      <p:to>
                                        <p:strVal val="solid"/>
                                      </p:to>
                                    </p:set>
                                    <p:set>
                                      <p:cBhvr>
                                        <p:cTn id="46" dur="3000" fill="hold"/>
                                        <p:tgtEl>
                                          <p:spTgt spid="7"/>
                                        </p:tgtEl>
                                        <p:attrNameLst>
                                          <p:attrName>fill.on</p:attrName>
                                        </p:attrNameLst>
                                      </p:cBhvr>
                                      <p:to>
                                        <p:strVal val="true"/>
                                      </p:to>
                                    </p:set>
                                    <p:animScale>
                                      <p:cBhvr>
                                        <p:cTn id="47" dur="1500" accel="50000" autoRev="1" fill="hold" tmFilter="0, 0; .33333, 1; 1, 1">
                                          <p:stCondLst>
                                            <p:cond delay="0"/>
                                          </p:stCondLst>
                                        </p:cTn>
                                        <p:tgtEl>
                                          <p:spTgt spid="7"/>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809" y="365918"/>
            <a:ext cx="10515600" cy="1325563"/>
          </a:xfrm>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p:cNvSpPr>
            <a:spLocks noChangeArrowheads="1"/>
          </p:cNvSpPr>
          <p:nvPr/>
        </p:nvSpPr>
        <p:spPr bwMode="auto">
          <a:xfrm>
            <a:off x="1996225" y="289621"/>
            <a:ext cx="8610600" cy="1295400"/>
          </a:xfrm>
          <a:prstGeom prst="ribbon">
            <a:avLst>
              <a:gd name="adj1" fmla="val 12500"/>
              <a:gd name="adj2" fmla="val 71870"/>
            </a:avLst>
          </a:prstGeom>
          <a:solidFill>
            <a:srgbClr val="A7E569"/>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sz="6000">
              <a:solidFill>
                <a:srgbClr val="0000FF"/>
              </a:solidFill>
              <a:latin typeface="VNI-Times" pitchFamily="2" charset="0"/>
              <a:cs typeface="Arial" panose="020B0604020202020204" pitchFamily="34" charset="0"/>
            </a:endParaRPr>
          </a:p>
        </p:txBody>
      </p:sp>
      <p:sp>
        <p:nvSpPr>
          <p:cNvPr id="5" name="WordArt 3"/>
          <p:cNvSpPr>
            <a:spLocks noChangeArrowheads="1" noChangeShapeType="1" noTextEdit="1"/>
          </p:cNvSpPr>
          <p:nvPr/>
        </p:nvSpPr>
        <p:spPr bwMode="auto">
          <a:xfrm>
            <a:off x="3889420" y="533399"/>
            <a:ext cx="5410200" cy="9906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47417"/>
              </a:avLst>
            </a:prstTxWarp>
            <a:scene3d>
              <a:camera prst="legacyPerspectiveBottomRight">
                <a:rot lat="0" lon="21239999" rev="0"/>
              </a:camera>
              <a:lightRig rig="legacyHarsh3" dir="l"/>
            </a:scene3d>
            <a:sp3d extrusionH="430200" prstMaterial="legacyMatte">
              <a:extrusionClr>
                <a:srgbClr val="C0C0C0"/>
              </a:extrusionClr>
              <a:contourClr>
                <a:srgbClr val="FFF200"/>
              </a:contourClr>
            </a:sp3d>
          </a:bodyPr>
          <a:lstStyle/>
          <a:p>
            <a:pPr algn="ctr"/>
            <a:r>
              <a:rPr lang="en-US" sz="3600" b="1" kern="10" dirty="0">
                <a:ln w="9525">
                  <a:round/>
                  <a:headEnd/>
                  <a:tailEnd/>
                </a:ln>
                <a:gradFill rotWithShape="0">
                  <a:gsLst>
                    <a:gs pos="0">
                      <a:srgbClr val="FFF200"/>
                    </a:gs>
                    <a:gs pos="45000">
                      <a:srgbClr val="FF7A00"/>
                    </a:gs>
                    <a:gs pos="70000">
                      <a:srgbClr val="FF0300"/>
                    </a:gs>
                    <a:gs pos="100000">
                      <a:srgbClr val="4D0808"/>
                    </a:gs>
                  </a:gsLst>
                  <a:lin ang="5400000" scaled="1"/>
                </a:gradFill>
                <a:latin typeface="Arial Unicode MS" panose="020B0604020202020204" pitchFamily="34" charset="-128"/>
                <a:ea typeface="Arial Unicode MS" panose="020B0604020202020204" pitchFamily="34" charset="-128"/>
                <a:cs typeface="Arial Unicode MS" panose="020B0604020202020204" pitchFamily="34" charset="-128"/>
              </a:rPr>
              <a:t>HOẠT ĐỘNG 3</a:t>
            </a:r>
          </a:p>
        </p:txBody>
      </p:sp>
      <p:sp>
        <p:nvSpPr>
          <p:cNvPr id="6" name="WordArt 4"/>
          <p:cNvSpPr>
            <a:spLocks noChangeArrowheads="1" noChangeShapeType="1" noTextEdit="1"/>
          </p:cNvSpPr>
          <p:nvPr/>
        </p:nvSpPr>
        <p:spPr bwMode="auto">
          <a:xfrm rot="230648">
            <a:off x="2459350" y="2068696"/>
            <a:ext cx="6343650" cy="2589213"/>
          </a:xfrm>
          <a:prstGeom prst="rect">
            <a:avLst/>
          </a:prstGeom>
          <a:extLst>
            <a:ext uri="{AF507438-7753-43E0-B8FC-AC1667EBCBE1}">
              <a14:hiddenEffects xmlns:a14="http://schemas.microsoft.com/office/drawing/2010/main" xmlns="">
                <a:effectLst/>
              </a14:hiddenEffects>
            </a:ext>
          </a:extLst>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contourClr>
                <a:srgbClr val="FFFF00"/>
              </a:contourClr>
            </a:sp3d>
          </a:bodyPr>
          <a:lstStyle/>
          <a:p>
            <a:pPr algn="ctr"/>
            <a:r>
              <a:rPr lang="en-US" sz="3600" b="1" kern="10" dirty="0">
                <a:ln w="9525">
                  <a:round/>
                  <a:headEnd/>
                  <a:tailEnd/>
                </a:ln>
                <a:gradFill rotWithShape="0">
                  <a:gsLst>
                    <a:gs pos="0">
                      <a:srgbClr val="FFFF00"/>
                    </a:gs>
                    <a:gs pos="100000">
                      <a:srgbClr val="00FF99"/>
                    </a:gs>
                  </a:gsLst>
                  <a:lin ang="5169352" scaled="1"/>
                </a:gradFill>
                <a:latin typeface="Times New Roman" panose="02020603050405020304" pitchFamily="18" charset="0"/>
                <a:cs typeface="Times New Roman" panose="02020603050405020304" pitchFamily="18" charset="0"/>
              </a:rPr>
              <a:t>LUYỆN ĐỌC DIỄN CẢM</a:t>
            </a:r>
          </a:p>
        </p:txBody>
      </p:sp>
      <p:sp>
        <p:nvSpPr>
          <p:cNvPr id="7" name="Action Button: Forward or Next 6">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220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2"/>
          <p:cNvSpPr txBox="1">
            <a:spLocks noChangeArrowheads="1"/>
          </p:cNvSpPr>
          <p:nvPr/>
        </p:nvSpPr>
        <p:spPr>
          <a:xfrm>
            <a:off x="1605566" y="3359240"/>
            <a:ext cx="8686800" cy="152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smtClean="0">
                <a:solidFill>
                  <a:srgbClr val="800080"/>
                </a:solidFill>
              </a:rPr>
              <a:t>        </a:t>
            </a:r>
            <a:r>
              <a:rPr lang="en-US" b="1" smtClean="0">
                <a:solidFill>
                  <a:srgbClr val="800080"/>
                </a:solidFill>
                <a:latin typeface="Times New Roman" panose="02020603050405020304" pitchFamily="18" charset="0"/>
              </a:rPr>
              <a:t>Toàn bài đọc với giọng kể rõ ràng, chậm rãi, cảm hứng ca ngợi nhà khoa học đã có những cống hiến xuất sắc cho đất nước.</a:t>
            </a:r>
            <a:endParaRPr lang="en-US" b="1">
              <a:solidFill>
                <a:srgbClr val="800080"/>
              </a:solidFill>
              <a:latin typeface="Times New Roman" panose="02020603050405020304" pitchFamily="18" charset="0"/>
            </a:endParaRPr>
          </a:p>
        </p:txBody>
      </p:sp>
      <p:sp>
        <p:nvSpPr>
          <p:cNvPr id="5" name="Rectangle 3"/>
          <p:cNvSpPr>
            <a:spLocks noRot="1" noChangeArrowheads="1"/>
          </p:cNvSpPr>
          <p:nvPr/>
        </p:nvSpPr>
        <p:spPr bwMode="auto">
          <a:xfrm>
            <a:off x="1834166" y="2521040"/>
            <a:ext cx="77724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3600" b="1">
                <a:solidFill>
                  <a:srgbClr val="FF6600"/>
                </a:solidFill>
                <a:latin typeface="Times New Roman" panose="02020603050405020304" pitchFamily="18" charset="0"/>
              </a:rPr>
              <a:t>?</a:t>
            </a:r>
            <a:r>
              <a:rPr lang="en-US" sz="4000" b="1">
                <a:solidFill>
                  <a:srgbClr val="0000FF"/>
                </a:solidFill>
                <a:latin typeface="Times New Roman" panose="02020603050405020304" pitchFamily="18" charset="0"/>
              </a:rPr>
              <a:t> </a:t>
            </a:r>
            <a:r>
              <a:rPr lang="en-US" sz="2800" b="1">
                <a:solidFill>
                  <a:srgbClr val="0000FF"/>
                </a:solidFill>
                <a:latin typeface="Times New Roman" panose="02020603050405020304" pitchFamily="18" charset="0"/>
              </a:rPr>
              <a:t>Các em hãy</a:t>
            </a:r>
            <a:r>
              <a:rPr lang="en-US" sz="4800" b="1">
                <a:solidFill>
                  <a:srgbClr val="0000FF"/>
                </a:solidFill>
                <a:latin typeface="Times New Roman" panose="02020603050405020304" pitchFamily="18" charset="0"/>
              </a:rPr>
              <a:t> </a:t>
            </a:r>
            <a:r>
              <a:rPr lang="en-US" sz="2800" b="1">
                <a:solidFill>
                  <a:srgbClr val="0000FF"/>
                </a:solidFill>
                <a:latin typeface="Times New Roman" panose="02020603050405020304" pitchFamily="18" charset="0"/>
              </a:rPr>
              <a:t>nêu cách đọc bài văn?</a:t>
            </a:r>
            <a:endParaRPr lang="en-US" sz="3200" b="1">
              <a:solidFill>
                <a:srgbClr val="FF3399"/>
              </a:solidFill>
              <a:latin typeface="Times New Roman" panose="02020603050405020304" pitchFamily="18" charset="0"/>
            </a:endParaRPr>
          </a:p>
        </p:txBody>
      </p:sp>
      <p:sp>
        <p:nvSpPr>
          <p:cNvPr id="6" name="Rectangle 4"/>
          <p:cNvSpPr>
            <a:spLocks noRot="1" noChangeArrowheads="1"/>
          </p:cNvSpPr>
          <p:nvPr/>
        </p:nvSpPr>
        <p:spPr bwMode="auto">
          <a:xfrm>
            <a:off x="3129566" y="844640"/>
            <a:ext cx="60960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sz="3600" b="1" u="sng">
                <a:solidFill>
                  <a:srgbClr val="CC0099"/>
                </a:solidFill>
              </a:rPr>
              <a:t>Luyện đọc diễn cảm</a:t>
            </a:r>
            <a:r>
              <a:rPr lang="en-US" sz="3200">
                <a:solidFill>
                  <a:srgbClr val="FF3399"/>
                </a:solidFill>
              </a:rPr>
              <a:t>                                                  </a:t>
            </a:r>
          </a:p>
        </p:txBody>
      </p:sp>
      <p:sp>
        <p:nvSpPr>
          <p:cNvPr id="7" name="Rectangle 5"/>
          <p:cNvSpPr>
            <a:spLocks noRot="1" noChangeArrowheads="1"/>
          </p:cNvSpPr>
          <p:nvPr/>
        </p:nvSpPr>
        <p:spPr bwMode="auto">
          <a:xfrm>
            <a:off x="1834166" y="1530440"/>
            <a:ext cx="83058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sz="3600">
                <a:solidFill>
                  <a:srgbClr val="0000FF"/>
                </a:solidFill>
              </a:rPr>
              <a:t>* </a:t>
            </a:r>
            <a:r>
              <a:rPr lang="en-US" sz="2800">
                <a:solidFill>
                  <a:srgbClr val="0000FF"/>
                </a:solidFill>
                <a:latin typeface="Times New Roman" panose="02020603050405020304" pitchFamily="18" charset="0"/>
              </a:rPr>
              <a:t>4 em đọc nối tiếp 4 đoạn. Cả lớp đọc thầm, tìm ra cách đọc hay.</a:t>
            </a:r>
            <a:r>
              <a:rPr lang="en-US" sz="3200">
                <a:solidFill>
                  <a:srgbClr val="FF3399"/>
                </a:solidFill>
              </a:rPr>
              <a:t>                                                  </a:t>
            </a:r>
          </a:p>
        </p:txBody>
      </p:sp>
      <p:sp>
        <p:nvSpPr>
          <p:cNvPr id="8" name="Action Button: Forward or Next 7">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411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4"/>
          <p:cNvSpPr>
            <a:spLocks noRot="1" noChangeArrowheads="1"/>
          </p:cNvSpPr>
          <p:nvPr/>
        </p:nvSpPr>
        <p:spPr bwMode="auto">
          <a:xfrm>
            <a:off x="2971800" y="1130233"/>
            <a:ext cx="60960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sz="3600" b="1" u="sng" dirty="0" err="1">
                <a:solidFill>
                  <a:srgbClr val="CC0099"/>
                </a:solidFill>
              </a:rPr>
              <a:t>Luyện</a:t>
            </a:r>
            <a:r>
              <a:rPr lang="en-US" sz="3600" b="1" u="sng" dirty="0">
                <a:solidFill>
                  <a:srgbClr val="CC0099"/>
                </a:solidFill>
              </a:rPr>
              <a:t> </a:t>
            </a:r>
            <a:r>
              <a:rPr lang="en-US" sz="3600" b="1" u="sng" dirty="0" err="1">
                <a:solidFill>
                  <a:srgbClr val="CC0099"/>
                </a:solidFill>
              </a:rPr>
              <a:t>đọc</a:t>
            </a:r>
            <a:r>
              <a:rPr lang="en-US" sz="3600" b="1" u="sng" dirty="0">
                <a:solidFill>
                  <a:srgbClr val="CC0099"/>
                </a:solidFill>
              </a:rPr>
              <a:t> </a:t>
            </a:r>
            <a:r>
              <a:rPr lang="en-US" sz="3600" b="1" u="sng" dirty="0" err="1">
                <a:solidFill>
                  <a:srgbClr val="CC0099"/>
                </a:solidFill>
              </a:rPr>
              <a:t>diễn</a:t>
            </a:r>
            <a:r>
              <a:rPr lang="en-US" sz="3600" b="1" u="sng" dirty="0">
                <a:solidFill>
                  <a:srgbClr val="CC0099"/>
                </a:solidFill>
              </a:rPr>
              <a:t> </a:t>
            </a:r>
            <a:r>
              <a:rPr lang="en-US" sz="3600" b="1" u="sng" dirty="0" err="1">
                <a:solidFill>
                  <a:srgbClr val="CC0099"/>
                </a:solidFill>
              </a:rPr>
              <a:t>cảm</a:t>
            </a:r>
            <a:r>
              <a:rPr lang="en-US" sz="3200" dirty="0">
                <a:solidFill>
                  <a:srgbClr val="FF3399"/>
                </a:solidFill>
              </a:rPr>
              <a:t>                                                  </a:t>
            </a:r>
          </a:p>
        </p:txBody>
      </p:sp>
      <p:sp>
        <p:nvSpPr>
          <p:cNvPr id="5" name="Text Box 6"/>
          <p:cNvSpPr txBox="1">
            <a:spLocks noChangeArrowheads="1"/>
          </p:cNvSpPr>
          <p:nvPr/>
        </p:nvSpPr>
        <p:spPr bwMode="auto">
          <a:xfrm>
            <a:off x="1600200" y="123758"/>
            <a:ext cx="89916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endParaRPr lang="en-US" sz="2400" b="1" i="1" dirty="0">
              <a:solidFill>
                <a:srgbClr val="0000FF"/>
              </a:solidFill>
              <a:latin typeface="Times New Roman" panose="02020603050405020304" pitchFamily="18" charset="0"/>
              <a:cs typeface="Arial" panose="020B0604020202020204" pitchFamily="34" charset="0"/>
            </a:endParaRPr>
          </a:p>
          <a:p>
            <a:pPr algn="ctr"/>
            <a:r>
              <a:rPr lang="en-US" sz="2800" b="1" u="sng" dirty="0" err="1">
                <a:solidFill>
                  <a:srgbClr val="339966"/>
                </a:solidFill>
                <a:cs typeface="Arial" panose="020B0604020202020204" pitchFamily="34" charset="0"/>
              </a:rPr>
              <a:t>Tập</a:t>
            </a:r>
            <a:r>
              <a:rPr lang="en-US" sz="2800" b="1" u="sng" dirty="0">
                <a:solidFill>
                  <a:srgbClr val="339966"/>
                </a:solidFill>
                <a:cs typeface="Arial" panose="020B0604020202020204" pitchFamily="34" charset="0"/>
              </a:rPr>
              <a:t> </a:t>
            </a:r>
            <a:r>
              <a:rPr lang="en-US" sz="2800" b="1" u="sng" dirty="0" err="1">
                <a:solidFill>
                  <a:srgbClr val="339966"/>
                </a:solidFill>
                <a:cs typeface="Arial" panose="020B0604020202020204" pitchFamily="34" charset="0"/>
              </a:rPr>
              <a:t>đọc</a:t>
            </a:r>
            <a:r>
              <a:rPr lang="en-US" sz="2800" b="1" dirty="0">
                <a:solidFill>
                  <a:srgbClr val="339966"/>
                </a:solidFill>
                <a:cs typeface="Arial" panose="020B0604020202020204" pitchFamily="34" charset="0"/>
              </a:rPr>
              <a:t>:</a:t>
            </a:r>
            <a:r>
              <a:rPr lang="en-US" sz="2800" b="1" dirty="0">
                <a:solidFill>
                  <a:srgbClr val="0000FF"/>
                </a:solidFill>
                <a:cs typeface="Arial" panose="020B0604020202020204" pitchFamily="34" charset="0"/>
              </a:rPr>
              <a:t>  </a:t>
            </a:r>
            <a:r>
              <a:rPr lang="en-US" sz="2800" b="1" dirty="0" err="1">
                <a:solidFill>
                  <a:srgbClr val="FF0000"/>
                </a:solidFill>
                <a:cs typeface="Arial" panose="020B0604020202020204" pitchFamily="34" charset="0"/>
              </a:rPr>
              <a:t>Anh</a:t>
            </a:r>
            <a:r>
              <a:rPr lang="en-US" sz="2800" b="1" dirty="0">
                <a:solidFill>
                  <a:srgbClr val="FF0000"/>
                </a:solidFill>
                <a:cs typeface="Arial" panose="020B0604020202020204" pitchFamily="34" charset="0"/>
              </a:rPr>
              <a:t> </a:t>
            </a:r>
            <a:r>
              <a:rPr lang="en-US" sz="2800" b="1" dirty="0" err="1">
                <a:solidFill>
                  <a:srgbClr val="FF0000"/>
                </a:solidFill>
                <a:cs typeface="Arial" panose="020B0604020202020204" pitchFamily="34" charset="0"/>
              </a:rPr>
              <a:t>hùng</a:t>
            </a:r>
            <a:r>
              <a:rPr lang="en-US" sz="2800" b="1" dirty="0">
                <a:solidFill>
                  <a:srgbClr val="FF0000"/>
                </a:solidFill>
                <a:cs typeface="Arial" panose="020B0604020202020204" pitchFamily="34" charset="0"/>
              </a:rPr>
              <a:t> </a:t>
            </a:r>
            <a:r>
              <a:rPr lang="en-US" sz="2800" b="1" dirty="0" err="1">
                <a:solidFill>
                  <a:srgbClr val="FF0000"/>
                </a:solidFill>
                <a:cs typeface="Arial" panose="020B0604020202020204" pitchFamily="34" charset="0"/>
              </a:rPr>
              <a:t>lao</a:t>
            </a:r>
            <a:r>
              <a:rPr lang="en-US" sz="2800" b="1" dirty="0">
                <a:solidFill>
                  <a:srgbClr val="FF0000"/>
                </a:solidFill>
                <a:cs typeface="Arial" panose="020B0604020202020204" pitchFamily="34" charset="0"/>
              </a:rPr>
              <a:t> </a:t>
            </a:r>
            <a:r>
              <a:rPr lang="en-US" sz="2800" b="1" dirty="0" err="1">
                <a:solidFill>
                  <a:srgbClr val="FF0000"/>
                </a:solidFill>
                <a:cs typeface="Arial" panose="020B0604020202020204" pitchFamily="34" charset="0"/>
              </a:rPr>
              <a:t>động</a:t>
            </a:r>
            <a:r>
              <a:rPr lang="en-US" sz="2800" b="1" dirty="0">
                <a:solidFill>
                  <a:srgbClr val="FF0000"/>
                </a:solidFill>
                <a:cs typeface="Arial" panose="020B0604020202020204" pitchFamily="34" charset="0"/>
              </a:rPr>
              <a:t> </a:t>
            </a:r>
            <a:r>
              <a:rPr lang="en-US" sz="2800" b="1" dirty="0" err="1">
                <a:solidFill>
                  <a:srgbClr val="FF0000"/>
                </a:solidFill>
                <a:cs typeface="Arial" panose="020B0604020202020204" pitchFamily="34" charset="0"/>
              </a:rPr>
              <a:t>Trần</a:t>
            </a:r>
            <a:r>
              <a:rPr lang="en-US" sz="2800" b="1" dirty="0">
                <a:solidFill>
                  <a:srgbClr val="FF0000"/>
                </a:solidFill>
                <a:cs typeface="Arial" panose="020B0604020202020204" pitchFamily="34" charset="0"/>
              </a:rPr>
              <a:t> </a:t>
            </a:r>
            <a:r>
              <a:rPr lang="en-US" sz="2800" b="1" dirty="0" err="1">
                <a:solidFill>
                  <a:srgbClr val="FF0000"/>
                </a:solidFill>
                <a:cs typeface="Arial" panose="020B0604020202020204" pitchFamily="34" charset="0"/>
              </a:rPr>
              <a:t>Đại</a:t>
            </a:r>
            <a:r>
              <a:rPr lang="en-US" sz="2800" b="1" dirty="0">
                <a:solidFill>
                  <a:srgbClr val="FF0000"/>
                </a:solidFill>
                <a:cs typeface="Arial" panose="020B0604020202020204" pitchFamily="34" charset="0"/>
              </a:rPr>
              <a:t> </a:t>
            </a:r>
            <a:r>
              <a:rPr lang="en-US" sz="2800" b="1" dirty="0" err="1">
                <a:solidFill>
                  <a:srgbClr val="FF0000"/>
                </a:solidFill>
                <a:cs typeface="Arial" panose="020B0604020202020204" pitchFamily="34" charset="0"/>
              </a:rPr>
              <a:t>Nghĩa</a:t>
            </a:r>
            <a:endParaRPr lang="en-US" sz="2800" b="1" dirty="0">
              <a:solidFill>
                <a:srgbClr val="FF0000"/>
              </a:solidFill>
              <a:cs typeface="Arial" panose="020B0604020202020204" pitchFamily="34" charset="0"/>
            </a:endParaRPr>
          </a:p>
          <a:p>
            <a:pPr algn="ctr"/>
            <a:r>
              <a:rPr lang="en-US" b="1" i="1" dirty="0">
                <a:solidFill>
                  <a:srgbClr val="FF3300"/>
                </a:solidFill>
                <a:cs typeface="Arial" panose="020B0604020202020204" pitchFamily="34" charset="0"/>
              </a:rPr>
              <a:t>                                                                        </a:t>
            </a:r>
            <a:endParaRPr lang="en-US" b="1" i="1" dirty="0">
              <a:solidFill>
                <a:srgbClr val="0000FF"/>
              </a:solidFill>
              <a:cs typeface="Arial" panose="020B0604020202020204" pitchFamily="34" charset="0"/>
            </a:endParaRPr>
          </a:p>
        </p:txBody>
      </p:sp>
      <p:sp>
        <p:nvSpPr>
          <p:cNvPr id="7" name="Rectangle 9"/>
          <p:cNvSpPr>
            <a:spLocks noChangeArrowheads="1"/>
          </p:cNvSpPr>
          <p:nvPr/>
        </p:nvSpPr>
        <p:spPr bwMode="auto">
          <a:xfrm>
            <a:off x="1902854" y="2455796"/>
            <a:ext cx="8915400" cy="393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en-US" dirty="0"/>
              <a:t>         </a:t>
            </a:r>
            <a:r>
              <a:rPr lang="en-US" sz="2800" b="1" dirty="0" err="1">
                <a:solidFill>
                  <a:srgbClr val="0000FF"/>
                </a:solidFill>
                <a:latin typeface="VNI-Times" pitchFamily="2" charset="0"/>
              </a:rPr>
              <a:t>Naêm</a:t>
            </a:r>
            <a:r>
              <a:rPr lang="en-US" sz="2800" b="1" dirty="0">
                <a:solidFill>
                  <a:srgbClr val="0000FF"/>
                </a:solidFill>
                <a:latin typeface="VNI-Times" pitchFamily="2" charset="0"/>
              </a:rPr>
              <a:t> 1946, </a:t>
            </a:r>
            <a:r>
              <a:rPr lang="en-US" sz="2800" b="1" dirty="0" err="1">
                <a:solidFill>
                  <a:srgbClr val="0000FF"/>
                </a:solidFill>
                <a:latin typeface="VNI-Times" pitchFamily="2" charset="0"/>
              </a:rPr>
              <a:t>nghe</a:t>
            </a:r>
            <a:r>
              <a:rPr lang="en-US" sz="2800" b="1" dirty="0">
                <a:solidFill>
                  <a:srgbClr val="0000FF"/>
                </a:solidFill>
                <a:latin typeface="VNI-Times" pitchFamily="2" charset="0"/>
              </a:rPr>
              <a:t> </a:t>
            </a:r>
            <a:r>
              <a:rPr lang="en-US" sz="2800" b="1" dirty="0" err="1">
                <a:solidFill>
                  <a:srgbClr val="0000FF"/>
                </a:solidFill>
                <a:latin typeface="VNI-Times" pitchFamily="2" charset="0"/>
              </a:rPr>
              <a:t>theo</a:t>
            </a:r>
            <a:r>
              <a:rPr lang="en-US" sz="2800" b="1" dirty="0">
                <a:solidFill>
                  <a:srgbClr val="0000FF"/>
                </a:solidFill>
                <a:latin typeface="VNI-Times" pitchFamily="2" charset="0"/>
              </a:rPr>
              <a:t> </a:t>
            </a:r>
            <a:r>
              <a:rPr lang="en-US" sz="2800" b="1" dirty="0" err="1">
                <a:solidFill>
                  <a:srgbClr val="0000FF"/>
                </a:solidFill>
                <a:latin typeface="VNI-Times" pitchFamily="2" charset="0"/>
              </a:rPr>
              <a:t>tieáng</a:t>
            </a:r>
            <a:r>
              <a:rPr lang="en-US" sz="2800" b="1" dirty="0">
                <a:solidFill>
                  <a:srgbClr val="0000FF"/>
                </a:solidFill>
                <a:latin typeface="VNI-Times" pitchFamily="2" charset="0"/>
              </a:rPr>
              <a:t> </a:t>
            </a:r>
            <a:r>
              <a:rPr lang="en-US" sz="2800" b="1" dirty="0" err="1">
                <a:solidFill>
                  <a:srgbClr val="0000FF"/>
                </a:solidFill>
                <a:latin typeface="VNI-Times" pitchFamily="2" charset="0"/>
              </a:rPr>
              <a:t>goïi</a:t>
            </a:r>
            <a:r>
              <a:rPr lang="en-US" sz="2800" b="1" dirty="0">
                <a:solidFill>
                  <a:srgbClr val="0000FF"/>
                </a:solidFill>
                <a:latin typeface="VNI-Times" pitchFamily="2" charset="0"/>
              </a:rPr>
              <a:t> </a:t>
            </a:r>
            <a:r>
              <a:rPr lang="en-US" sz="2800" b="1" dirty="0" err="1">
                <a:solidFill>
                  <a:srgbClr val="0000FF"/>
                </a:solidFill>
                <a:latin typeface="VNI-Times" pitchFamily="2" charset="0"/>
              </a:rPr>
              <a:t>thieâng</a:t>
            </a:r>
            <a:r>
              <a:rPr lang="en-US" sz="2800" b="1" dirty="0">
                <a:solidFill>
                  <a:srgbClr val="0000FF"/>
                </a:solidFill>
                <a:latin typeface="VNI-Times" pitchFamily="2" charset="0"/>
              </a:rPr>
              <a:t> </a:t>
            </a:r>
            <a:r>
              <a:rPr lang="en-US" sz="2800" b="1" dirty="0" err="1">
                <a:solidFill>
                  <a:srgbClr val="0000FF"/>
                </a:solidFill>
                <a:latin typeface="VNI-Times" pitchFamily="2" charset="0"/>
              </a:rPr>
              <a:t>lieâng</a:t>
            </a:r>
            <a:r>
              <a:rPr lang="en-US" sz="2800" b="1" dirty="0">
                <a:solidFill>
                  <a:srgbClr val="0000FF"/>
                </a:solidFill>
                <a:latin typeface="VNI-Times" pitchFamily="2" charset="0"/>
              </a:rPr>
              <a:t> </a:t>
            </a:r>
            <a:r>
              <a:rPr lang="en-US" sz="2800" b="1" dirty="0" err="1">
                <a:solidFill>
                  <a:srgbClr val="0000FF"/>
                </a:solidFill>
                <a:latin typeface="VNI-Times" pitchFamily="2" charset="0"/>
              </a:rPr>
              <a:t>cuûa</a:t>
            </a:r>
            <a:r>
              <a:rPr lang="en-US" sz="2800" b="1" dirty="0">
                <a:solidFill>
                  <a:srgbClr val="0000FF"/>
                </a:solidFill>
                <a:latin typeface="VNI-Times" pitchFamily="2" charset="0"/>
              </a:rPr>
              <a:t> </a:t>
            </a:r>
            <a:r>
              <a:rPr lang="en-US" sz="2800" b="1" dirty="0" err="1">
                <a:solidFill>
                  <a:srgbClr val="0000FF"/>
                </a:solidFill>
                <a:latin typeface="VNI-Times" pitchFamily="2" charset="0"/>
              </a:rPr>
              <a:t>Toå</a:t>
            </a:r>
            <a:r>
              <a:rPr lang="en-US" sz="2800" b="1" dirty="0">
                <a:solidFill>
                  <a:srgbClr val="0000FF"/>
                </a:solidFill>
                <a:latin typeface="VNI-Times" pitchFamily="2" charset="0"/>
              </a:rPr>
              <a:t> </a:t>
            </a:r>
            <a:r>
              <a:rPr lang="en-US" sz="2800" b="1" dirty="0" err="1">
                <a:solidFill>
                  <a:srgbClr val="0000FF"/>
                </a:solidFill>
                <a:latin typeface="VNI-Times" pitchFamily="2" charset="0"/>
              </a:rPr>
              <a:t>quoác</a:t>
            </a:r>
            <a:r>
              <a:rPr lang="en-US" sz="2800" b="1" dirty="0">
                <a:solidFill>
                  <a:srgbClr val="0000FF"/>
                </a:solidFill>
                <a:latin typeface="VNI-Times" pitchFamily="2" charset="0"/>
              </a:rPr>
              <a:t>, </a:t>
            </a:r>
            <a:r>
              <a:rPr lang="en-US" sz="2800" b="1" dirty="0" err="1">
                <a:solidFill>
                  <a:srgbClr val="0000FF"/>
                </a:solidFill>
                <a:latin typeface="VNI-Times" pitchFamily="2" charset="0"/>
              </a:rPr>
              <a:t>oâng</a:t>
            </a:r>
            <a:r>
              <a:rPr lang="en-US" sz="2800" b="1" dirty="0">
                <a:solidFill>
                  <a:srgbClr val="0000FF"/>
                </a:solidFill>
                <a:latin typeface="VNI-Times" pitchFamily="2" charset="0"/>
              </a:rPr>
              <a:t> </a:t>
            </a:r>
            <a:r>
              <a:rPr lang="en-US" sz="2800" b="1" dirty="0" err="1">
                <a:solidFill>
                  <a:srgbClr val="0000FF"/>
                </a:solidFill>
                <a:latin typeface="VNI-Times" pitchFamily="2" charset="0"/>
              </a:rPr>
              <a:t>rôøi</a:t>
            </a:r>
            <a:r>
              <a:rPr lang="en-US" sz="2800" b="1" dirty="0">
                <a:solidFill>
                  <a:srgbClr val="0000FF"/>
                </a:solidFill>
                <a:latin typeface="VNI-Times" pitchFamily="2" charset="0"/>
              </a:rPr>
              <a:t> </a:t>
            </a:r>
            <a:r>
              <a:rPr lang="en-US" sz="2800" b="1" dirty="0" err="1">
                <a:solidFill>
                  <a:srgbClr val="0000FF"/>
                </a:solidFill>
                <a:latin typeface="VNI-Times" pitchFamily="2" charset="0"/>
              </a:rPr>
              <a:t>boû</a:t>
            </a:r>
            <a:r>
              <a:rPr lang="en-US" sz="2800" b="1" dirty="0">
                <a:solidFill>
                  <a:srgbClr val="0000FF"/>
                </a:solidFill>
                <a:latin typeface="VNI-Times" pitchFamily="2" charset="0"/>
              </a:rPr>
              <a:t> </a:t>
            </a:r>
            <a:r>
              <a:rPr lang="en-US" sz="2800" b="1" dirty="0" err="1">
                <a:solidFill>
                  <a:srgbClr val="0000FF"/>
                </a:solidFill>
                <a:latin typeface="VNI-Times" pitchFamily="2" charset="0"/>
              </a:rPr>
              <a:t>cuoäc</a:t>
            </a:r>
            <a:r>
              <a:rPr lang="en-US" sz="2800" b="1" dirty="0">
                <a:solidFill>
                  <a:srgbClr val="0000FF"/>
                </a:solidFill>
                <a:latin typeface="VNI-Times" pitchFamily="2" charset="0"/>
              </a:rPr>
              <a:t> </a:t>
            </a:r>
            <a:r>
              <a:rPr lang="en-US" sz="2800" b="1" dirty="0" err="1">
                <a:solidFill>
                  <a:srgbClr val="0000FF"/>
                </a:solidFill>
                <a:latin typeface="VNI-Times" pitchFamily="2" charset="0"/>
              </a:rPr>
              <a:t>soáng</a:t>
            </a:r>
            <a:r>
              <a:rPr lang="en-US" sz="2800" b="1" dirty="0">
                <a:solidFill>
                  <a:srgbClr val="0000FF"/>
                </a:solidFill>
                <a:latin typeface="VNI-Times" pitchFamily="2" charset="0"/>
              </a:rPr>
              <a:t> </a:t>
            </a:r>
            <a:r>
              <a:rPr lang="en-US" sz="2800" b="1" dirty="0" err="1">
                <a:solidFill>
                  <a:srgbClr val="0000FF"/>
                </a:solidFill>
                <a:latin typeface="VNI-Times" pitchFamily="2" charset="0"/>
              </a:rPr>
              <a:t>ñaày</a:t>
            </a:r>
            <a:r>
              <a:rPr lang="en-US" sz="2800" b="1" dirty="0">
                <a:solidFill>
                  <a:srgbClr val="0000FF"/>
                </a:solidFill>
                <a:latin typeface="VNI-Times" pitchFamily="2" charset="0"/>
              </a:rPr>
              <a:t> </a:t>
            </a:r>
            <a:r>
              <a:rPr lang="en-US" sz="2800" b="1" dirty="0" err="1">
                <a:solidFill>
                  <a:srgbClr val="0000FF"/>
                </a:solidFill>
                <a:latin typeface="VNI-Times" pitchFamily="2" charset="0"/>
              </a:rPr>
              <a:t>ñuû</a:t>
            </a:r>
            <a:r>
              <a:rPr lang="en-US" sz="2800" b="1" dirty="0">
                <a:solidFill>
                  <a:srgbClr val="0000FF"/>
                </a:solidFill>
                <a:latin typeface="VNI-Times" pitchFamily="2" charset="0"/>
              </a:rPr>
              <a:t> </a:t>
            </a:r>
            <a:r>
              <a:rPr lang="en-US" sz="2800" b="1" dirty="0" err="1">
                <a:solidFill>
                  <a:srgbClr val="0000FF"/>
                </a:solidFill>
                <a:latin typeface="VNI-Times" pitchFamily="2" charset="0"/>
              </a:rPr>
              <a:t>tieän</a:t>
            </a:r>
            <a:r>
              <a:rPr lang="en-US" sz="2800" b="1" dirty="0">
                <a:solidFill>
                  <a:srgbClr val="0000FF"/>
                </a:solidFill>
                <a:latin typeface="VNI-Times" pitchFamily="2" charset="0"/>
              </a:rPr>
              <a:t> </a:t>
            </a:r>
            <a:r>
              <a:rPr lang="en-US" sz="2800" b="1" dirty="0" err="1">
                <a:solidFill>
                  <a:srgbClr val="0000FF"/>
                </a:solidFill>
                <a:latin typeface="VNI-Times" pitchFamily="2" charset="0"/>
              </a:rPr>
              <a:t>nghi</a:t>
            </a:r>
            <a:r>
              <a:rPr lang="en-US" sz="2800" b="1" dirty="0">
                <a:solidFill>
                  <a:srgbClr val="0000FF"/>
                </a:solidFill>
                <a:latin typeface="VNI-Times" pitchFamily="2" charset="0"/>
              </a:rPr>
              <a:t> </a:t>
            </a:r>
            <a:r>
              <a:rPr lang="en-US" sz="2800" b="1" dirty="0" err="1">
                <a:solidFill>
                  <a:srgbClr val="0000FF"/>
                </a:solidFill>
                <a:latin typeface="VNI-Times" pitchFamily="2" charset="0"/>
              </a:rPr>
              <a:t>ôû</a:t>
            </a:r>
            <a:r>
              <a:rPr lang="en-US" sz="2800" b="1" dirty="0">
                <a:solidFill>
                  <a:srgbClr val="0000FF"/>
                </a:solidFill>
                <a:latin typeface="VNI-Times" pitchFamily="2" charset="0"/>
              </a:rPr>
              <a:t> </a:t>
            </a:r>
            <a:r>
              <a:rPr lang="en-US" sz="2800" b="1" dirty="0" err="1">
                <a:solidFill>
                  <a:srgbClr val="0000FF"/>
                </a:solidFill>
                <a:latin typeface="VNI-Times" pitchFamily="2" charset="0"/>
              </a:rPr>
              <a:t>nöôùc</a:t>
            </a:r>
            <a:r>
              <a:rPr lang="en-US" sz="2800" b="1" dirty="0">
                <a:solidFill>
                  <a:srgbClr val="0000FF"/>
                </a:solidFill>
                <a:latin typeface="VNI-Times" pitchFamily="2" charset="0"/>
              </a:rPr>
              <a:t> </a:t>
            </a:r>
            <a:r>
              <a:rPr lang="en-US" sz="2800" b="1" dirty="0" err="1">
                <a:solidFill>
                  <a:srgbClr val="0000FF"/>
                </a:solidFill>
                <a:latin typeface="VNI-Times" pitchFamily="2" charset="0"/>
              </a:rPr>
              <a:t>ngoaøi</a:t>
            </a:r>
            <a:r>
              <a:rPr lang="en-US" sz="2800" b="1" dirty="0">
                <a:solidFill>
                  <a:srgbClr val="0000FF"/>
                </a:solidFill>
                <a:latin typeface="VNI-Times" pitchFamily="2" charset="0"/>
              </a:rPr>
              <a:t>, </a:t>
            </a:r>
            <a:r>
              <a:rPr lang="en-US" sz="2800" b="1" dirty="0" err="1">
                <a:solidFill>
                  <a:srgbClr val="0000FF"/>
                </a:solidFill>
                <a:latin typeface="VNI-Times" pitchFamily="2" charset="0"/>
              </a:rPr>
              <a:t>theo</a:t>
            </a:r>
            <a:r>
              <a:rPr lang="en-US" sz="2800" b="1" dirty="0">
                <a:solidFill>
                  <a:srgbClr val="0000FF"/>
                </a:solidFill>
                <a:latin typeface="VNI-Times" pitchFamily="2" charset="0"/>
              </a:rPr>
              <a:t> </a:t>
            </a:r>
            <a:r>
              <a:rPr lang="en-US" sz="2800" b="1" dirty="0" err="1">
                <a:solidFill>
                  <a:srgbClr val="0000FF"/>
                </a:solidFill>
                <a:latin typeface="VNI-Times" pitchFamily="2" charset="0"/>
              </a:rPr>
              <a:t>Baùc</a:t>
            </a:r>
            <a:r>
              <a:rPr lang="en-US" sz="2800" b="1" dirty="0">
                <a:solidFill>
                  <a:srgbClr val="0000FF"/>
                </a:solidFill>
                <a:latin typeface="VNI-Times" pitchFamily="2" charset="0"/>
              </a:rPr>
              <a:t> </a:t>
            </a:r>
            <a:r>
              <a:rPr lang="en-US" sz="2800" b="1" dirty="0" err="1">
                <a:solidFill>
                  <a:srgbClr val="0000FF"/>
                </a:solidFill>
                <a:latin typeface="VNI-Times" pitchFamily="2" charset="0"/>
              </a:rPr>
              <a:t>Hoà</a:t>
            </a:r>
            <a:r>
              <a:rPr lang="en-US" sz="2800" b="1" dirty="0">
                <a:solidFill>
                  <a:srgbClr val="0000FF"/>
                </a:solidFill>
                <a:latin typeface="VNI-Times" pitchFamily="2" charset="0"/>
              </a:rPr>
              <a:t> </a:t>
            </a:r>
            <a:r>
              <a:rPr lang="en-US" sz="2800" b="1" dirty="0" err="1">
                <a:solidFill>
                  <a:srgbClr val="0000FF"/>
                </a:solidFill>
                <a:latin typeface="VNI-Times" pitchFamily="2" charset="0"/>
              </a:rPr>
              <a:t>veà</a:t>
            </a:r>
            <a:r>
              <a:rPr lang="en-US" sz="2800" b="1" dirty="0">
                <a:solidFill>
                  <a:srgbClr val="0000FF"/>
                </a:solidFill>
                <a:latin typeface="VNI-Times" pitchFamily="2" charset="0"/>
              </a:rPr>
              <a:t> </a:t>
            </a:r>
            <a:r>
              <a:rPr lang="en-US" sz="2800" b="1" dirty="0" err="1">
                <a:solidFill>
                  <a:srgbClr val="0000FF"/>
                </a:solidFill>
                <a:latin typeface="VNI-Times" pitchFamily="2" charset="0"/>
              </a:rPr>
              <a:t>nöôùc</a:t>
            </a:r>
            <a:r>
              <a:rPr lang="en-US" sz="2800" b="1" dirty="0">
                <a:solidFill>
                  <a:srgbClr val="0000FF"/>
                </a:solidFill>
                <a:latin typeface="VNI-Times" pitchFamily="2" charset="0"/>
              </a:rPr>
              <a:t>. </a:t>
            </a:r>
            <a:r>
              <a:rPr lang="en-US" sz="2800" b="1" dirty="0" err="1">
                <a:solidFill>
                  <a:srgbClr val="0000FF"/>
                </a:solidFill>
                <a:latin typeface="VNI-Times" pitchFamily="2" charset="0"/>
              </a:rPr>
              <a:t>OÂng</a:t>
            </a:r>
            <a:r>
              <a:rPr lang="en-US" sz="2800" b="1" dirty="0">
                <a:solidFill>
                  <a:srgbClr val="0000FF"/>
                </a:solidFill>
                <a:latin typeface="VNI-Times" pitchFamily="2" charset="0"/>
              </a:rPr>
              <a:t> </a:t>
            </a:r>
            <a:r>
              <a:rPr lang="en-US" sz="2800" b="1" dirty="0" err="1">
                <a:solidFill>
                  <a:srgbClr val="0000FF"/>
                </a:solidFill>
                <a:latin typeface="VNI-Times" pitchFamily="2" charset="0"/>
              </a:rPr>
              <a:t>ñöôïc</a:t>
            </a:r>
            <a:r>
              <a:rPr lang="en-US" sz="2800" b="1" dirty="0">
                <a:solidFill>
                  <a:srgbClr val="0000FF"/>
                </a:solidFill>
                <a:latin typeface="VNI-Times" pitchFamily="2" charset="0"/>
              </a:rPr>
              <a:t> </a:t>
            </a:r>
            <a:r>
              <a:rPr lang="en-US" sz="2800" b="1" dirty="0" err="1">
                <a:solidFill>
                  <a:srgbClr val="0000FF"/>
                </a:solidFill>
                <a:latin typeface="VNI-Times" pitchFamily="2" charset="0"/>
              </a:rPr>
              <a:t>Baùc</a:t>
            </a:r>
            <a:r>
              <a:rPr lang="en-US" sz="2800" b="1" dirty="0">
                <a:solidFill>
                  <a:srgbClr val="0000FF"/>
                </a:solidFill>
                <a:latin typeface="VNI-Times" pitchFamily="2" charset="0"/>
              </a:rPr>
              <a:t> </a:t>
            </a:r>
            <a:r>
              <a:rPr lang="en-US" sz="2800" b="1" dirty="0" err="1">
                <a:solidFill>
                  <a:srgbClr val="0000FF"/>
                </a:solidFill>
                <a:latin typeface="VNI-Times" pitchFamily="2" charset="0"/>
              </a:rPr>
              <a:t>Hoà</a:t>
            </a:r>
            <a:r>
              <a:rPr lang="en-US" sz="2800" b="1" dirty="0">
                <a:solidFill>
                  <a:srgbClr val="0000FF"/>
                </a:solidFill>
                <a:latin typeface="VNI-Times" pitchFamily="2" charset="0"/>
              </a:rPr>
              <a:t> </a:t>
            </a:r>
            <a:r>
              <a:rPr lang="en-US" sz="2800" b="1" dirty="0" err="1">
                <a:solidFill>
                  <a:srgbClr val="0000FF"/>
                </a:solidFill>
                <a:latin typeface="VNI-Times" pitchFamily="2" charset="0"/>
              </a:rPr>
              <a:t>ñaët</a:t>
            </a:r>
            <a:r>
              <a:rPr lang="en-US" sz="2800" b="1" dirty="0">
                <a:solidFill>
                  <a:srgbClr val="0000FF"/>
                </a:solidFill>
                <a:latin typeface="VNI-Times" pitchFamily="2" charset="0"/>
              </a:rPr>
              <a:t> </a:t>
            </a:r>
            <a:r>
              <a:rPr lang="en-US" sz="2800" b="1" dirty="0" err="1">
                <a:solidFill>
                  <a:srgbClr val="0000FF"/>
                </a:solidFill>
                <a:latin typeface="VNI-Times" pitchFamily="2" charset="0"/>
              </a:rPr>
              <a:t>teân</a:t>
            </a:r>
            <a:r>
              <a:rPr lang="en-US" sz="2800" b="1" dirty="0">
                <a:solidFill>
                  <a:srgbClr val="0000FF"/>
                </a:solidFill>
                <a:latin typeface="VNI-Times" pitchFamily="2" charset="0"/>
              </a:rPr>
              <a:t> </a:t>
            </a:r>
            <a:r>
              <a:rPr lang="en-US" sz="2800" b="1" dirty="0" err="1">
                <a:solidFill>
                  <a:srgbClr val="0000FF"/>
                </a:solidFill>
                <a:latin typeface="VNI-Times" pitchFamily="2" charset="0"/>
              </a:rPr>
              <a:t>môùi</a:t>
            </a:r>
            <a:r>
              <a:rPr lang="en-US" sz="2800" b="1" dirty="0">
                <a:solidFill>
                  <a:srgbClr val="0000FF"/>
                </a:solidFill>
                <a:latin typeface="VNI-Times" pitchFamily="2" charset="0"/>
              </a:rPr>
              <a:t> </a:t>
            </a:r>
            <a:r>
              <a:rPr lang="en-US" sz="2800" b="1" dirty="0" err="1">
                <a:solidFill>
                  <a:srgbClr val="0000FF"/>
                </a:solidFill>
                <a:latin typeface="VNI-Times" pitchFamily="2" charset="0"/>
              </a:rPr>
              <a:t>laø</a:t>
            </a:r>
            <a:r>
              <a:rPr lang="en-US" sz="2800" b="1" dirty="0">
                <a:solidFill>
                  <a:srgbClr val="0000FF"/>
                </a:solidFill>
                <a:latin typeface="VNI-Times" pitchFamily="2" charset="0"/>
              </a:rPr>
              <a:t> </a:t>
            </a:r>
            <a:r>
              <a:rPr lang="en-US" sz="2800" b="1" dirty="0" err="1">
                <a:solidFill>
                  <a:srgbClr val="0000FF"/>
                </a:solidFill>
                <a:latin typeface="VNI-Times" pitchFamily="2" charset="0"/>
              </a:rPr>
              <a:t>Traàn</a:t>
            </a:r>
            <a:r>
              <a:rPr lang="en-US" sz="2800" b="1" dirty="0">
                <a:solidFill>
                  <a:srgbClr val="0000FF"/>
                </a:solidFill>
                <a:latin typeface="VNI-Times" pitchFamily="2" charset="0"/>
              </a:rPr>
              <a:t> </a:t>
            </a:r>
            <a:r>
              <a:rPr lang="en-US" sz="2800" b="1" dirty="0" err="1">
                <a:solidFill>
                  <a:srgbClr val="0000FF"/>
                </a:solidFill>
                <a:latin typeface="VNI-Times" pitchFamily="2" charset="0"/>
              </a:rPr>
              <a:t>Ñaïi</a:t>
            </a:r>
            <a:r>
              <a:rPr lang="en-US" sz="2800" b="1" dirty="0">
                <a:solidFill>
                  <a:srgbClr val="0000FF"/>
                </a:solidFill>
                <a:latin typeface="VNI-Times" pitchFamily="2" charset="0"/>
              </a:rPr>
              <a:t> </a:t>
            </a:r>
            <a:r>
              <a:rPr lang="en-US" sz="2800" b="1" dirty="0" err="1">
                <a:solidFill>
                  <a:srgbClr val="0000FF"/>
                </a:solidFill>
                <a:latin typeface="VNI-Times" pitchFamily="2" charset="0"/>
              </a:rPr>
              <a:t>Nghóa</a:t>
            </a:r>
            <a:r>
              <a:rPr lang="en-US" sz="2800" b="1" dirty="0">
                <a:solidFill>
                  <a:srgbClr val="0000FF"/>
                </a:solidFill>
                <a:latin typeface="VNI-Times" pitchFamily="2" charset="0"/>
              </a:rPr>
              <a:t> </a:t>
            </a:r>
            <a:r>
              <a:rPr lang="en-US" sz="2800" b="1" dirty="0" err="1">
                <a:solidFill>
                  <a:srgbClr val="0000FF"/>
                </a:solidFill>
                <a:latin typeface="VNI-Times" pitchFamily="2" charset="0"/>
              </a:rPr>
              <a:t>vaø</a:t>
            </a:r>
            <a:r>
              <a:rPr lang="en-US" sz="2800" b="1" dirty="0">
                <a:solidFill>
                  <a:srgbClr val="0000FF"/>
                </a:solidFill>
                <a:latin typeface="VNI-Times" pitchFamily="2" charset="0"/>
              </a:rPr>
              <a:t> </a:t>
            </a:r>
            <a:r>
              <a:rPr lang="en-US" sz="2800" b="1" dirty="0" err="1">
                <a:solidFill>
                  <a:srgbClr val="0000FF"/>
                </a:solidFill>
                <a:latin typeface="VNI-Times" pitchFamily="2" charset="0"/>
              </a:rPr>
              <a:t>giao</a:t>
            </a:r>
            <a:r>
              <a:rPr lang="en-US" sz="2800" b="1" dirty="0">
                <a:solidFill>
                  <a:srgbClr val="0000FF"/>
                </a:solidFill>
                <a:latin typeface="VNI-Times" pitchFamily="2" charset="0"/>
              </a:rPr>
              <a:t> </a:t>
            </a:r>
            <a:r>
              <a:rPr lang="en-US" sz="2800" b="1" dirty="0" err="1">
                <a:solidFill>
                  <a:srgbClr val="0000FF"/>
                </a:solidFill>
                <a:latin typeface="VNI-Times" pitchFamily="2" charset="0"/>
              </a:rPr>
              <a:t>nhieäm</a:t>
            </a:r>
            <a:r>
              <a:rPr lang="en-US" sz="2800" b="1" dirty="0">
                <a:solidFill>
                  <a:srgbClr val="0000FF"/>
                </a:solidFill>
                <a:latin typeface="VNI-Times" pitchFamily="2" charset="0"/>
              </a:rPr>
              <a:t> </a:t>
            </a:r>
            <a:r>
              <a:rPr lang="en-US" sz="2800" b="1" dirty="0" err="1">
                <a:solidFill>
                  <a:srgbClr val="0000FF"/>
                </a:solidFill>
                <a:latin typeface="VNI-Times" pitchFamily="2" charset="0"/>
              </a:rPr>
              <a:t>vuï</a:t>
            </a:r>
            <a:r>
              <a:rPr lang="en-US" sz="2800" b="1" dirty="0">
                <a:solidFill>
                  <a:srgbClr val="0000FF"/>
                </a:solidFill>
                <a:latin typeface="VNI-Times" pitchFamily="2" charset="0"/>
              </a:rPr>
              <a:t> </a:t>
            </a:r>
            <a:r>
              <a:rPr lang="en-US" sz="2800" b="1" dirty="0" err="1">
                <a:solidFill>
                  <a:srgbClr val="0000FF"/>
                </a:solidFill>
                <a:latin typeface="VNI-Times" pitchFamily="2" charset="0"/>
              </a:rPr>
              <a:t>nghieân</a:t>
            </a:r>
            <a:r>
              <a:rPr lang="en-US" sz="2800" b="1" dirty="0">
                <a:solidFill>
                  <a:srgbClr val="0000FF"/>
                </a:solidFill>
                <a:latin typeface="VNI-Times" pitchFamily="2" charset="0"/>
              </a:rPr>
              <a:t> </a:t>
            </a:r>
            <a:r>
              <a:rPr lang="en-US" sz="2800" b="1" dirty="0" err="1">
                <a:solidFill>
                  <a:srgbClr val="0000FF"/>
                </a:solidFill>
                <a:latin typeface="VNI-Times" pitchFamily="2" charset="0"/>
              </a:rPr>
              <a:t>cöùu</a:t>
            </a:r>
            <a:r>
              <a:rPr lang="en-US" sz="2800" b="1" dirty="0">
                <a:solidFill>
                  <a:srgbClr val="0000FF"/>
                </a:solidFill>
                <a:latin typeface="VNI-Times" pitchFamily="2" charset="0"/>
              </a:rPr>
              <a:t> </a:t>
            </a:r>
            <a:r>
              <a:rPr lang="en-US" sz="2800" b="1" dirty="0" err="1">
                <a:solidFill>
                  <a:srgbClr val="0000FF"/>
                </a:solidFill>
                <a:latin typeface="VNI-Times" pitchFamily="2" charset="0"/>
              </a:rPr>
              <a:t>cheá</a:t>
            </a:r>
            <a:r>
              <a:rPr lang="en-US" sz="2800" b="1" dirty="0">
                <a:solidFill>
                  <a:srgbClr val="0000FF"/>
                </a:solidFill>
                <a:latin typeface="VNI-Times" pitchFamily="2" charset="0"/>
              </a:rPr>
              <a:t> </a:t>
            </a:r>
            <a:r>
              <a:rPr lang="en-US" sz="2800" b="1" dirty="0" err="1">
                <a:solidFill>
                  <a:srgbClr val="0000FF"/>
                </a:solidFill>
                <a:latin typeface="VNI-Times" pitchFamily="2" charset="0"/>
              </a:rPr>
              <a:t>taïo</a:t>
            </a:r>
            <a:r>
              <a:rPr lang="en-US" sz="2800" b="1" dirty="0">
                <a:solidFill>
                  <a:srgbClr val="0000FF"/>
                </a:solidFill>
                <a:latin typeface="VNI-Times" pitchFamily="2" charset="0"/>
              </a:rPr>
              <a:t> </a:t>
            </a:r>
            <a:r>
              <a:rPr lang="en-US" sz="2800" b="1" dirty="0" err="1">
                <a:solidFill>
                  <a:srgbClr val="0000FF"/>
                </a:solidFill>
                <a:latin typeface="VNI-Times" pitchFamily="2" charset="0"/>
              </a:rPr>
              <a:t>vuõ</a:t>
            </a:r>
            <a:r>
              <a:rPr lang="en-US" sz="2800" b="1" dirty="0">
                <a:solidFill>
                  <a:srgbClr val="0000FF"/>
                </a:solidFill>
                <a:latin typeface="VNI-Times" pitchFamily="2" charset="0"/>
              </a:rPr>
              <a:t> </a:t>
            </a:r>
            <a:r>
              <a:rPr lang="en-US" sz="2800" b="1" dirty="0" err="1">
                <a:solidFill>
                  <a:srgbClr val="0000FF"/>
                </a:solidFill>
                <a:latin typeface="VNI-Times" pitchFamily="2" charset="0"/>
              </a:rPr>
              <a:t>khí</a:t>
            </a:r>
            <a:r>
              <a:rPr lang="en-US" sz="2800" b="1" dirty="0">
                <a:solidFill>
                  <a:srgbClr val="0000FF"/>
                </a:solidFill>
                <a:latin typeface="VNI-Times" pitchFamily="2" charset="0"/>
              </a:rPr>
              <a:t> </a:t>
            </a:r>
            <a:r>
              <a:rPr lang="en-US" sz="2800" b="1" dirty="0" err="1">
                <a:solidFill>
                  <a:srgbClr val="0000FF"/>
                </a:solidFill>
                <a:latin typeface="VNI-Times" pitchFamily="2" charset="0"/>
              </a:rPr>
              <a:t>phuïc</a:t>
            </a:r>
            <a:r>
              <a:rPr lang="en-US" sz="2800" b="1" dirty="0">
                <a:solidFill>
                  <a:srgbClr val="0000FF"/>
                </a:solidFill>
                <a:latin typeface="VNI-Times" pitchFamily="2" charset="0"/>
              </a:rPr>
              <a:t> </a:t>
            </a:r>
            <a:r>
              <a:rPr lang="en-US" sz="2800" b="1" dirty="0" err="1">
                <a:solidFill>
                  <a:srgbClr val="0000FF"/>
                </a:solidFill>
                <a:latin typeface="VNI-Times" pitchFamily="2" charset="0"/>
              </a:rPr>
              <a:t>vuï</a:t>
            </a:r>
            <a:r>
              <a:rPr lang="en-US" sz="2800" b="1" dirty="0">
                <a:solidFill>
                  <a:srgbClr val="0000FF"/>
                </a:solidFill>
                <a:latin typeface="VNI-Times" pitchFamily="2" charset="0"/>
              </a:rPr>
              <a:t> </a:t>
            </a:r>
            <a:r>
              <a:rPr lang="en-US" sz="2800" b="1" dirty="0" err="1">
                <a:solidFill>
                  <a:srgbClr val="0000FF"/>
                </a:solidFill>
                <a:latin typeface="VNI-Times" pitchFamily="2" charset="0"/>
              </a:rPr>
              <a:t>cuoäc</a:t>
            </a:r>
            <a:r>
              <a:rPr lang="en-US" sz="2800" b="1" dirty="0">
                <a:solidFill>
                  <a:srgbClr val="0000FF"/>
                </a:solidFill>
                <a:latin typeface="VNI-Times" pitchFamily="2" charset="0"/>
              </a:rPr>
              <a:t> </a:t>
            </a:r>
            <a:r>
              <a:rPr lang="en-US" sz="2800" b="1" dirty="0" err="1">
                <a:solidFill>
                  <a:srgbClr val="0000FF"/>
                </a:solidFill>
                <a:latin typeface="VNI-Times" pitchFamily="2" charset="0"/>
              </a:rPr>
              <a:t>khaùng</a:t>
            </a:r>
            <a:r>
              <a:rPr lang="en-US" sz="2800" b="1" dirty="0">
                <a:solidFill>
                  <a:srgbClr val="0000FF"/>
                </a:solidFill>
                <a:latin typeface="VNI-Times" pitchFamily="2" charset="0"/>
              </a:rPr>
              <a:t> </a:t>
            </a:r>
            <a:r>
              <a:rPr lang="en-US" sz="2800" b="1" dirty="0" err="1">
                <a:solidFill>
                  <a:srgbClr val="0000FF"/>
                </a:solidFill>
                <a:latin typeface="VNI-Times" pitchFamily="2" charset="0"/>
              </a:rPr>
              <a:t>chieán</a:t>
            </a:r>
            <a:r>
              <a:rPr lang="en-US" sz="2800" b="1" dirty="0">
                <a:solidFill>
                  <a:srgbClr val="0000FF"/>
                </a:solidFill>
                <a:latin typeface="VNI-Times" pitchFamily="2" charset="0"/>
              </a:rPr>
              <a:t> </a:t>
            </a:r>
            <a:r>
              <a:rPr lang="en-US" sz="2800" b="1" dirty="0" err="1">
                <a:solidFill>
                  <a:srgbClr val="0000FF"/>
                </a:solidFill>
                <a:latin typeface="VNI-Times" pitchFamily="2" charset="0"/>
              </a:rPr>
              <a:t>choáng</a:t>
            </a:r>
            <a:r>
              <a:rPr lang="en-US" sz="2800" b="1" dirty="0">
                <a:solidFill>
                  <a:srgbClr val="0000FF"/>
                </a:solidFill>
                <a:latin typeface="VNI-Times" pitchFamily="2" charset="0"/>
              </a:rPr>
              <a:t> </a:t>
            </a:r>
            <a:r>
              <a:rPr lang="en-US" sz="2800" b="1" dirty="0" err="1">
                <a:solidFill>
                  <a:srgbClr val="0000FF"/>
                </a:solidFill>
                <a:latin typeface="VNI-Times" pitchFamily="2" charset="0"/>
              </a:rPr>
              <a:t>thöïc</a:t>
            </a:r>
            <a:r>
              <a:rPr lang="en-US" sz="2800" b="1" dirty="0">
                <a:solidFill>
                  <a:srgbClr val="0000FF"/>
                </a:solidFill>
                <a:latin typeface="VNI-Times" pitchFamily="2" charset="0"/>
              </a:rPr>
              <a:t> </a:t>
            </a:r>
            <a:r>
              <a:rPr lang="en-US" sz="2800" b="1" dirty="0" err="1">
                <a:solidFill>
                  <a:srgbClr val="0000FF"/>
                </a:solidFill>
                <a:latin typeface="VNI-Times" pitchFamily="2" charset="0"/>
              </a:rPr>
              <a:t>daân</a:t>
            </a:r>
            <a:r>
              <a:rPr lang="en-US" sz="2800" b="1" dirty="0">
                <a:solidFill>
                  <a:srgbClr val="0000FF"/>
                </a:solidFill>
                <a:latin typeface="VNI-Times" pitchFamily="2" charset="0"/>
              </a:rPr>
              <a:t> </a:t>
            </a:r>
            <a:r>
              <a:rPr lang="en-US" sz="2800" b="1" dirty="0" err="1">
                <a:solidFill>
                  <a:srgbClr val="0000FF"/>
                </a:solidFill>
                <a:latin typeface="VNI-Times" pitchFamily="2" charset="0"/>
              </a:rPr>
              <a:t>Phaùp</a:t>
            </a:r>
            <a:r>
              <a:rPr lang="en-US" sz="2800" b="1" dirty="0">
                <a:solidFill>
                  <a:srgbClr val="0000FF"/>
                </a:solidFill>
                <a:latin typeface="VNI-Times" pitchFamily="2" charset="0"/>
              </a:rPr>
              <a:t>. </a:t>
            </a:r>
            <a:r>
              <a:rPr lang="en-US" sz="2800" b="1" dirty="0" err="1">
                <a:solidFill>
                  <a:srgbClr val="0000FF"/>
                </a:solidFill>
                <a:latin typeface="VNI-Times" pitchFamily="2" charset="0"/>
              </a:rPr>
              <a:t>Treân</a:t>
            </a:r>
            <a:r>
              <a:rPr lang="en-US" sz="2800" b="1" dirty="0">
                <a:solidFill>
                  <a:srgbClr val="0000FF"/>
                </a:solidFill>
                <a:latin typeface="VNI-Times" pitchFamily="2" charset="0"/>
              </a:rPr>
              <a:t> </a:t>
            </a:r>
            <a:r>
              <a:rPr lang="en-US" sz="2800" b="1" dirty="0" err="1">
                <a:solidFill>
                  <a:srgbClr val="0000FF"/>
                </a:solidFill>
                <a:latin typeface="VNI-Times" pitchFamily="2" charset="0"/>
              </a:rPr>
              <a:t>cöông</a:t>
            </a:r>
            <a:r>
              <a:rPr lang="en-US" sz="2800" b="1" dirty="0">
                <a:solidFill>
                  <a:srgbClr val="0000FF"/>
                </a:solidFill>
                <a:latin typeface="VNI-Times" pitchFamily="2" charset="0"/>
              </a:rPr>
              <a:t> </a:t>
            </a:r>
            <a:r>
              <a:rPr lang="en-US" sz="2800" b="1" dirty="0" err="1">
                <a:solidFill>
                  <a:srgbClr val="0000FF"/>
                </a:solidFill>
                <a:latin typeface="VNI-Times" pitchFamily="2" charset="0"/>
              </a:rPr>
              <a:t>vò</a:t>
            </a:r>
            <a:r>
              <a:rPr lang="en-US" sz="2800" b="1" dirty="0">
                <a:solidFill>
                  <a:srgbClr val="0000FF"/>
                </a:solidFill>
                <a:latin typeface="VNI-Times" pitchFamily="2" charset="0"/>
              </a:rPr>
              <a:t> </a:t>
            </a:r>
            <a:r>
              <a:rPr lang="en-US" sz="2800" b="1" dirty="0" err="1">
                <a:solidFill>
                  <a:srgbClr val="0000FF"/>
                </a:solidFill>
                <a:latin typeface="VNI-Times" pitchFamily="2" charset="0"/>
              </a:rPr>
              <a:t>Cuïc</a:t>
            </a:r>
            <a:r>
              <a:rPr lang="en-US" sz="2800" b="1" dirty="0">
                <a:solidFill>
                  <a:srgbClr val="0000FF"/>
                </a:solidFill>
                <a:latin typeface="VNI-Times" pitchFamily="2" charset="0"/>
              </a:rPr>
              <a:t> </a:t>
            </a:r>
            <a:r>
              <a:rPr lang="en-US" sz="2800" b="1" dirty="0" err="1">
                <a:solidFill>
                  <a:srgbClr val="0000FF"/>
                </a:solidFill>
                <a:latin typeface="VNI-Times" pitchFamily="2" charset="0"/>
              </a:rPr>
              <a:t>tröôûng</a:t>
            </a:r>
            <a:r>
              <a:rPr lang="en-US" sz="2800" b="1" dirty="0">
                <a:solidFill>
                  <a:srgbClr val="0000FF"/>
                </a:solidFill>
                <a:latin typeface="VNI-Times" pitchFamily="2" charset="0"/>
              </a:rPr>
              <a:t> </a:t>
            </a:r>
            <a:r>
              <a:rPr lang="en-US" sz="2800" b="1" dirty="0" err="1">
                <a:solidFill>
                  <a:srgbClr val="0000FF"/>
                </a:solidFill>
                <a:latin typeface="VNI-Times" pitchFamily="2" charset="0"/>
              </a:rPr>
              <a:t>Cuïc</a:t>
            </a:r>
            <a:r>
              <a:rPr lang="en-US" sz="2800" b="1" dirty="0">
                <a:solidFill>
                  <a:srgbClr val="0000FF"/>
                </a:solidFill>
                <a:latin typeface="VNI-Times" pitchFamily="2" charset="0"/>
              </a:rPr>
              <a:t> </a:t>
            </a:r>
            <a:r>
              <a:rPr lang="en-US" sz="2800" b="1" dirty="0" err="1">
                <a:solidFill>
                  <a:srgbClr val="0000FF"/>
                </a:solidFill>
                <a:latin typeface="VNI-Times" pitchFamily="2" charset="0"/>
              </a:rPr>
              <a:t>Quaân</a:t>
            </a:r>
            <a:r>
              <a:rPr lang="en-US" sz="2800" b="1" dirty="0">
                <a:solidFill>
                  <a:srgbClr val="0000FF"/>
                </a:solidFill>
                <a:latin typeface="VNI-Times" pitchFamily="2" charset="0"/>
              </a:rPr>
              <a:t> </a:t>
            </a:r>
            <a:r>
              <a:rPr lang="en-US" sz="2800" b="1" dirty="0" err="1">
                <a:solidFill>
                  <a:srgbClr val="0000FF"/>
                </a:solidFill>
                <a:latin typeface="VNI-Times" pitchFamily="2" charset="0"/>
              </a:rPr>
              <a:t>giôùi</a:t>
            </a:r>
            <a:r>
              <a:rPr lang="en-US" sz="2800" b="1" dirty="0">
                <a:solidFill>
                  <a:srgbClr val="0000FF"/>
                </a:solidFill>
                <a:latin typeface="VNI-Times" pitchFamily="2" charset="0"/>
              </a:rPr>
              <a:t>, </a:t>
            </a:r>
            <a:r>
              <a:rPr lang="en-US" sz="2800" b="1" dirty="0" err="1">
                <a:solidFill>
                  <a:srgbClr val="0000FF"/>
                </a:solidFill>
                <a:latin typeface="VNI-Times" pitchFamily="2" charset="0"/>
              </a:rPr>
              <a:t>oâng</a:t>
            </a:r>
            <a:r>
              <a:rPr lang="en-US" sz="2800" b="1" dirty="0">
                <a:solidFill>
                  <a:srgbClr val="0000FF"/>
                </a:solidFill>
                <a:latin typeface="VNI-Times" pitchFamily="2" charset="0"/>
              </a:rPr>
              <a:t> </a:t>
            </a:r>
            <a:r>
              <a:rPr lang="en-US" sz="2800" b="1" dirty="0" err="1">
                <a:solidFill>
                  <a:srgbClr val="0000FF"/>
                </a:solidFill>
                <a:latin typeface="VNI-Times" pitchFamily="2" charset="0"/>
              </a:rPr>
              <a:t>ñaõ</a:t>
            </a:r>
            <a:r>
              <a:rPr lang="en-US" sz="2800" b="1" dirty="0">
                <a:solidFill>
                  <a:srgbClr val="0000FF"/>
                </a:solidFill>
                <a:latin typeface="VNI-Times" pitchFamily="2" charset="0"/>
              </a:rPr>
              <a:t> </a:t>
            </a:r>
            <a:r>
              <a:rPr lang="en-US" sz="2800" b="1" dirty="0" err="1">
                <a:solidFill>
                  <a:srgbClr val="0000FF"/>
                </a:solidFill>
                <a:latin typeface="VNI-Times" pitchFamily="2" charset="0"/>
              </a:rPr>
              <a:t>cuøng</a:t>
            </a:r>
            <a:r>
              <a:rPr lang="en-US" sz="2800" b="1" dirty="0">
                <a:solidFill>
                  <a:srgbClr val="0000FF"/>
                </a:solidFill>
                <a:latin typeface="VNI-Times" pitchFamily="2" charset="0"/>
              </a:rPr>
              <a:t> </a:t>
            </a:r>
            <a:r>
              <a:rPr lang="en-US" sz="2800" b="1" dirty="0" err="1">
                <a:solidFill>
                  <a:srgbClr val="0000FF"/>
                </a:solidFill>
                <a:latin typeface="VNI-Times" pitchFamily="2" charset="0"/>
              </a:rPr>
              <a:t>anh</a:t>
            </a:r>
            <a:r>
              <a:rPr lang="en-US" sz="2800" b="1" dirty="0">
                <a:solidFill>
                  <a:srgbClr val="0000FF"/>
                </a:solidFill>
                <a:latin typeface="VNI-Times" pitchFamily="2" charset="0"/>
              </a:rPr>
              <a:t> </a:t>
            </a:r>
            <a:r>
              <a:rPr lang="en-US" sz="2800" b="1" dirty="0" err="1">
                <a:solidFill>
                  <a:srgbClr val="0000FF"/>
                </a:solidFill>
                <a:latin typeface="VNI-Times" pitchFamily="2" charset="0"/>
              </a:rPr>
              <a:t>em</a:t>
            </a:r>
            <a:r>
              <a:rPr lang="en-US" sz="2800" b="1" dirty="0">
                <a:solidFill>
                  <a:srgbClr val="0000FF"/>
                </a:solidFill>
                <a:latin typeface="VNI-Times" pitchFamily="2" charset="0"/>
              </a:rPr>
              <a:t> </a:t>
            </a:r>
            <a:r>
              <a:rPr lang="en-US" sz="2800" b="1" dirty="0" err="1">
                <a:solidFill>
                  <a:srgbClr val="0000FF"/>
                </a:solidFill>
                <a:latin typeface="VNI-Times" pitchFamily="2" charset="0"/>
              </a:rPr>
              <a:t>mieät</a:t>
            </a:r>
            <a:r>
              <a:rPr lang="en-US" sz="2800" b="1" dirty="0">
                <a:solidFill>
                  <a:srgbClr val="0000FF"/>
                </a:solidFill>
                <a:latin typeface="VNI-Times" pitchFamily="2" charset="0"/>
              </a:rPr>
              <a:t> </a:t>
            </a:r>
            <a:r>
              <a:rPr lang="en-US" sz="2800" b="1" dirty="0" err="1">
                <a:solidFill>
                  <a:srgbClr val="0000FF"/>
                </a:solidFill>
                <a:latin typeface="VNI-Times" pitchFamily="2" charset="0"/>
              </a:rPr>
              <a:t>maøi</a:t>
            </a:r>
            <a:r>
              <a:rPr lang="en-US" sz="2800" b="1" dirty="0">
                <a:solidFill>
                  <a:srgbClr val="0000FF"/>
                </a:solidFill>
                <a:latin typeface="VNI-Times" pitchFamily="2" charset="0"/>
              </a:rPr>
              <a:t> </a:t>
            </a:r>
            <a:r>
              <a:rPr lang="en-US" sz="2800" b="1" dirty="0" err="1">
                <a:solidFill>
                  <a:srgbClr val="0000FF"/>
                </a:solidFill>
                <a:latin typeface="VNI-Times" pitchFamily="2" charset="0"/>
              </a:rPr>
              <a:t>nghieân</a:t>
            </a:r>
            <a:r>
              <a:rPr lang="en-US" sz="2800" b="1" dirty="0">
                <a:solidFill>
                  <a:srgbClr val="0000FF"/>
                </a:solidFill>
                <a:latin typeface="VNI-Times" pitchFamily="2" charset="0"/>
              </a:rPr>
              <a:t> </a:t>
            </a:r>
            <a:r>
              <a:rPr lang="en-US" sz="2800" b="1" dirty="0" err="1">
                <a:solidFill>
                  <a:srgbClr val="0000FF"/>
                </a:solidFill>
                <a:latin typeface="VNI-Times" pitchFamily="2" charset="0"/>
              </a:rPr>
              <a:t>cöùu</a:t>
            </a:r>
            <a:r>
              <a:rPr lang="en-US" sz="2800" b="1" dirty="0">
                <a:solidFill>
                  <a:srgbClr val="0000FF"/>
                </a:solidFill>
                <a:latin typeface="VNI-Times" pitchFamily="2" charset="0"/>
              </a:rPr>
              <a:t>, </a:t>
            </a:r>
            <a:r>
              <a:rPr lang="en-US" sz="2800" b="1" dirty="0" err="1">
                <a:solidFill>
                  <a:srgbClr val="0000FF"/>
                </a:solidFill>
                <a:latin typeface="VNI-Times" pitchFamily="2" charset="0"/>
              </a:rPr>
              <a:t>cheá</a:t>
            </a:r>
            <a:r>
              <a:rPr lang="en-US" sz="2800" b="1" dirty="0">
                <a:solidFill>
                  <a:srgbClr val="0000FF"/>
                </a:solidFill>
                <a:latin typeface="VNI-Times" pitchFamily="2" charset="0"/>
              </a:rPr>
              <a:t> </a:t>
            </a:r>
            <a:r>
              <a:rPr lang="en-US" sz="2800" b="1" dirty="0" err="1">
                <a:solidFill>
                  <a:srgbClr val="0000FF"/>
                </a:solidFill>
                <a:latin typeface="VNI-Times" pitchFamily="2" charset="0"/>
              </a:rPr>
              <a:t>ra</a:t>
            </a:r>
            <a:r>
              <a:rPr lang="en-US" sz="2800" b="1" dirty="0">
                <a:solidFill>
                  <a:srgbClr val="0000FF"/>
                </a:solidFill>
                <a:latin typeface="VNI-Times" pitchFamily="2" charset="0"/>
              </a:rPr>
              <a:t> </a:t>
            </a:r>
            <a:r>
              <a:rPr lang="en-US" sz="2800" b="1" dirty="0" err="1">
                <a:solidFill>
                  <a:srgbClr val="0000FF"/>
                </a:solidFill>
                <a:latin typeface="VNI-Times" pitchFamily="2" charset="0"/>
              </a:rPr>
              <a:t>nhöõng</a:t>
            </a:r>
            <a:r>
              <a:rPr lang="en-US" sz="2800" b="1" dirty="0">
                <a:solidFill>
                  <a:srgbClr val="0000FF"/>
                </a:solidFill>
                <a:latin typeface="VNI-Times" pitchFamily="2" charset="0"/>
              </a:rPr>
              <a:t> </a:t>
            </a:r>
            <a:r>
              <a:rPr lang="en-US" sz="2800" b="1" dirty="0" err="1">
                <a:solidFill>
                  <a:srgbClr val="0000FF"/>
                </a:solidFill>
                <a:latin typeface="VNI-Times" pitchFamily="2" charset="0"/>
              </a:rPr>
              <a:t>loaïi</a:t>
            </a:r>
            <a:r>
              <a:rPr lang="en-US" sz="2800" b="1" dirty="0">
                <a:solidFill>
                  <a:srgbClr val="0000FF"/>
                </a:solidFill>
                <a:latin typeface="VNI-Times" pitchFamily="2" charset="0"/>
              </a:rPr>
              <a:t> </a:t>
            </a:r>
            <a:r>
              <a:rPr lang="en-US" sz="2800" b="1" dirty="0" err="1">
                <a:solidFill>
                  <a:srgbClr val="0000FF"/>
                </a:solidFill>
                <a:latin typeface="VNI-Times" pitchFamily="2" charset="0"/>
              </a:rPr>
              <a:t>vuõ</a:t>
            </a:r>
            <a:r>
              <a:rPr lang="en-US" sz="2800" b="1" dirty="0">
                <a:solidFill>
                  <a:srgbClr val="0000FF"/>
                </a:solidFill>
                <a:latin typeface="VNI-Times" pitchFamily="2" charset="0"/>
              </a:rPr>
              <a:t> </a:t>
            </a:r>
            <a:r>
              <a:rPr lang="en-US" sz="2800" b="1" dirty="0" err="1">
                <a:solidFill>
                  <a:srgbClr val="0000FF"/>
                </a:solidFill>
                <a:latin typeface="VNI-Times" pitchFamily="2" charset="0"/>
              </a:rPr>
              <a:t>khí</a:t>
            </a:r>
            <a:r>
              <a:rPr lang="en-US" sz="2800" b="1" dirty="0">
                <a:solidFill>
                  <a:srgbClr val="0000FF"/>
                </a:solidFill>
                <a:latin typeface="VNI-Times" pitchFamily="2" charset="0"/>
              </a:rPr>
              <a:t> </a:t>
            </a:r>
            <a:r>
              <a:rPr lang="en-US" sz="2800" b="1" dirty="0" err="1">
                <a:solidFill>
                  <a:srgbClr val="0000FF"/>
                </a:solidFill>
                <a:latin typeface="VNI-Times" pitchFamily="2" charset="0"/>
              </a:rPr>
              <a:t>coù</a:t>
            </a:r>
            <a:r>
              <a:rPr lang="en-US" sz="2800" b="1" dirty="0">
                <a:solidFill>
                  <a:srgbClr val="0000FF"/>
                </a:solidFill>
                <a:latin typeface="VNI-Times" pitchFamily="2" charset="0"/>
              </a:rPr>
              <a:t> </a:t>
            </a:r>
            <a:r>
              <a:rPr lang="en-US" sz="2800" b="1" dirty="0" err="1">
                <a:solidFill>
                  <a:srgbClr val="0000FF"/>
                </a:solidFill>
                <a:latin typeface="VNI-Times" pitchFamily="2" charset="0"/>
              </a:rPr>
              <a:t>söùc</a:t>
            </a:r>
            <a:r>
              <a:rPr lang="en-US" sz="2800" b="1" dirty="0">
                <a:solidFill>
                  <a:srgbClr val="0000FF"/>
                </a:solidFill>
                <a:latin typeface="VNI-Times" pitchFamily="2" charset="0"/>
              </a:rPr>
              <a:t> </a:t>
            </a:r>
            <a:r>
              <a:rPr lang="en-US" sz="2800" b="1" dirty="0" err="1">
                <a:solidFill>
                  <a:srgbClr val="0000FF"/>
                </a:solidFill>
                <a:latin typeface="VNI-Times" pitchFamily="2" charset="0"/>
              </a:rPr>
              <a:t>coâng</a:t>
            </a:r>
            <a:r>
              <a:rPr lang="en-US" sz="2800" b="1" dirty="0">
                <a:solidFill>
                  <a:srgbClr val="0000FF"/>
                </a:solidFill>
                <a:latin typeface="VNI-Times" pitchFamily="2" charset="0"/>
              </a:rPr>
              <a:t> </a:t>
            </a:r>
            <a:r>
              <a:rPr lang="en-US" sz="2800" b="1" dirty="0" err="1">
                <a:solidFill>
                  <a:srgbClr val="0000FF"/>
                </a:solidFill>
                <a:latin typeface="VNI-Times" pitchFamily="2" charset="0"/>
              </a:rPr>
              <a:t>phaù</a:t>
            </a:r>
            <a:r>
              <a:rPr lang="en-US" sz="2800" b="1" dirty="0">
                <a:solidFill>
                  <a:srgbClr val="0000FF"/>
                </a:solidFill>
                <a:latin typeface="VNI-Times" pitchFamily="2" charset="0"/>
              </a:rPr>
              <a:t> </a:t>
            </a:r>
            <a:r>
              <a:rPr lang="en-US" sz="2800" b="1" dirty="0" err="1">
                <a:solidFill>
                  <a:srgbClr val="0000FF"/>
                </a:solidFill>
                <a:latin typeface="VNI-Times" pitchFamily="2" charset="0"/>
              </a:rPr>
              <a:t>lôùn</a:t>
            </a:r>
            <a:r>
              <a:rPr lang="en-US" sz="2800" b="1" dirty="0">
                <a:solidFill>
                  <a:srgbClr val="0000FF"/>
                </a:solidFill>
                <a:latin typeface="VNI-Times" pitchFamily="2" charset="0"/>
              </a:rPr>
              <a:t> </a:t>
            </a:r>
            <a:r>
              <a:rPr lang="en-US" sz="2800" b="1" dirty="0" err="1">
                <a:solidFill>
                  <a:srgbClr val="0000FF"/>
                </a:solidFill>
                <a:latin typeface="VNI-Times" pitchFamily="2" charset="0"/>
              </a:rPr>
              <a:t>nhö</a:t>
            </a:r>
            <a:r>
              <a:rPr lang="en-US" sz="2800" b="1" dirty="0">
                <a:solidFill>
                  <a:srgbClr val="0000FF"/>
                </a:solidFill>
                <a:latin typeface="VNI-Times" pitchFamily="2" charset="0"/>
              </a:rPr>
              <a:t> </a:t>
            </a:r>
            <a:r>
              <a:rPr lang="en-US" sz="2800" b="1" dirty="0" err="1">
                <a:solidFill>
                  <a:srgbClr val="0000FF"/>
                </a:solidFill>
                <a:latin typeface="VNI-Times" pitchFamily="2" charset="0"/>
              </a:rPr>
              <a:t>suùng</a:t>
            </a:r>
            <a:r>
              <a:rPr lang="en-US" sz="2800" b="1" dirty="0">
                <a:solidFill>
                  <a:srgbClr val="0000FF"/>
                </a:solidFill>
                <a:latin typeface="VNI-Times" pitchFamily="2" charset="0"/>
              </a:rPr>
              <a:t> </a:t>
            </a:r>
            <a:r>
              <a:rPr lang="en-US" sz="2800" b="1" dirty="0" err="1">
                <a:solidFill>
                  <a:srgbClr val="0000FF"/>
                </a:solidFill>
                <a:latin typeface="VNI-Times" pitchFamily="2" charset="0"/>
              </a:rPr>
              <a:t>ba-doâ-ca</a:t>
            </a:r>
            <a:r>
              <a:rPr lang="en-US" sz="2800" b="1" dirty="0">
                <a:solidFill>
                  <a:srgbClr val="0000FF"/>
                </a:solidFill>
                <a:latin typeface="VNI-Times" pitchFamily="2" charset="0"/>
              </a:rPr>
              <a:t>, </a:t>
            </a:r>
            <a:r>
              <a:rPr lang="en-US" sz="2800" b="1" dirty="0" err="1">
                <a:solidFill>
                  <a:srgbClr val="0000FF"/>
                </a:solidFill>
                <a:latin typeface="VNI-Times" pitchFamily="2" charset="0"/>
              </a:rPr>
              <a:t>suùng</a:t>
            </a:r>
            <a:r>
              <a:rPr lang="en-US" sz="2800" b="1" dirty="0">
                <a:solidFill>
                  <a:srgbClr val="0000FF"/>
                </a:solidFill>
                <a:latin typeface="VNI-Times" pitchFamily="2" charset="0"/>
              </a:rPr>
              <a:t> </a:t>
            </a:r>
            <a:r>
              <a:rPr lang="en-US" sz="2800" b="1" dirty="0" err="1">
                <a:solidFill>
                  <a:srgbClr val="0000FF"/>
                </a:solidFill>
                <a:latin typeface="VNI-Times" pitchFamily="2" charset="0"/>
              </a:rPr>
              <a:t>khoâng</a:t>
            </a:r>
            <a:r>
              <a:rPr lang="en-US" sz="2800" b="1" dirty="0">
                <a:solidFill>
                  <a:srgbClr val="0000FF"/>
                </a:solidFill>
                <a:latin typeface="VNI-Times" pitchFamily="2" charset="0"/>
              </a:rPr>
              <a:t> </a:t>
            </a:r>
            <a:r>
              <a:rPr lang="en-US" sz="2800" b="1" dirty="0" err="1">
                <a:solidFill>
                  <a:srgbClr val="0000FF"/>
                </a:solidFill>
                <a:latin typeface="VNI-Times" pitchFamily="2" charset="0"/>
              </a:rPr>
              <a:t>giaät</a:t>
            </a:r>
            <a:r>
              <a:rPr lang="en-US" sz="2800" b="1" dirty="0">
                <a:solidFill>
                  <a:srgbClr val="0000FF"/>
                </a:solidFill>
                <a:latin typeface="VNI-Times" pitchFamily="2" charset="0"/>
              </a:rPr>
              <a:t>, </a:t>
            </a:r>
            <a:r>
              <a:rPr lang="en-US" sz="2800" b="1" dirty="0" err="1">
                <a:solidFill>
                  <a:srgbClr val="0000FF"/>
                </a:solidFill>
                <a:latin typeface="VNI-Times" pitchFamily="2" charset="0"/>
              </a:rPr>
              <a:t>bom</a:t>
            </a:r>
            <a:r>
              <a:rPr lang="en-US" sz="2800" b="1" dirty="0">
                <a:solidFill>
                  <a:srgbClr val="0000FF"/>
                </a:solidFill>
                <a:latin typeface="VNI-Times" pitchFamily="2" charset="0"/>
              </a:rPr>
              <a:t> bay </a:t>
            </a:r>
            <a:r>
              <a:rPr lang="en-US" sz="2800" b="1" dirty="0" err="1">
                <a:solidFill>
                  <a:srgbClr val="0000FF"/>
                </a:solidFill>
                <a:latin typeface="VNI-Times" pitchFamily="2" charset="0"/>
              </a:rPr>
              <a:t>tieâu</a:t>
            </a:r>
            <a:r>
              <a:rPr lang="en-US" sz="2800" b="1" dirty="0">
                <a:solidFill>
                  <a:srgbClr val="0000FF"/>
                </a:solidFill>
                <a:latin typeface="VNI-Times" pitchFamily="2" charset="0"/>
              </a:rPr>
              <a:t> </a:t>
            </a:r>
            <a:r>
              <a:rPr lang="en-US" sz="2800" b="1" dirty="0" err="1">
                <a:solidFill>
                  <a:srgbClr val="0000FF"/>
                </a:solidFill>
                <a:latin typeface="VNI-Times" pitchFamily="2" charset="0"/>
              </a:rPr>
              <a:t>dieät</a:t>
            </a:r>
            <a:r>
              <a:rPr lang="en-US" sz="2800" b="1" dirty="0">
                <a:solidFill>
                  <a:srgbClr val="0000FF"/>
                </a:solidFill>
                <a:latin typeface="VNI-Times" pitchFamily="2" charset="0"/>
              </a:rPr>
              <a:t> </a:t>
            </a:r>
            <a:r>
              <a:rPr lang="en-US" sz="2800" b="1" dirty="0" err="1">
                <a:solidFill>
                  <a:srgbClr val="0000FF"/>
                </a:solidFill>
                <a:latin typeface="VNI-Times" pitchFamily="2" charset="0"/>
              </a:rPr>
              <a:t>xe</a:t>
            </a:r>
            <a:r>
              <a:rPr lang="en-US" sz="2800" b="1" dirty="0">
                <a:solidFill>
                  <a:srgbClr val="0000FF"/>
                </a:solidFill>
                <a:latin typeface="VNI-Times" pitchFamily="2" charset="0"/>
              </a:rPr>
              <a:t> </a:t>
            </a:r>
            <a:r>
              <a:rPr lang="en-US" sz="2800" b="1" dirty="0" err="1">
                <a:solidFill>
                  <a:srgbClr val="0000FF"/>
                </a:solidFill>
                <a:latin typeface="VNI-Times" pitchFamily="2" charset="0"/>
              </a:rPr>
              <a:t>taêng</a:t>
            </a:r>
            <a:r>
              <a:rPr lang="en-US" sz="2800" b="1" dirty="0">
                <a:solidFill>
                  <a:srgbClr val="0000FF"/>
                </a:solidFill>
                <a:latin typeface="VNI-Times" pitchFamily="2" charset="0"/>
              </a:rPr>
              <a:t> </a:t>
            </a:r>
            <a:r>
              <a:rPr lang="en-US" sz="2800" b="1" dirty="0" err="1">
                <a:solidFill>
                  <a:srgbClr val="0000FF"/>
                </a:solidFill>
                <a:latin typeface="VNI-Times" pitchFamily="2" charset="0"/>
              </a:rPr>
              <a:t>vaø</a:t>
            </a:r>
            <a:r>
              <a:rPr lang="en-US" sz="2800" b="1" dirty="0">
                <a:solidFill>
                  <a:srgbClr val="0000FF"/>
                </a:solidFill>
                <a:latin typeface="VNI-Times" pitchFamily="2" charset="0"/>
              </a:rPr>
              <a:t> </a:t>
            </a:r>
            <a:r>
              <a:rPr lang="en-US" sz="2800" b="1" dirty="0" err="1">
                <a:solidFill>
                  <a:srgbClr val="0000FF"/>
                </a:solidFill>
                <a:latin typeface="VNI-Times" pitchFamily="2" charset="0"/>
              </a:rPr>
              <a:t>loâ</a:t>
            </a:r>
            <a:r>
              <a:rPr lang="en-US" sz="2800" b="1" dirty="0">
                <a:solidFill>
                  <a:srgbClr val="0000FF"/>
                </a:solidFill>
                <a:latin typeface="VNI-Times" pitchFamily="2" charset="0"/>
              </a:rPr>
              <a:t> </a:t>
            </a:r>
            <a:r>
              <a:rPr lang="en-US" sz="2800" b="1" dirty="0" err="1">
                <a:solidFill>
                  <a:srgbClr val="0000FF"/>
                </a:solidFill>
                <a:latin typeface="VNI-Times" pitchFamily="2" charset="0"/>
              </a:rPr>
              <a:t>coát</a:t>
            </a:r>
            <a:r>
              <a:rPr lang="en-US" sz="2800" b="1" dirty="0">
                <a:solidFill>
                  <a:srgbClr val="0000FF"/>
                </a:solidFill>
                <a:latin typeface="VNI-Times" pitchFamily="2" charset="0"/>
              </a:rPr>
              <a:t> </a:t>
            </a:r>
            <a:r>
              <a:rPr lang="en-US" sz="2800" b="1" dirty="0" err="1">
                <a:solidFill>
                  <a:srgbClr val="0000FF"/>
                </a:solidFill>
                <a:latin typeface="VNI-Times" pitchFamily="2" charset="0"/>
              </a:rPr>
              <a:t>cuûa</a:t>
            </a:r>
            <a:r>
              <a:rPr lang="en-US" sz="2800" b="1" dirty="0">
                <a:solidFill>
                  <a:srgbClr val="0000FF"/>
                </a:solidFill>
                <a:latin typeface="VNI-Times" pitchFamily="2" charset="0"/>
              </a:rPr>
              <a:t> </a:t>
            </a:r>
            <a:r>
              <a:rPr lang="en-US" sz="2800" b="1" dirty="0" err="1">
                <a:solidFill>
                  <a:srgbClr val="0000FF"/>
                </a:solidFill>
                <a:latin typeface="VNI-Times" pitchFamily="2" charset="0"/>
              </a:rPr>
              <a:t>giaëc</a:t>
            </a:r>
            <a:r>
              <a:rPr lang="en-US" sz="2800" b="1" dirty="0">
                <a:solidFill>
                  <a:srgbClr val="0000FF"/>
                </a:solidFill>
                <a:latin typeface="VNI-Times" pitchFamily="2" charset="0"/>
              </a:rPr>
              <a:t>.</a:t>
            </a:r>
          </a:p>
        </p:txBody>
      </p:sp>
      <p:sp>
        <p:nvSpPr>
          <p:cNvPr id="8" name="Line 10"/>
          <p:cNvSpPr>
            <a:spLocks noChangeShapeType="1"/>
          </p:cNvSpPr>
          <p:nvPr/>
        </p:nvSpPr>
        <p:spPr bwMode="auto">
          <a:xfrm>
            <a:off x="6019800" y="2971800"/>
            <a:ext cx="17526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 name="Line 11"/>
          <p:cNvSpPr>
            <a:spLocks noChangeShapeType="1"/>
          </p:cNvSpPr>
          <p:nvPr/>
        </p:nvSpPr>
        <p:spPr bwMode="auto">
          <a:xfrm>
            <a:off x="1902854" y="3429000"/>
            <a:ext cx="9144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Line 12"/>
          <p:cNvSpPr>
            <a:spLocks noChangeShapeType="1"/>
          </p:cNvSpPr>
          <p:nvPr/>
        </p:nvSpPr>
        <p:spPr bwMode="auto">
          <a:xfrm>
            <a:off x="5219700" y="5498207"/>
            <a:ext cx="13716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Line 13"/>
          <p:cNvSpPr>
            <a:spLocks noChangeShapeType="1"/>
          </p:cNvSpPr>
          <p:nvPr/>
        </p:nvSpPr>
        <p:spPr bwMode="auto">
          <a:xfrm>
            <a:off x="4876800" y="5943600"/>
            <a:ext cx="19050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 name="Line 14"/>
          <p:cNvSpPr>
            <a:spLocks noChangeShapeType="1"/>
          </p:cNvSpPr>
          <p:nvPr/>
        </p:nvSpPr>
        <p:spPr bwMode="auto">
          <a:xfrm flipH="1">
            <a:off x="5791200" y="3886200"/>
            <a:ext cx="76200" cy="3810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 name="Line 15"/>
          <p:cNvSpPr>
            <a:spLocks noChangeShapeType="1"/>
          </p:cNvSpPr>
          <p:nvPr/>
        </p:nvSpPr>
        <p:spPr bwMode="auto">
          <a:xfrm flipH="1">
            <a:off x="4373450" y="4339219"/>
            <a:ext cx="152400" cy="3810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 name="Line 16"/>
          <p:cNvSpPr>
            <a:spLocks noChangeShapeType="1"/>
          </p:cNvSpPr>
          <p:nvPr/>
        </p:nvSpPr>
        <p:spPr bwMode="auto">
          <a:xfrm flipH="1">
            <a:off x="7528775" y="5608749"/>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5" name="Action Button: Forward or Next 14">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754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Action Button: Forward or Next 3">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2" descr="Stationery"/>
          <p:cNvSpPr>
            <a:spLocks noChangeArrowheads="1"/>
          </p:cNvSpPr>
          <p:nvPr/>
        </p:nvSpPr>
        <p:spPr bwMode="auto">
          <a:xfrm>
            <a:off x="457200" y="2679700"/>
            <a:ext cx="8305800" cy="1600200"/>
          </a:xfrm>
          <a:prstGeom prst="flowChartAlternateProcess">
            <a:avLst/>
          </a:prstGeom>
          <a:blipFill dpi="0" rotWithShape="0">
            <a:blip r:embed="rId2" cstate="print"/>
            <a:srcRect/>
            <a:tile tx="0" ty="0" sx="100000" sy="100000" flip="none" algn="tl"/>
          </a:blipFill>
          <a:ln w="57150" cmpd="thinThick" algn="ctr">
            <a:solidFill>
              <a:srgbClr val="33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eaLnBrk="0" hangingPunct="0"/>
            <a:endParaRPr lang="en-US"/>
          </a:p>
          <a:p>
            <a:pPr algn="ctr" eaLnBrk="0" hangingPunct="0"/>
            <a:endParaRPr lang="en-US"/>
          </a:p>
          <a:p>
            <a:pPr algn="ctr" eaLnBrk="0" hangingPunct="0"/>
            <a:endParaRPr lang="en-US"/>
          </a:p>
          <a:p>
            <a:pPr algn="ctr" eaLnBrk="0" hangingPunct="0"/>
            <a:endParaRPr lang="en-US"/>
          </a:p>
          <a:p>
            <a:pPr algn="ctr" eaLnBrk="0" hangingPunct="0"/>
            <a:endParaRPr lang="en-US"/>
          </a:p>
          <a:p>
            <a:pPr algn="ctr" eaLnBrk="0" hangingPunct="0"/>
            <a:endParaRPr lang="en-US"/>
          </a:p>
          <a:p>
            <a:pPr algn="ctr" eaLnBrk="0" hangingPunct="0"/>
            <a:endParaRPr lang="en-US"/>
          </a:p>
          <a:p>
            <a:pPr algn="ctr" eaLnBrk="0" hangingPunct="0"/>
            <a:endParaRPr lang="en-US"/>
          </a:p>
        </p:txBody>
      </p:sp>
      <p:sp>
        <p:nvSpPr>
          <p:cNvPr id="6" name="Text Box 3"/>
          <p:cNvSpPr txBox="1">
            <a:spLocks noChangeArrowheads="1"/>
          </p:cNvSpPr>
          <p:nvPr/>
        </p:nvSpPr>
        <p:spPr bwMode="auto">
          <a:xfrm>
            <a:off x="533400" y="2743200"/>
            <a:ext cx="81534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eaLnBrk="0" hangingPunct="0">
              <a:spcBef>
                <a:spcPct val="50000"/>
              </a:spcBef>
            </a:pPr>
            <a:r>
              <a:rPr lang="de-DE" sz="2400" i="1">
                <a:latin typeface="VNI-Times" pitchFamily="2" charset="0"/>
              </a:rPr>
              <a:t>    </a:t>
            </a:r>
            <a:r>
              <a:rPr lang="en-US" sz="2800" b="1" i="1">
                <a:solidFill>
                  <a:srgbClr val="0000FF"/>
                </a:solidFill>
                <a:latin typeface="VNI-Times" pitchFamily="2" charset="0"/>
              </a:rPr>
              <a:t>Ca ngôïi anh huøng Lao ñoäng Traàn Ñaïi Nghóa ñaõ coù nhöõng coáng hieán xuaát saéc cho söï nghieäp quoác phoøng vaø xaây döïng neàn khoa hoïc treû cuûa ñaát nöôùc.</a:t>
            </a:r>
            <a:endParaRPr lang="en-US" sz="2800" b="1">
              <a:solidFill>
                <a:srgbClr val="0000FF"/>
              </a:solidFill>
              <a:latin typeface="VNI-Times" pitchFamily="2" charset="0"/>
            </a:endParaRPr>
          </a:p>
        </p:txBody>
      </p:sp>
      <p:sp>
        <p:nvSpPr>
          <p:cNvPr id="7" name="Text Box 4"/>
          <p:cNvSpPr txBox="1">
            <a:spLocks noChangeArrowheads="1"/>
          </p:cNvSpPr>
          <p:nvPr/>
        </p:nvSpPr>
        <p:spPr bwMode="auto">
          <a:xfrm>
            <a:off x="457200" y="1828800"/>
            <a:ext cx="2438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1" u="sng">
                <a:solidFill>
                  <a:srgbClr val="006600"/>
                </a:solidFill>
                <a:latin typeface="VNI-Times" pitchFamily="2" charset="0"/>
              </a:rPr>
              <a:t>Noäi dung :</a:t>
            </a:r>
          </a:p>
        </p:txBody>
      </p:sp>
      <p:grpSp>
        <p:nvGrpSpPr>
          <p:cNvPr id="8" name="Group 5"/>
          <p:cNvGrpSpPr>
            <a:grpSpLocks/>
          </p:cNvGrpSpPr>
          <p:nvPr/>
        </p:nvGrpSpPr>
        <p:grpSpPr bwMode="auto">
          <a:xfrm>
            <a:off x="152400" y="195263"/>
            <a:ext cx="8796338" cy="6477000"/>
            <a:chOff x="192" y="144"/>
            <a:chExt cx="5376" cy="4048"/>
          </a:xfrm>
        </p:grpSpPr>
        <p:sp>
          <p:nvSpPr>
            <p:cNvPr id="9" name="Line 6"/>
            <p:cNvSpPr>
              <a:spLocks noChangeShapeType="1"/>
            </p:cNvSpPr>
            <p:nvPr/>
          </p:nvSpPr>
          <p:spPr bwMode="auto">
            <a:xfrm>
              <a:off x="192" y="144"/>
              <a:ext cx="5376" cy="0"/>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 name="Line 7"/>
            <p:cNvSpPr>
              <a:spLocks noChangeShapeType="1"/>
            </p:cNvSpPr>
            <p:nvPr/>
          </p:nvSpPr>
          <p:spPr bwMode="auto">
            <a:xfrm>
              <a:off x="192" y="4192"/>
              <a:ext cx="5376" cy="0"/>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Line 8"/>
            <p:cNvSpPr>
              <a:spLocks noChangeShapeType="1"/>
            </p:cNvSpPr>
            <p:nvPr/>
          </p:nvSpPr>
          <p:spPr bwMode="auto">
            <a:xfrm>
              <a:off x="5568" y="144"/>
              <a:ext cx="0" cy="4032"/>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 name="Line 9"/>
            <p:cNvSpPr>
              <a:spLocks noChangeShapeType="1"/>
            </p:cNvSpPr>
            <p:nvPr/>
          </p:nvSpPr>
          <p:spPr bwMode="auto">
            <a:xfrm>
              <a:off x="192" y="144"/>
              <a:ext cx="0" cy="4032"/>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3" name="Text Box 10"/>
          <p:cNvSpPr txBox="1">
            <a:spLocks noChangeArrowheads="1"/>
          </p:cNvSpPr>
          <p:nvPr/>
        </p:nvSpPr>
        <p:spPr bwMode="auto">
          <a:xfrm>
            <a:off x="533400" y="1143000"/>
            <a:ext cx="822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0000FF"/>
                </a:solidFill>
                <a:latin typeface="VNI-Times" pitchFamily="2" charset="0"/>
              </a:rPr>
              <a:t>Anh huøng Lao ñoäng Traàn Ñaïi Nghóa</a:t>
            </a:r>
          </a:p>
        </p:txBody>
      </p:sp>
      <p:grpSp>
        <p:nvGrpSpPr>
          <p:cNvPr id="14" name="Group 11"/>
          <p:cNvGrpSpPr>
            <a:grpSpLocks/>
          </p:cNvGrpSpPr>
          <p:nvPr/>
        </p:nvGrpSpPr>
        <p:grpSpPr bwMode="auto">
          <a:xfrm>
            <a:off x="1828800" y="152400"/>
            <a:ext cx="5638800" cy="900113"/>
            <a:chOff x="1392" y="0"/>
            <a:chExt cx="3120" cy="567"/>
          </a:xfrm>
        </p:grpSpPr>
        <p:sp>
          <p:nvSpPr>
            <p:cNvPr id="15" name="Text Box 12"/>
            <p:cNvSpPr txBox="1">
              <a:spLocks noChangeArrowheads="1"/>
            </p:cNvSpPr>
            <p:nvPr/>
          </p:nvSpPr>
          <p:spPr bwMode="auto">
            <a:xfrm>
              <a:off x="1632" y="240"/>
              <a:ext cx="25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800" b="1" u="sng">
                  <a:solidFill>
                    <a:srgbClr val="FF0066"/>
                  </a:solidFill>
                  <a:latin typeface="VNI-Times" pitchFamily="2" charset="0"/>
                </a:rPr>
                <a:t>Taäp ñoïc</a:t>
              </a:r>
            </a:p>
          </p:txBody>
        </p:sp>
        <p:sp>
          <p:nvSpPr>
            <p:cNvPr id="16" name="Text Box 13"/>
            <p:cNvSpPr txBox="1">
              <a:spLocks noChangeArrowheads="1"/>
            </p:cNvSpPr>
            <p:nvPr/>
          </p:nvSpPr>
          <p:spPr bwMode="auto">
            <a:xfrm>
              <a:off x="1392" y="0"/>
              <a:ext cx="312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endParaRPr lang="en-US" sz="2400" dirty="0">
                <a:solidFill>
                  <a:srgbClr val="0000FF"/>
                </a:solidFill>
                <a:latin typeface="VNI-Ariston" pitchFamily="2" charset="0"/>
              </a:endParaRPr>
            </a:p>
          </p:txBody>
        </p:sp>
      </p:grpSp>
    </p:spTree>
    <p:extLst>
      <p:ext uri="{BB962C8B-B14F-4D97-AF65-F5344CB8AC3E}">
        <p14:creationId xmlns:p14="http://schemas.microsoft.com/office/powerpoint/2010/main" xmlns="" val="396877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7730" y="-329622"/>
            <a:ext cx="12539729" cy="7187621"/>
          </a:xfrm>
        </p:spPr>
      </p:pic>
      <p:sp>
        <p:nvSpPr>
          <p:cNvPr id="4" name="Action Button: Forward or Next 3">
            <a:hlinkClick r:id="" action="ppaction://hlinkshowjump?jump=nextslide" highlightClick="1"/>
          </p:cNvPr>
          <p:cNvSpPr/>
          <p:nvPr/>
        </p:nvSpPr>
        <p:spPr>
          <a:xfrm>
            <a:off x="10753858" y="5546110"/>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4856" y="347730"/>
            <a:ext cx="10058400" cy="3129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smtClean="0">
                <a:solidFill>
                  <a:srgbClr val="FF0000"/>
                </a:solidFill>
                <a:effectLst>
                  <a:outerShdw blurRad="38100" dist="38100" dir="2700000" algn="tl">
                    <a:srgbClr val="000000">
                      <a:alpha val="43137"/>
                    </a:srgbClr>
                  </a:outerShdw>
                </a:effectLst>
                <a:latin typeface="+mj-lt"/>
              </a:rPr>
              <a:t>Tiết</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học</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kết</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thúc</a:t>
            </a:r>
            <a:r>
              <a:rPr lang="en-US" sz="4400" b="1" i="1" dirty="0" smtClean="0">
                <a:solidFill>
                  <a:srgbClr val="FF0000"/>
                </a:solidFill>
                <a:effectLst>
                  <a:outerShdw blurRad="38100" dist="38100" dir="2700000" algn="tl">
                    <a:srgbClr val="000000">
                      <a:alpha val="43137"/>
                    </a:srgbClr>
                  </a:outerShdw>
                </a:effectLst>
                <a:latin typeface="+mj-lt"/>
              </a:rPr>
              <a:t> </a:t>
            </a:r>
          </a:p>
          <a:p>
            <a:pPr algn="ctr"/>
            <a:r>
              <a:rPr lang="en-US" sz="4400" b="1" i="1" dirty="0" err="1" smtClean="0">
                <a:solidFill>
                  <a:srgbClr val="FF0000"/>
                </a:solidFill>
                <a:effectLst>
                  <a:outerShdw blurRad="38100" dist="38100" dir="2700000" algn="tl">
                    <a:srgbClr val="000000">
                      <a:alpha val="43137"/>
                    </a:srgbClr>
                  </a:outerShdw>
                </a:effectLst>
                <a:latin typeface="+mj-lt"/>
              </a:rPr>
              <a:t>Kính</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chúc</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các</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thầy</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cô</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mạnh</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khỏe</a:t>
            </a:r>
            <a:endParaRPr lang="en-US" sz="4400" b="1" i="1" dirty="0" smtClean="0">
              <a:solidFill>
                <a:srgbClr val="FF0000"/>
              </a:solidFill>
              <a:effectLst>
                <a:outerShdw blurRad="38100" dist="38100" dir="2700000" algn="tl">
                  <a:srgbClr val="000000">
                    <a:alpha val="43137"/>
                  </a:srgbClr>
                </a:outerShdw>
              </a:effectLst>
              <a:latin typeface="+mj-lt"/>
            </a:endParaRPr>
          </a:p>
          <a:p>
            <a:pPr algn="ctr"/>
            <a:r>
              <a:rPr lang="en-US" sz="4400" b="1" i="1" dirty="0" err="1" smtClean="0">
                <a:solidFill>
                  <a:srgbClr val="FF0000"/>
                </a:solidFill>
                <a:effectLst>
                  <a:outerShdw blurRad="38100" dist="38100" dir="2700000" algn="tl">
                    <a:srgbClr val="000000">
                      <a:alpha val="43137"/>
                    </a:srgbClr>
                  </a:outerShdw>
                </a:effectLst>
                <a:latin typeface="+mj-lt"/>
              </a:rPr>
              <a:t>Chúc</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các</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em</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học</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sinh</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chăm</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ngoan</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học</a:t>
            </a:r>
            <a:r>
              <a:rPr lang="en-US" sz="4400" b="1" i="1" dirty="0" smtClean="0">
                <a:solidFill>
                  <a:srgbClr val="FF0000"/>
                </a:solidFill>
                <a:effectLst>
                  <a:outerShdw blurRad="38100" dist="38100" dir="2700000" algn="tl">
                    <a:srgbClr val="000000">
                      <a:alpha val="43137"/>
                    </a:srgbClr>
                  </a:outerShdw>
                </a:effectLst>
                <a:latin typeface="+mj-lt"/>
              </a:rPr>
              <a:t> </a:t>
            </a:r>
            <a:r>
              <a:rPr lang="en-US" sz="4400" b="1" i="1" dirty="0" err="1" smtClean="0">
                <a:solidFill>
                  <a:srgbClr val="FF0000"/>
                </a:solidFill>
                <a:effectLst>
                  <a:outerShdw blurRad="38100" dist="38100" dir="2700000" algn="tl">
                    <a:srgbClr val="000000">
                      <a:alpha val="43137"/>
                    </a:srgbClr>
                  </a:outerShdw>
                </a:effectLst>
                <a:latin typeface="+mj-lt"/>
              </a:rPr>
              <a:t>tốt</a:t>
            </a:r>
            <a:r>
              <a:rPr lang="en-US" b="1" i="1" dirty="0" smtClean="0">
                <a:solidFill>
                  <a:srgbClr val="FF0000"/>
                </a:solidFill>
                <a:effectLst>
                  <a:outerShdw blurRad="38100" dist="38100" dir="2700000" algn="tl">
                    <a:srgbClr val="000000">
                      <a:alpha val="43137"/>
                    </a:srgbClr>
                  </a:outerShdw>
                </a:effectLst>
              </a:rPr>
              <a:t>.</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7529574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Grp="1" noChangeArrowheads="1"/>
          </p:cNvSpPr>
          <p:nvPr>
            <p:ph type="title"/>
          </p:nvPr>
        </p:nvSpPr>
        <p:spPr>
          <a:xfrm>
            <a:off x="487250" y="300731"/>
            <a:ext cx="4248955" cy="1325563"/>
          </a:xfrm>
          <a:prstGeom prst="downArrow">
            <a:avLst>
              <a:gd name="adj1" fmla="val 50000"/>
              <a:gd name="adj2" fmla="val 25000"/>
            </a:avLst>
          </a:prstGeom>
          <a:gradFill rotWithShape="1">
            <a:gsLst>
              <a:gs pos="0">
                <a:srgbClr val="FFFF66"/>
              </a:gs>
              <a:gs pos="100000">
                <a:srgbClr val="FF6600"/>
              </a:gs>
            </a:gsLst>
            <a:lin ang="5400000" scaled="1"/>
          </a:gradFill>
          <a:ln w="76200">
            <a:solidFill>
              <a:srgbClr val="0000FF"/>
            </a:solidFill>
            <a:miter lim="800000"/>
            <a:headEnd type="none" w="med" len="med"/>
            <a:tailEnd type="none" w="med" len="med"/>
          </a:ln>
        </p:spPr>
        <p:txBody>
          <a:bodyPr>
            <a:normAutofit/>
          </a:bodyPr>
          <a:lstStyle/>
          <a:p>
            <a:r>
              <a:rPr lang="en-US" sz="3600" b="1" dirty="0">
                <a:solidFill>
                  <a:srgbClr val="FF3300"/>
                </a:solidFill>
                <a:latin typeface="VNI-Souvir" pitchFamily="2" charset="0"/>
              </a:rPr>
              <a:t>BAØI CUÕ</a:t>
            </a:r>
            <a:r>
              <a:rPr lang="en-US" sz="5400" b="1" dirty="0">
                <a:solidFill>
                  <a:srgbClr val="FF3300"/>
                </a:solidFill>
                <a:latin typeface="VNI-Souvir" pitchFamily="2" charset="0"/>
              </a:rPr>
              <a:t>:</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430" t="-3351" r="1430" b="3351"/>
          <a:stretch/>
        </p:blipFill>
        <p:spPr>
          <a:xfrm>
            <a:off x="455724" y="1628343"/>
            <a:ext cx="2700807" cy="2690004"/>
          </a:xfrm>
          <a:prstGeom prst="rect">
            <a:avLst/>
          </a:prstGeom>
          <a:ln>
            <a:noFill/>
          </a:ln>
          <a:effectLst>
            <a:softEdge rad="112500"/>
          </a:effectLst>
        </p:spPr>
      </p:pic>
      <p:pic>
        <p:nvPicPr>
          <p:cNvPr id="4" name="Picture 4" descr="blumen-pflanzen124"/>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9098" y="0"/>
            <a:ext cx="1981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blumen-pflanzen124"/>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16084" y="0"/>
            <a:ext cx="1981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2" descr="NgocLu_bronze_drum">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19000" y="1879947"/>
            <a:ext cx="2514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4" descr="4081111064715">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28659" y="4622258"/>
            <a:ext cx="2580872" cy="204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0" descr="images[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0853" y="4622258"/>
            <a:ext cx="2133600" cy="2185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p:nvSpPr>
        <p:spPr>
          <a:xfrm>
            <a:off x="9710670" y="412124"/>
            <a:ext cx="2481330" cy="2305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effectLst>
                  <a:outerShdw blurRad="38100" dist="38100" dir="2700000" algn="tl">
                    <a:srgbClr val="000000">
                      <a:alpha val="43137"/>
                    </a:srgbClr>
                  </a:outerShdw>
                </a:effectLst>
              </a:rPr>
              <a:t>1 . Trống Đồng Đông Sơn đa dạng như thế nào ?</a:t>
            </a:r>
            <a:endParaRPr lang="en-US" sz="2800" dirty="0">
              <a:solidFill>
                <a:srgbClr val="FF0000"/>
              </a:solidFill>
              <a:effectLst>
                <a:outerShdw blurRad="38100" dist="38100" dir="2700000" algn="tl">
                  <a:srgbClr val="000000">
                    <a:alpha val="43137"/>
                  </a:srgbClr>
                </a:outerShdw>
              </a:effectLst>
            </a:endParaRPr>
          </a:p>
        </p:txBody>
      </p:sp>
      <p:sp>
        <p:nvSpPr>
          <p:cNvPr id="12" name="Rounded Rectangle 11"/>
          <p:cNvSpPr/>
          <p:nvPr/>
        </p:nvSpPr>
        <p:spPr>
          <a:xfrm>
            <a:off x="7823915" y="2560041"/>
            <a:ext cx="4368085" cy="2073499"/>
          </a:xfrm>
          <a:prstGeom prst="roundRect">
            <a:avLst>
              <a:gd name="adj" fmla="val 222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Trống</a:t>
            </a:r>
            <a:r>
              <a:rPr lang="en-US" dirty="0" smtClean="0"/>
              <a:t> </a:t>
            </a:r>
            <a:r>
              <a:rPr lang="en-US" dirty="0" err="1" smtClean="0"/>
              <a:t>Đồng</a:t>
            </a:r>
            <a:r>
              <a:rPr lang="en-US" dirty="0" smtClean="0"/>
              <a:t> </a:t>
            </a:r>
            <a:r>
              <a:rPr lang="en-US" dirty="0" err="1" smtClean="0"/>
              <a:t>Đông</a:t>
            </a:r>
            <a:r>
              <a:rPr lang="en-US" dirty="0" smtClean="0"/>
              <a:t> </a:t>
            </a:r>
            <a:r>
              <a:rPr lang="en-US" dirty="0" err="1" smtClean="0"/>
              <a:t>Sơn</a:t>
            </a:r>
            <a:r>
              <a:rPr lang="en-US" dirty="0" smtClean="0"/>
              <a:t> </a:t>
            </a:r>
            <a:r>
              <a:rPr lang="en-US" dirty="0" err="1" smtClean="0"/>
              <a:t>đa</a:t>
            </a:r>
            <a:r>
              <a:rPr lang="en-US" dirty="0" smtClean="0"/>
              <a:t> </a:t>
            </a:r>
            <a:r>
              <a:rPr lang="en-US" dirty="0" err="1" smtClean="0"/>
              <a:t>dạng</a:t>
            </a:r>
            <a:r>
              <a:rPr lang="en-US" dirty="0" smtClean="0"/>
              <a:t> </a:t>
            </a:r>
            <a:r>
              <a:rPr lang="en-US" dirty="0" err="1" smtClean="0"/>
              <a:t>về</a:t>
            </a:r>
            <a:r>
              <a:rPr lang="en-US" dirty="0" smtClean="0"/>
              <a:t> </a:t>
            </a:r>
            <a:r>
              <a:rPr lang="en-US" dirty="0" err="1" smtClean="0"/>
              <a:t>hình</a:t>
            </a:r>
            <a:r>
              <a:rPr lang="en-US" dirty="0" smtClean="0"/>
              <a:t> </a:t>
            </a:r>
            <a:r>
              <a:rPr lang="en-US" dirty="0" err="1" smtClean="0"/>
              <a:t>dáng</a:t>
            </a:r>
            <a:r>
              <a:rPr lang="en-US" dirty="0" smtClean="0"/>
              <a:t> , </a:t>
            </a:r>
            <a:r>
              <a:rPr lang="en-US" dirty="0" err="1" smtClean="0"/>
              <a:t>kích</a:t>
            </a:r>
            <a:r>
              <a:rPr lang="en-US" dirty="0" smtClean="0"/>
              <a:t> </a:t>
            </a:r>
            <a:r>
              <a:rPr lang="en-US" dirty="0" err="1" smtClean="0"/>
              <a:t>cỡ</a:t>
            </a:r>
            <a:r>
              <a:rPr lang="en-US" dirty="0" smtClean="0"/>
              <a:t> </a:t>
            </a:r>
            <a:r>
              <a:rPr lang="en-US" dirty="0" err="1" smtClean="0"/>
              <a:t>lẫn</a:t>
            </a:r>
            <a:r>
              <a:rPr lang="en-US" dirty="0" smtClean="0"/>
              <a:t> </a:t>
            </a:r>
            <a:r>
              <a:rPr lang="en-US" dirty="0" err="1" smtClean="0"/>
              <a:t>phong</a:t>
            </a:r>
            <a:r>
              <a:rPr lang="en-US" dirty="0" smtClean="0"/>
              <a:t> </a:t>
            </a:r>
            <a:r>
              <a:rPr lang="en-US" dirty="0" err="1" smtClean="0"/>
              <a:t>cách</a:t>
            </a:r>
            <a:r>
              <a:rPr lang="en-US" dirty="0" smtClean="0"/>
              <a:t> </a:t>
            </a:r>
            <a:r>
              <a:rPr lang="en-US" dirty="0" err="1" smtClean="0"/>
              <a:t>trang</a:t>
            </a:r>
            <a:r>
              <a:rPr lang="en-US" dirty="0" smtClean="0"/>
              <a:t> </a:t>
            </a:r>
            <a:r>
              <a:rPr lang="en-US" dirty="0" err="1" smtClean="0"/>
              <a:t>trí</a:t>
            </a:r>
            <a:r>
              <a:rPr lang="en-US" dirty="0" smtClean="0"/>
              <a:t> , </a:t>
            </a:r>
            <a:r>
              <a:rPr lang="en-US" dirty="0" err="1" smtClean="0"/>
              <a:t>sắp</a:t>
            </a:r>
            <a:r>
              <a:rPr lang="en-US" dirty="0" smtClean="0"/>
              <a:t> </a:t>
            </a:r>
            <a:r>
              <a:rPr lang="en-US" dirty="0" err="1" smtClean="0"/>
              <a:t>sếp</a:t>
            </a:r>
            <a:r>
              <a:rPr lang="en-US" dirty="0" smtClean="0"/>
              <a:t> </a:t>
            </a:r>
            <a:r>
              <a:rPr lang="en-US" dirty="0" err="1" smtClean="0"/>
              <a:t>hoa</a:t>
            </a:r>
            <a:r>
              <a:rPr lang="en-US" dirty="0" smtClean="0"/>
              <a:t> </a:t>
            </a:r>
            <a:r>
              <a:rPr lang="en-US" dirty="0" err="1" smtClean="0"/>
              <a:t>văn</a:t>
            </a:r>
            <a:r>
              <a:rPr lang="en-US" dirty="0" smtClean="0"/>
              <a:t> . </a:t>
            </a:r>
            <a:r>
              <a:rPr lang="en-US" dirty="0" err="1" smtClean="0"/>
              <a:t>Giữa</a:t>
            </a:r>
            <a:r>
              <a:rPr lang="en-US" dirty="0" smtClean="0"/>
              <a:t> </a:t>
            </a:r>
            <a:r>
              <a:rPr lang="en-US" dirty="0" err="1" smtClean="0"/>
              <a:t>mặt</a:t>
            </a:r>
            <a:r>
              <a:rPr lang="en-US" dirty="0" smtClean="0"/>
              <a:t> </a:t>
            </a:r>
            <a:r>
              <a:rPr lang="en-US" dirty="0" err="1" smtClean="0"/>
              <a:t>trống</a:t>
            </a:r>
            <a:r>
              <a:rPr lang="en-US" dirty="0" smtClean="0"/>
              <a:t> </a:t>
            </a:r>
            <a:r>
              <a:rPr lang="en-US" dirty="0" err="1" smtClean="0"/>
              <a:t>là</a:t>
            </a:r>
            <a:r>
              <a:rPr lang="en-US" dirty="0" smtClean="0"/>
              <a:t> </a:t>
            </a:r>
            <a:r>
              <a:rPr lang="en-US" dirty="0" err="1" smtClean="0"/>
              <a:t>hình</a:t>
            </a:r>
            <a:r>
              <a:rPr lang="en-US" dirty="0" smtClean="0"/>
              <a:t> </a:t>
            </a:r>
            <a:r>
              <a:rPr lang="en-US" dirty="0" err="1" smtClean="0"/>
              <a:t>ngôi</a:t>
            </a:r>
            <a:r>
              <a:rPr lang="en-US" dirty="0" smtClean="0"/>
              <a:t> </a:t>
            </a:r>
            <a:r>
              <a:rPr lang="en-US" dirty="0" err="1" smtClean="0"/>
              <a:t>sao</a:t>
            </a:r>
            <a:r>
              <a:rPr lang="en-US" dirty="0" smtClean="0"/>
              <a:t> </a:t>
            </a:r>
            <a:r>
              <a:rPr lang="en-US" dirty="0" err="1" smtClean="0"/>
              <a:t>nhiều</a:t>
            </a:r>
            <a:r>
              <a:rPr lang="en-US" dirty="0" smtClean="0"/>
              <a:t> </a:t>
            </a:r>
            <a:r>
              <a:rPr lang="en-US" dirty="0" err="1" smtClean="0"/>
              <a:t>cánh</a:t>
            </a:r>
            <a:r>
              <a:rPr lang="en-US" dirty="0" smtClean="0"/>
              <a:t> , </a:t>
            </a:r>
            <a:r>
              <a:rPr lang="en-US" dirty="0" err="1" smtClean="0"/>
              <a:t>hình</a:t>
            </a:r>
            <a:r>
              <a:rPr lang="en-US" dirty="0" smtClean="0"/>
              <a:t> </a:t>
            </a:r>
            <a:r>
              <a:rPr lang="en-US" dirty="0" err="1" smtClean="0"/>
              <a:t>tròn</a:t>
            </a:r>
            <a:r>
              <a:rPr lang="en-US" dirty="0" smtClean="0"/>
              <a:t> </a:t>
            </a:r>
            <a:r>
              <a:rPr lang="en-US" dirty="0" err="1" smtClean="0"/>
              <a:t>đồng</a:t>
            </a:r>
            <a:r>
              <a:rPr lang="en-US" dirty="0" smtClean="0"/>
              <a:t> </a:t>
            </a:r>
            <a:r>
              <a:rPr lang="en-US" dirty="0" err="1" smtClean="0"/>
              <a:t>tâm</a:t>
            </a:r>
            <a:r>
              <a:rPr lang="en-US" dirty="0" smtClean="0"/>
              <a:t> , </a:t>
            </a:r>
            <a:r>
              <a:rPr lang="en-US" dirty="0" err="1" smtClean="0"/>
              <a:t>hình</a:t>
            </a:r>
            <a:r>
              <a:rPr lang="en-US" dirty="0" smtClean="0"/>
              <a:t> </a:t>
            </a:r>
            <a:r>
              <a:rPr lang="en-US" dirty="0" err="1" smtClean="0"/>
              <a:t>vũ</a:t>
            </a:r>
            <a:r>
              <a:rPr lang="en-US" dirty="0" smtClean="0"/>
              <a:t> </a:t>
            </a:r>
            <a:r>
              <a:rPr lang="en-US" dirty="0" err="1" smtClean="0"/>
              <a:t>công</a:t>
            </a:r>
            <a:r>
              <a:rPr lang="en-US" dirty="0" smtClean="0"/>
              <a:t> </a:t>
            </a:r>
            <a:r>
              <a:rPr lang="en-US" dirty="0" err="1" smtClean="0"/>
              <a:t>nhảy</a:t>
            </a:r>
            <a:r>
              <a:rPr lang="en-US" dirty="0" smtClean="0"/>
              <a:t> </a:t>
            </a:r>
            <a:r>
              <a:rPr lang="en-US" dirty="0" err="1" smtClean="0"/>
              <a:t>múa</a:t>
            </a:r>
            <a:r>
              <a:rPr lang="en-US" dirty="0" smtClean="0"/>
              <a:t> , </a:t>
            </a:r>
            <a:r>
              <a:rPr lang="en-US" dirty="0" err="1" smtClean="0"/>
              <a:t>người</a:t>
            </a:r>
            <a:r>
              <a:rPr lang="en-US" dirty="0" smtClean="0"/>
              <a:t> </a:t>
            </a:r>
            <a:r>
              <a:rPr lang="en-US" dirty="0" err="1" smtClean="0"/>
              <a:t>chèo</a:t>
            </a:r>
            <a:r>
              <a:rPr lang="en-US" dirty="0" smtClean="0"/>
              <a:t> </a:t>
            </a:r>
            <a:r>
              <a:rPr lang="en-US" dirty="0" err="1" smtClean="0"/>
              <a:t>thuyền</a:t>
            </a:r>
            <a:r>
              <a:rPr lang="en-US" dirty="0" smtClean="0"/>
              <a:t> , </a:t>
            </a:r>
            <a:r>
              <a:rPr lang="en-US" dirty="0" err="1" smtClean="0"/>
              <a:t>hình</a:t>
            </a:r>
            <a:r>
              <a:rPr lang="en-US" dirty="0" smtClean="0"/>
              <a:t> </a:t>
            </a:r>
            <a:r>
              <a:rPr lang="en-US" dirty="0" err="1" smtClean="0"/>
              <a:t>chim</a:t>
            </a:r>
            <a:r>
              <a:rPr lang="en-US" dirty="0" smtClean="0"/>
              <a:t> bay , </a:t>
            </a:r>
            <a:r>
              <a:rPr lang="en-US" dirty="0" err="1" smtClean="0"/>
              <a:t>hươu</a:t>
            </a:r>
            <a:r>
              <a:rPr lang="en-US" dirty="0" smtClean="0"/>
              <a:t> </a:t>
            </a:r>
            <a:r>
              <a:rPr lang="en-US" dirty="0" err="1" smtClean="0"/>
              <a:t>nai</a:t>
            </a:r>
            <a:r>
              <a:rPr lang="en-US" dirty="0" smtClean="0"/>
              <a:t> </a:t>
            </a:r>
            <a:r>
              <a:rPr lang="en-US" dirty="0" err="1" smtClean="0"/>
              <a:t>có</a:t>
            </a:r>
            <a:r>
              <a:rPr lang="en-US" dirty="0" smtClean="0"/>
              <a:t> </a:t>
            </a:r>
            <a:r>
              <a:rPr lang="en-US" dirty="0" err="1" smtClean="0"/>
              <a:t>gạc</a:t>
            </a:r>
            <a:endParaRPr lang="en-US" dirty="0"/>
          </a:p>
        </p:txBody>
      </p:sp>
      <p:sp>
        <p:nvSpPr>
          <p:cNvPr id="2" name="Action Button: Home 1">
            <a:hlinkClick r:id="" action="ppaction://hlinkshowjump?jump=firstslide" highlightClick="1"/>
          </p:cNvPr>
          <p:cNvSpPr/>
          <p:nvPr/>
        </p:nvSpPr>
        <p:spPr>
          <a:xfrm>
            <a:off x="7823915" y="4945487"/>
            <a:ext cx="1757967" cy="14939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Forward or Next 2">
            <a:hlinkClick r:id="" action="ppaction://hlinkshowjump?jump=nextslide" highlightClick="1"/>
          </p:cNvPr>
          <p:cNvSpPr/>
          <p:nvPr/>
        </p:nvSpPr>
        <p:spPr>
          <a:xfrm>
            <a:off x="10161431" y="4945487"/>
            <a:ext cx="1545465" cy="14939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478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2">
                                            <p:bg/>
                                          </p:spTgt>
                                        </p:tgtEl>
                                        <p:attrNameLst>
                                          <p:attrName>style.visibility</p:attrName>
                                        </p:attrNameLst>
                                      </p:cBhvr>
                                      <p:to>
                                        <p:strVal val="visible"/>
                                      </p:to>
                                    </p:set>
                                    <p:anim calcmode="lin" valueType="num">
                                      <p:cBhvr>
                                        <p:cTn id="18" dur="500" fill="hold"/>
                                        <p:tgtEl>
                                          <p:spTgt spid="12">
                                            <p:bg/>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2">
                                            <p:bg/>
                                          </p:spTgt>
                                        </p:tgtEl>
                                        <p:attrNameLst>
                                          <p:attrName>ppt_y</p:attrName>
                                        </p:attrNameLst>
                                      </p:cBhvr>
                                      <p:tavLst>
                                        <p:tav tm="0">
                                          <p:val>
                                            <p:strVal val="#ppt_y"/>
                                          </p:val>
                                        </p:tav>
                                        <p:tav tm="100000">
                                          <p:val>
                                            <p:strVal val="#ppt_y"/>
                                          </p:val>
                                        </p:tav>
                                      </p:tavLst>
                                    </p:anim>
                                    <p:anim calcmode="lin" valueType="num">
                                      <p:cBhvr>
                                        <p:cTn id="20" dur="500" fill="hold"/>
                                        <p:tgtEl>
                                          <p:spTgt spid="12">
                                            <p:bg/>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2">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2">
                                            <p:bg/>
                                          </p:spTgt>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p:cTn id="2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29292317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lower-rose-013_02"/>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734881">
            <a:off x="4165600" y="4343400"/>
            <a:ext cx="22352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WordArt 5"/>
          <p:cNvSpPr>
            <a:spLocks noChangeArrowheads="1" noChangeShapeType="1" noTextEdit="1"/>
          </p:cNvSpPr>
          <p:nvPr/>
        </p:nvSpPr>
        <p:spPr bwMode="auto">
          <a:xfrm>
            <a:off x="1422400" y="1447800"/>
            <a:ext cx="9550400" cy="1047750"/>
          </a:xfrm>
          <a:prstGeom prst="rect">
            <a:avLst/>
          </a:prstGeom>
        </p:spPr>
        <p:txBody>
          <a:bodyPr wrap="none" fromWordArt="1">
            <a:prstTxWarp prst="textPlain">
              <a:avLst>
                <a:gd name="adj" fmla="val 50000"/>
              </a:avLst>
            </a:prstTxWarp>
          </a:bodyPr>
          <a:lstStyle/>
          <a:p>
            <a:r>
              <a:rPr lang="en-US" kern="1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Kính chúc quý thầy cô, các em học sinh</a:t>
            </a:r>
          </a:p>
        </p:txBody>
      </p:sp>
      <p:sp>
        <p:nvSpPr>
          <p:cNvPr id="12292" name="WordArt 6" descr="Woven mat"/>
          <p:cNvSpPr>
            <a:spLocks noChangeArrowheads="1" noChangeShapeType="1" noTextEdit="1"/>
          </p:cNvSpPr>
          <p:nvPr/>
        </p:nvSpPr>
        <p:spPr bwMode="auto">
          <a:xfrm>
            <a:off x="3251200" y="2686050"/>
            <a:ext cx="7061200"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r>
              <a:rPr lang="en-US" kern="10">
                <a:ln w="9525">
                  <a:round/>
                  <a:headEnd/>
                  <a:tailEnd/>
                </a:ln>
                <a:blipFill dpi="0" rotWithShape="0">
                  <a:blip r:embed="rId5"/>
                  <a:srcRect/>
                  <a:tile tx="0" ty="0" sx="100000" sy="100000" flip="none" algn="tl"/>
                </a:blipFill>
              </a:rPr>
              <a:t>khoẻ mạnh và hạnh phúc.</a:t>
            </a:r>
          </a:p>
        </p:txBody>
      </p:sp>
      <p:pic>
        <p:nvPicPr>
          <p:cNvPr id="495621" name="dong mau lac hong ppt.MP3">
            <a:hlinkClick r:id="" action="ppaction://media"/>
          </p:cNvPr>
          <p:cNvPicPr>
            <a:picLocks noRot="1" noChangeAspect="1" noChangeArrowheads="1"/>
          </p:cNvPicPr>
          <p:nvPr>
            <a:audioFile r:link="rId1"/>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887200" y="65532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Text Box 6"/>
          <p:cNvSpPr txBox="1">
            <a:spLocks noChangeArrowheads="1"/>
          </p:cNvSpPr>
          <p:nvPr/>
        </p:nvSpPr>
        <p:spPr bwMode="auto">
          <a:xfrm>
            <a:off x="8940800" y="6400801"/>
            <a:ext cx="30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a:t>
            </a:r>
          </a:p>
        </p:txBody>
      </p:sp>
      <p:pic>
        <p:nvPicPr>
          <p:cNvPr id="12295"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9531350" y="-1200150"/>
            <a:ext cx="4445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6"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9533" y="538164"/>
            <a:ext cx="719667" cy="2509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7"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flipV="1">
            <a:off x="2197100" y="-1104900"/>
            <a:ext cx="381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H="1">
            <a:off x="10972800" y="533400"/>
            <a:ext cx="7112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9"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1962945" y="4596608"/>
            <a:ext cx="550863" cy="3244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0"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V="1">
            <a:off x="438152" y="3810000"/>
            <a:ext cx="679449"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1"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6246599" flipV="1">
            <a:off x="9839591" y="4836849"/>
            <a:ext cx="534987" cy="2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2" name="Picture 4" descr="659204qfhni5vgxw"/>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H="1" flipV="1">
            <a:off x="10864851" y="3657600"/>
            <a:ext cx="819149"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3" name="Picture 2" descr="flower-rose-013_02"/>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89600" y="4038600"/>
            <a:ext cx="22352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4" name="Picture 2" descr="flower-rose-013_02"/>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719955">
            <a:off x="6807200" y="4373563"/>
            <a:ext cx="20320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5" name="Picture 17" descr="Obst100">
            <a:hlinkClick r:id="" action="ppaction://noaction"/>
          </p:cNvPr>
          <p:cNvPicPr>
            <a:picLocks noChangeAspect="1" noChangeArrowheads="1" noCrop="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27200" y="4419600"/>
            <a:ext cx="1828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6" name="Picture 18" descr="N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0800000" flipV="1">
            <a:off x="0" y="66929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7" name="Picture 19" descr="N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6200000" flipV="1">
            <a:off x="8661400" y="3327400"/>
            <a:ext cx="685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8" name="Picture 20" descr="N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0800000" flipV="1">
            <a:off x="0" y="0"/>
            <a:ext cx="121920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9" name="Picture 21" descr="N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6200000" flipV="1">
            <a:off x="-3327400" y="3327400"/>
            <a:ext cx="68580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5639" name="dmlh 00_01_02-.mp3">
            <a:hlinkClick r:id="" action="ppaction://media"/>
          </p:cNvPr>
          <p:cNvPicPr>
            <a:picLocks noRot="1" noChangeAspect="1" noChangeArrowheads="1"/>
          </p:cNvPicPr>
          <p:nvPr>
            <a:audioFile r:link="rId2"/>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7867" y="6096000"/>
            <a:ext cx="677333"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41464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1240" fill="hold"/>
                                        <p:tgtEl>
                                          <p:spTgt spid="4956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5621"/>
                </p:tgtEl>
              </p:cMediaNode>
            </p:audio>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4956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5"/>
          <p:cNvPicPr>
            <a:picLocks noChangeAspect="1"/>
          </p:cNvPicPr>
          <p:nvPr/>
        </p:nvPicPr>
        <p:blipFill rotWithShape="1">
          <a:blip r:embed="rId2" cstate="print">
            <a:extLst>
              <a:ext uri="{28A0092B-C50C-407E-A947-70E740481C1C}">
                <a14:useLocalDpi xmlns:a14="http://schemas.microsoft.com/office/drawing/2010/main" xmlns="" val="0"/>
              </a:ext>
            </a:extLst>
          </a:blip>
          <a:srcRect l="-1430" t="-3351" r="1430" b="3351"/>
          <a:stretch/>
        </p:blipFill>
        <p:spPr>
          <a:xfrm>
            <a:off x="455724" y="1628343"/>
            <a:ext cx="2700807" cy="2690004"/>
          </a:xfrm>
          <a:prstGeom prst="rect">
            <a:avLst/>
          </a:prstGeom>
          <a:ln>
            <a:noFill/>
          </a:ln>
          <a:effectLst>
            <a:softEdge rad="112500"/>
          </a:effectLst>
        </p:spPr>
      </p:pic>
      <p:sp>
        <p:nvSpPr>
          <p:cNvPr id="5" name="AutoShape 2"/>
          <p:cNvSpPr txBox="1">
            <a:spLocks noChangeArrowheads="1"/>
          </p:cNvSpPr>
          <p:nvPr/>
        </p:nvSpPr>
        <p:spPr>
          <a:xfrm>
            <a:off x="487250" y="300731"/>
            <a:ext cx="4248955" cy="1325563"/>
          </a:xfrm>
          <a:prstGeom prst="downArrow">
            <a:avLst>
              <a:gd name="adj1" fmla="val 50000"/>
              <a:gd name="adj2" fmla="val 25000"/>
            </a:avLst>
          </a:prstGeom>
          <a:gradFill rotWithShape="1">
            <a:gsLst>
              <a:gs pos="0">
                <a:srgbClr val="FFFF66"/>
              </a:gs>
              <a:gs pos="100000">
                <a:srgbClr val="FF6600"/>
              </a:gs>
            </a:gsLst>
            <a:lin ang="5400000" scaled="1"/>
          </a:gradFill>
          <a:ln w="76200">
            <a:solidFill>
              <a:srgbClr val="0000FF"/>
            </a:solidFill>
            <a:miter lim="800000"/>
            <a:headEnd type="none" w="med" len="med"/>
            <a:tailEnd type="none" w="med" len="med"/>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mtClean="0">
                <a:solidFill>
                  <a:srgbClr val="FF3300"/>
                </a:solidFill>
                <a:latin typeface="VNI-Souvir" pitchFamily="2" charset="0"/>
              </a:rPr>
              <a:t>BAØI CUÕ</a:t>
            </a:r>
            <a:r>
              <a:rPr lang="en-US" sz="5400" b="1" smtClean="0">
                <a:solidFill>
                  <a:srgbClr val="FF3300"/>
                </a:solidFill>
                <a:latin typeface="VNI-Souvir" pitchFamily="2" charset="0"/>
              </a:rPr>
              <a:t>:</a:t>
            </a:r>
            <a:endParaRPr lang="en-US" sz="5400" b="1" dirty="0">
              <a:solidFill>
                <a:srgbClr val="FF3300"/>
              </a:solidFill>
              <a:latin typeface="VNI-Souvir" pitchFamily="2" charset="0"/>
            </a:endParaRPr>
          </a:p>
        </p:txBody>
      </p:sp>
      <p:pic>
        <p:nvPicPr>
          <p:cNvPr id="6" name="Picture 22" descr="NgocLu_bronze_drum">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19000" y="1879947"/>
            <a:ext cx="2514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4" descr="4081111064715">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28659" y="4622258"/>
            <a:ext cx="2580872" cy="204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0" descr="images[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70853" y="4622258"/>
            <a:ext cx="2133600" cy="2185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p:cNvSpPr/>
          <p:nvPr/>
        </p:nvSpPr>
        <p:spPr>
          <a:xfrm>
            <a:off x="6954592" y="450761"/>
            <a:ext cx="4301543"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Hãy</a:t>
            </a:r>
            <a:r>
              <a:rPr lang="en-US" sz="4000" dirty="0"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 </a:t>
            </a:r>
            <a:r>
              <a:rPr lang="en-US" sz="4000" dirty="0" err="1"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nêu</a:t>
            </a:r>
            <a:r>
              <a:rPr lang="en-US" sz="4000" dirty="0"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 </a:t>
            </a:r>
            <a:r>
              <a:rPr lang="en-US" sz="4000" dirty="0" err="1"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nội</a:t>
            </a:r>
            <a:r>
              <a:rPr lang="en-US" sz="4000" dirty="0"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 </a:t>
            </a:r>
            <a:r>
              <a:rPr lang="en-US" sz="4000" dirty="0" err="1"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dụng</a:t>
            </a:r>
            <a:r>
              <a:rPr lang="en-US" sz="4000" dirty="0"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 </a:t>
            </a:r>
            <a:r>
              <a:rPr lang="en-US" sz="4000" dirty="0" err="1"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chính</a:t>
            </a:r>
            <a:r>
              <a:rPr lang="en-US" sz="4000" dirty="0" smtClean="0">
                <a:solidFill>
                  <a:srgbClr val="FF0000"/>
                </a:solidFill>
                <a:effectLst>
                  <a:outerShdw blurRad="38100" dist="38100" dir="2700000" algn="tl">
                    <a:srgbClr val="000000">
                      <a:alpha val="43137"/>
                    </a:srgbClr>
                  </a:outerShdw>
                </a:effectLst>
                <a:latin typeface="+mj-lt"/>
                <a:cs typeface="Agent Orange" panose="00000400000000000000" pitchFamily="2" charset="0"/>
              </a:rPr>
              <a:t>:</a:t>
            </a:r>
            <a:endParaRPr lang="en-US" sz="4000" dirty="0">
              <a:solidFill>
                <a:srgbClr val="FF0000"/>
              </a:solidFill>
              <a:effectLst>
                <a:outerShdw blurRad="38100" dist="38100" dir="2700000" algn="tl">
                  <a:srgbClr val="000000">
                    <a:alpha val="43137"/>
                  </a:srgbClr>
                </a:outerShdw>
              </a:effectLst>
              <a:latin typeface="+mj-lt"/>
              <a:cs typeface="Agent Orange" panose="00000400000000000000" pitchFamily="2" charset="0"/>
            </a:endParaRPr>
          </a:p>
        </p:txBody>
      </p:sp>
      <p:sp>
        <p:nvSpPr>
          <p:cNvPr id="10" name="Oval 9"/>
          <p:cNvSpPr/>
          <p:nvPr/>
        </p:nvSpPr>
        <p:spPr>
          <a:xfrm>
            <a:off x="7196069" y="2414499"/>
            <a:ext cx="3699458" cy="3213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Bộ sưu tập trống đồng Đông Sơn rất phong phú, da dạng với hoa văn đặc sắc, là niềm tự hào của người Việt Nam chúng </a:t>
            </a:r>
            <a:r>
              <a:rPr lang="vi-VN" dirty="0" smtClean="0"/>
              <a:t>t</a:t>
            </a:r>
            <a:r>
              <a:rPr lang="en-US" dirty="0" smtClean="0"/>
              <a:t>a</a:t>
            </a:r>
            <a:endParaRPr lang="en-US" dirty="0"/>
          </a:p>
        </p:txBody>
      </p:sp>
      <p:sp>
        <p:nvSpPr>
          <p:cNvPr id="13" name="Action Button: Forward or Next 12">
            <a:hlinkClick r:id="" action="ppaction://hlinkshowjump?jump=nextslide" highlightClick="1"/>
          </p:cNvPr>
          <p:cNvSpPr/>
          <p:nvPr/>
        </p:nvSpPr>
        <p:spPr>
          <a:xfrm>
            <a:off x="7340958" y="5383369"/>
            <a:ext cx="1455312" cy="10947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7142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 by="(-#ppt_w*2)" calcmode="lin" valueType="num">
                                      <p:cBhvr rctx="PPT">
                                        <p:cTn id="19" dur="500" autoRev="1" fill="hold">
                                          <p:stCondLst>
                                            <p:cond delay="0"/>
                                          </p:stCondLst>
                                        </p:cTn>
                                        <p:tgtEl>
                                          <p:spTgt spid="10"/>
                                        </p:tgtEl>
                                        <p:attrNameLst>
                                          <p:attrName>ppt_w</p:attrName>
                                        </p:attrNameLst>
                                      </p:cBhvr>
                                    </p:anim>
                                    <p:anim by="(#ppt_w*0.50)" calcmode="lin" valueType="num">
                                      <p:cBhvr>
                                        <p:cTn id="20" dur="500" decel="50000" autoRev="1" fill="hold">
                                          <p:stCondLst>
                                            <p:cond delay="0"/>
                                          </p:stCondLst>
                                        </p:cTn>
                                        <p:tgtEl>
                                          <p:spTgt spid="10"/>
                                        </p:tgtEl>
                                        <p:attrNameLst>
                                          <p:attrName>ppt_x</p:attrName>
                                        </p:attrNameLst>
                                      </p:cBhvr>
                                    </p:anim>
                                    <p:anim from="(-#ppt_h/2)" to="(#ppt_y)" calcmode="lin" valueType="num">
                                      <p:cBhvr>
                                        <p:cTn id="21" dur="1000" fill="hold">
                                          <p:stCondLst>
                                            <p:cond delay="0"/>
                                          </p:stCondLst>
                                        </p:cTn>
                                        <p:tgtEl>
                                          <p:spTgt spid="10"/>
                                        </p:tgtEl>
                                        <p:attrNameLst>
                                          <p:attrName>ppt_y</p:attrName>
                                        </p:attrNameLst>
                                      </p:cBhvr>
                                    </p:anim>
                                    <p:animRot by="21600000">
                                      <p:cBhvr>
                                        <p:cTn id="22"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194" y="210579"/>
            <a:ext cx="10515600" cy="1325563"/>
          </a:xfrm>
        </p:spPr>
        <p:txBody>
          <a:bodyPr>
            <a:normAutofit/>
          </a:bodyPr>
          <a:lstStyle/>
          <a:p>
            <a:endParaRPr lang="en-US" sz="3600"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47304" y="1967293"/>
            <a:ext cx="10515600" cy="4351338"/>
          </a:xfrm>
        </p:spPr>
        <p:txBody>
          <a:bodyPr/>
          <a:lstStyle/>
          <a:p>
            <a:pPr marL="0" indent="0">
              <a:buNone/>
            </a:pPr>
            <a:endParaRPr lang="en-US" dirty="0"/>
          </a:p>
        </p:txBody>
      </p:sp>
      <p:sp>
        <p:nvSpPr>
          <p:cNvPr id="5" name="Text Box 2"/>
          <p:cNvSpPr txBox="1">
            <a:spLocks noChangeArrowheads="1"/>
          </p:cNvSpPr>
          <p:nvPr/>
        </p:nvSpPr>
        <p:spPr bwMode="auto">
          <a:xfrm>
            <a:off x="2603679" y="1100137"/>
            <a:ext cx="82296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0000FF"/>
                </a:solidFill>
                <a:latin typeface="VNI-Times" pitchFamily="2" charset="0"/>
              </a:rPr>
              <a:t>Anh huøng Lao ñoäng Traàn Ñaïi Nghóa</a:t>
            </a:r>
          </a:p>
        </p:txBody>
      </p:sp>
      <p:sp>
        <p:nvSpPr>
          <p:cNvPr id="6" name="Text Box 3"/>
          <p:cNvSpPr txBox="1">
            <a:spLocks noChangeArrowheads="1"/>
          </p:cNvSpPr>
          <p:nvPr/>
        </p:nvSpPr>
        <p:spPr bwMode="auto">
          <a:xfrm>
            <a:off x="4280079" y="6281737"/>
            <a:ext cx="4267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a:latin typeface="VNI-Times" pitchFamily="2" charset="0"/>
              </a:rPr>
              <a:t>Traàn Ñaïi Nghóa (1913 – 1997)</a:t>
            </a:r>
          </a:p>
        </p:txBody>
      </p:sp>
      <p:pic>
        <p:nvPicPr>
          <p:cNvPr id="7" name="Picture 4" descr="thieutuongtrandainghiaqz7">
            <a:hlinkClick r:id="rId2"/>
          </p:cNvPr>
          <p:cNvPicPr>
            <a:picLocks noChangeAspect="1" noChangeArrowheads="1"/>
          </p:cNvPicPr>
          <p:nvPr/>
        </p:nvPicPr>
        <p:blipFill>
          <a:blip r:embed="rId3" cstate="print">
            <a:lum bright="-18000" contrast="-36000"/>
            <a:extLst>
              <a:ext uri="{28A0092B-C50C-407E-A947-70E740481C1C}">
                <a14:useLocalDpi xmlns:a14="http://schemas.microsoft.com/office/drawing/2010/main" xmlns="" val="0"/>
              </a:ext>
            </a:extLst>
          </a:blip>
          <a:srcRect/>
          <a:stretch>
            <a:fillRect/>
          </a:stretch>
        </p:blipFill>
        <p:spPr bwMode="auto">
          <a:xfrm>
            <a:off x="6413679" y="2319337"/>
            <a:ext cx="3200400" cy="3886200"/>
          </a:xfrm>
          <a:prstGeom prst="rect">
            <a:avLst/>
          </a:prstGeom>
          <a:gradFill rotWithShape="1">
            <a:gsLst>
              <a:gs pos="0">
                <a:schemeClr val="bg1"/>
              </a:gs>
              <a:gs pos="100000">
                <a:srgbClr val="FF00FF"/>
              </a:gs>
            </a:gsLst>
            <a:path path="shape">
              <a:fillToRect l="50000" t="50000" r="50000" b="50000"/>
            </a:path>
          </a:gradFill>
        </p:spPr>
      </p:pic>
      <p:pic>
        <p:nvPicPr>
          <p:cNvPr id="8" name="Picture 5" descr="Hinh Tran Dai Nghia"/>
          <p:cNvPicPr>
            <a:picLocks noChangeAspect="1" noChangeArrowheads="1"/>
          </p:cNvPicPr>
          <p:nvPr/>
        </p:nvPicPr>
        <p:blipFill>
          <a:blip r:embed="rId4" cstate="print">
            <a:lum bright="-22000" contrast="-50000"/>
            <a:extLst>
              <a:ext uri="{28A0092B-C50C-407E-A947-70E740481C1C}">
                <a14:useLocalDpi xmlns:a14="http://schemas.microsoft.com/office/drawing/2010/main" xmlns="" val="0"/>
              </a:ext>
            </a:extLst>
          </a:blip>
          <a:srcRect/>
          <a:stretch>
            <a:fillRect/>
          </a:stretch>
        </p:blipFill>
        <p:spPr bwMode="auto">
          <a:xfrm>
            <a:off x="2984679" y="2319337"/>
            <a:ext cx="3276600" cy="39195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6"/>
          <p:cNvGrpSpPr>
            <a:grpSpLocks/>
          </p:cNvGrpSpPr>
          <p:nvPr/>
        </p:nvGrpSpPr>
        <p:grpSpPr bwMode="auto">
          <a:xfrm>
            <a:off x="1994079" y="381000"/>
            <a:ext cx="8796338" cy="6477000"/>
            <a:chOff x="192" y="144"/>
            <a:chExt cx="5376" cy="4048"/>
          </a:xfrm>
        </p:grpSpPr>
        <p:sp>
          <p:nvSpPr>
            <p:cNvPr id="10" name="Line 7"/>
            <p:cNvSpPr>
              <a:spLocks noChangeShapeType="1"/>
            </p:cNvSpPr>
            <p:nvPr/>
          </p:nvSpPr>
          <p:spPr bwMode="auto">
            <a:xfrm>
              <a:off x="192" y="144"/>
              <a:ext cx="5376" cy="0"/>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 name="Line 8"/>
            <p:cNvSpPr>
              <a:spLocks noChangeShapeType="1"/>
            </p:cNvSpPr>
            <p:nvPr/>
          </p:nvSpPr>
          <p:spPr bwMode="auto">
            <a:xfrm>
              <a:off x="192" y="4192"/>
              <a:ext cx="5376" cy="0"/>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2" name="Line 9"/>
            <p:cNvSpPr>
              <a:spLocks noChangeShapeType="1"/>
            </p:cNvSpPr>
            <p:nvPr/>
          </p:nvSpPr>
          <p:spPr bwMode="auto">
            <a:xfrm>
              <a:off x="5568" y="144"/>
              <a:ext cx="0" cy="4032"/>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 name="Line 10"/>
            <p:cNvSpPr>
              <a:spLocks noChangeShapeType="1"/>
            </p:cNvSpPr>
            <p:nvPr/>
          </p:nvSpPr>
          <p:spPr bwMode="auto">
            <a:xfrm>
              <a:off x="192" y="144"/>
              <a:ext cx="0" cy="4032"/>
            </a:xfrm>
            <a:prstGeom prst="line">
              <a:avLst/>
            </a:prstGeom>
            <a:noFill/>
            <a:ln w="5715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4" name="Group 11"/>
          <p:cNvGrpSpPr>
            <a:grpSpLocks/>
          </p:cNvGrpSpPr>
          <p:nvPr/>
        </p:nvGrpSpPr>
        <p:grpSpPr bwMode="auto">
          <a:xfrm>
            <a:off x="3670479" y="414337"/>
            <a:ext cx="5638800" cy="838200"/>
            <a:chOff x="1392" y="0"/>
            <a:chExt cx="3120" cy="528"/>
          </a:xfrm>
        </p:grpSpPr>
        <p:sp>
          <p:nvSpPr>
            <p:cNvPr id="15" name="Text Box 12"/>
            <p:cNvSpPr txBox="1">
              <a:spLocks noChangeArrowheads="1"/>
            </p:cNvSpPr>
            <p:nvPr/>
          </p:nvSpPr>
          <p:spPr bwMode="auto">
            <a:xfrm>
              <a:off x="1632" y="240"/>
              <a:ext cx="259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u="sng">
                  <a:solidFill>
                    <a:srgbClr val="FF0066"/>
                  </a:solidFill>
                  <a:latin typeface="VNI-Times" pitchFamily="2" charset="0"/>
                </a:rPr>
                <a:t>Taäp ñoïc</a:t>
              </a:r>
            </a:p>
          </p:txBody>
        </p:sp>
        <p:sp>
          <p:nvSpPr>
            <p:cNvPr id="16" name="Text Box 13"/>
            <p:cNvSpPr txBox="1">
              <a:spLocks noChangeArrowheads="1"/>
            </p:cNvSpPr>
            <p:nvPr/>
          </p:nvSpPr>
          <p:spPr bwMode="auto">
            <a:xfrm>
              <a:off x="1392" y="0"/>
              <a:ext cx="312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endParaRPr lang="en-US" sz="2400" dirty="0">
                <a:solidFill>
                  <a:srgbClr val="0000FF"/>
                </a:solidFill>
                <a:latin typeface="VNI-Ariston" pitchFamily="2" charset="0"/>
              </a:endParaRPr>
            </a:p>
          </p:txBody>
        </p:sp>
      </p:grpSp>
      <p:sp>
        <p:nvSpPr>
          <p:cNvPr id="17" name="Text Box 20"/>
          <p:cNvSpPr txBox="1">
            <a:spLocks noChangeArrowheads="1"/>
          </p:cNvSpPr>
          <p:nvPr/>
        </p:nvSpPr>
        <p:spPr bwMode="auto">
          <a:xfrm>
            <a:off x="4965879" y="1785937"/>
            <a:ext cx="566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400" b="1">
                <a:latin typeface="Times New Roman" panose="02020603050405020304" pitchFamily="18" charset="0"/>
              </a:rPr>
              <a:t>(Theo từ điển nhân vật lịch sử Việt Nam)</a:t>
            </a:r>
          </a:p>
        </p:txBody>
      </p:sp>
      <p:sp>
        <p:nvSpPr>
          <p:cNvPr id="18" name="Action Button: Forward or Next 17">
            <a:hlinkClick r:id="" action="ppaction://hlinkshowjump?jump=nextslide" highlightClick="1"/>
          </p:cNvPr>
          <p:cNvSpPr/>
          <p:nvPr/>
        </p:nvSpPr>
        <p:spPr>
          <a:xfrm>
            <a:off x="10406130" y="5138670"/>
            <a:ext cx="1365160" cy="13265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650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Scale>
                                      <p:cBhvr>
                                        <p:cTn id="3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6"/>
                                        </p:tgtEl>
                                        <p:attrNameLst>
                                          <p:attrName>ppt_x</p:attrName>
                                          <p:attrName>ppt_y</p:attrName>
                                        </p:attrNameLst>
                                      </p:cBhvr>
                                    </p:animMotion>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t>Hoạt</a:t>
            </a:r>
            <a:r>
              <a:rPr lang="en-US" u="sng" dirty="0" smtClean="0"/>
              <a:t> </a:t>
            </a:r>
            <a:r>
              <a:rPr lang="en-US" u="sng" dirty="0" err="1" smtClean="0"/>
              <a:t>động</a:t>
            </a:r>
            <a:r>
              <a:rPr lang="en-US" u="sng" dirty="0" smtClean="0"/>
              <a:t> 1 : </a:t>
            </a:r>
            <a:endParaRPr lang="en-US" u="sng" dirty="0"/>
          </a:p>
        </p:txBody>
      </p:sp>
      <p:sp>
        <p:nvSpPr>
          <p:cNvPr id="3" name="Content Placeholder 2"/>
          <p:cNvSpPr>
            <a:spLocks noGrp="1"/>
          </p:cNvSpPr>
          <p:nvPr>
            <p:ph idx="1"/>
          </p:nvPr>
        </p:nvSpPr>
        <p:spPr/>
        <p:txBody>
          <a:bodyPr/>
          <a:lstStyle/>
          <a:p>
            <a:endParaRPr lang="en-US" dirty="0"/>
          </a:p>
        </p:txBody>
      </p:sp>
      <p:sp>
        <p:nvSpPr>
          <p:cNvPr id="31" name="Frame 30"/>
          <p:cNvSpPr/>
          <p:nvPr/>
        </p:nvSpPr>
        <p:spPr>
          <a:xfrm>
            <a:off x="2614411" y="1236372"/>
            <a:ext cx="8126569" cy="1596980"/>
          </a:xfrm>
          <a:prstGeom prst="frame">
            <a:avLst>
              <a:gd name="adj1" fmla="val 145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u="sng" dirty="0" err="1" smtClean="0">
                <a:solidFill>
                  <a:srgbClr val="FF0000"/>
                </a:solidFill>
              </a:rPr>
              <a:t>Luyện</a:t>
            </a:r>
            <a:r>
              <a:rPr lang="en-US" sz="6000" b="1" i="1" u="sng" dirty="0" smtClean="0">
                <a:solidFill>
                  <a:srgbClr val="FF0000"/>
                </a:solidFill>
              </a:rPr>
              <a:t> </a:t>
            </a:r>
            <a:r>
              <a:rPr lang="en-US" sz="6000" b="1" i="1" u="sng" dirty="0" err="1" smtClean="0">
                <a:solidFill>
                  <a:srgbClr val="FF0000"/>
                </a:solidFill>
              </a:rPr>
              <a:t>đọc</a:t>
            </a:r>
            <a:endParaRPr lang="en-US" sz="6000" b="1" i="1" u="sng" dirty="0">
              <a:solidFill>
                <a:srgbClr val="FF0000"/>
              </a:solidFill>
            </a:endParaRPr>
          </a:p>
        </p:txBody>
      </p:sp>
      <p:sp>
        <p:nvSpPr>
          <p:cNvPr id="32" name="Action Button: Forward or Next 31">
            <a:hlinkClick r:id="" action="ppaction://hlinkshowjump?jump=nextslide" highlightClick="1"/>
          </p:cNvPr>
          <p:cNvSpPr/>
          <p:nvPr/>
        </p:nvSpPr>
        <p:spPr>
          <a:xfrm>
            <a:off x="9826580" y="4958366"/>
            <a:ext cx="1803043" cy="16227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5770684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3200" b="1" dirty="0">
                <a:solidFill>
                  <a:srgbClr val="008000"/>
                </a:solidFill>
                <a:latin typeface="Times New Roman" panose="02020603050405020304" pitchFamily="18" charset="0"/>
                <a:cs typeface="Arial" panose="020B0604020202020204" pitchFamily="34" charset="0"/>
              </a:rPr>
              <a:t>? </a:t>
            </a:r>
            <a:r>
              <a:rPr lang="en-US" sz="3200" dirty="0">
                <a:solidFill>
                  <a:srgbClr val="FF3300"/>
                </a:solidFill>
                <a:latin typeface="Times New Roman" panose="02020603050405020304" pitchFamily="18" charset="0"/>
                <a:cs typeface="Arial" panose="020B0604020202020204" pitchFamily="34" charset="0"/>
              </a:rPr>
              <a:t> </a:t>
            </a:r>
            <a:r>
              <a:rPr lang="en-US" dirty="0" err="1">
                <a:solidFill>
                  <a:srgbClr val="CC0099"/>
                </a:solidFill>
                <a:latin typeface="Times New Roman" panose="02020603050405020304" pitchFamily="18" charset="0"/>
                <a:cs typeface="Arial" panose="020B0604020202020204" pitchFamily="34" charset="0"/>
              </a:rPr>
              <a:t>Bài</a:t>
            </a:r>
            <a:r>
              <a:rPr lang="en-US" dirty="0">
                <a:solidFill>
                  <a:srgbClr val="CC0099"/>
                </a:solidFill>
                <a:latin typeface="Times New Roman" panose="02020603050405020304" pitchFamily="18" charset="0"/>
                <a:cs typeface="Arial" panose="020B0604020202020204" pitchFamily="34" charset="0"/>
              </a:rPr>
              <a:t> </a:t>
            </a:r>
            <a:r>
              <a:rPr lang="en-US" dirty="0" err="1">
                <a:solidFill>
                  <a:srgbClr val="CC0099"/>
                </a:solidFill>
                <a:latin typeface="Times New Roman" panose="02020603050405020304" pitchFamily="18" charset="0"/>
                <a:cs typeface="Arial" panose="020B0604020202020204" pitchFamily="34" charset="0"/>
              </a:rPr>
              <a:t>này</a:t>
            </a:r>
            <a:r>
              <a:rPr lang="en-US" dirty="0">
                <a:solidFill>
                  <a:srgbClr val="CC0099"/>
                </a:solidFill>
                <a:latin typeface="Times New Roman" panose="02020603050405020304" pitchFamily="18" charset="0"/>
                <a:cs typeface="Arial" panose="020B0604020202020204" pitchFamily="34" charset="0"/>
              </a:rPr>
              <a:t> </a:t>
            </a:r>
            <a:r>
              <a:rPr lang="en-US" dirty="0" err="1">
                <a:solidFill>
                  <a:srgbClr val="CC0099"/>
                </a:solidFill>
                <a:latin typeface="Times New Roman" panose="02020603050405020304" pitchFamily="18" charset="0"/>
                <a:cs typeface="Arial" panose="020B0604020202020204" pitchFamily="34" charset="0"/>
              </a:rPr>
              <a:t>được</a:t>
            </a:r>
            <a:r>
              <a:rPr lang="en-US" dirty="0">
                <a:solidFill>
                  <a:srgbClr val="CC0099"/>
                </a:solidFill>
                <a:latin typeface="Times New Roman" panose="02020603050405020304" pitchFamily="18" charset="0"/>
                <a:cs typeface="Arial" panose="020B0604020202020204" pitchFamily="34" charset="0"/>
              </a:rPr>
              <a:t> chia </a:t>
            </a:r>
            <a:r>
              <a:rPr lang="en-US" dirty="0" err="1">
                <a:solidFill>
                  <a:srgbClr val="CC0099"/>
                </a:solidFill>
                <a:latin typeface="Times New Roman" panose="02020603050405020304" pitchFamily="18" charset="0"/>
                <a:cs typeface="Arial" panose="020B0604020202020204" pitchFamily="34" charset="0"/>
              </a:rPr>
              <a:t>làm</a:t>
            </a:r>
            <a:r>
              <a:rPr lang="en-US" dirty="0">
                <a:solidFill>
                  <a:srgbClr val="CC0099"/>
                </a:solidFill>
                <a:latin typeface="Times New Roman" panose="02020603050405020304" pitchFamily="18" charset="0"/>
                <a:cs typeface="Arial" panose="020B0604020202020204" pitchFamily="34" charset="0"/>
              </a:rPr>
              <a:t> </a:t>
            </a:r>
            <a:r>
              <a:rPr lang="en-US" dirty="0" err="1">
                <a:solidFill>
                  <a:srgbClr val="CC0099"/>
                </a:solidFill>
                <a:latin typeface="Times New Roman" panose="02020603050405020304" pitchFamily="18" charset="0"/>
                <a:cs typeface="Arial" panose="020B0604020202020204" pitchFamily="34" charset="0"/>
              </a:rPr>
              <a:t>mấy</a:t>
            </a:r>
            <a:r>
              <a:rPr lang="en-US" dirty="0">
                <a:solidFill>
                  <a:srgbClr val="CC0099"/>
                </a:solidFill>
                <a:latin typeface="Times New Roman" panose="02020603050405020304" pitchFamily="18" charset="0"/>
                <a:cs typeface="Arial" panose="020B0604020202020204" pitchFamily="34" charset="0"/>
              </a:rPr>
              <a:t> </a:t>
            </a:r>
            <a:r>
              <a:rPr lang="en-US" dirty="0" err="1">
                <a:solidFill>
                  <a:srgbClr val="CC0099"/>
                </a:solidFill>
                <a:latin typeface="Times New Roman" panose="02020603050405020304" pitchFamily="18" charset="0"/>
                <a:cs typeface="Arial" panose="020B0604020202020204" pitchFamily="34" charset="0"/>
              </a:rPr>
              <a:t>đoạn</a:t>
            </a:r>
            <a:r>
              <a:rPr lang="en-US" dirty="0">
                <a:solidFill>
                  <a:srgbClr val="CC0099"/>
                </a:solidFill>
                <a:latin typeface="Times New Roman" panose="02020603050405020304" pitchFamily="18" charset="0"/>
                <a:cs typeface="Arial" panose="020B0604020202020204" pitchFamily="34" charset="0"/>
              </a:rPr>
              <a:t>?</a:t>
            </a:r>
          </a:p>
          <a:p>
            <a:pPr algn="just"/>
            <a:r>
              <a:rPr lang="en-US" dirty="0">
                <a:solidFill>
                  <a:srgbClr val="6600FF"/>
                </a:solidFill>
                <a:latin typeface="VNI-Times" pitchFamily="2" charset="0"/>
              </a:rPr>
              <a:t>Chia </a:t>
            </a:r>
            <a:r>
              <a:rPr lang="en-US" dirty="0" err="1">
                <a:solidFill>
                  <a:srgbClr val="6600FF"/>
                </a:solidFill>
                <a:latin typeface="VNI-Times" pitchFamily="2" charset="0"/>
              </a:rPr>
              <a:t>laøm</a:t>
            </a:r>
            <a:r>
              <a:rPr lang="en-US" dirty="0">
                <a:solidFill>
                  <a:srgbClr val="6600FF"/>
                </a:solidFill>
                <a:latin typeface="VNI-Times" pitchFamily="2" charset="0"/>
              </a:rPr>
              <a:t> 4 </a:t>
            </a:r>
            <a:r>
              <a:rPr lang="en-US" dirty="0" err="1">
                <a:solidFill>
                  <a:srgbClr val="6600FF"/>
                </a:solidFill>
                <a:latin typeface="VNI-Times" pitchFamily="2" charset="0"/>
              </a:rPr>
              <a:t>ñoaïn</a:t>
            </a:r>
            <a:endParaRPr lang="en-US" dirty="0">
              <a:solidFill>
                <a:srgbClr val="6600FF"/>
              </a:solidFill>
              <a:latin typeface="VNI-Times" pitchFamily="2" charset="0"/>
            </a:endParaRPr>
          </a:p>
          <a:p>
            <a:pPr algn="just"/>
            <a:r>
              <a:rPr lang="en-US" dirty="0" err="1">
                <a:solidFill>
                  <a:srgbClr val="6600FF"/>
                </a:solidFill>
                <a:latin typeface="VNI-Times" pitchFamily="2" charset="0"/>
              </a:rPr>
              <a:t>Ñoaïn</a:t>
            </a:r>
            <a:r>
              <a:rPr lang="en-US" dirty="0">
                <a:solidFill>
                  <a:srgbClr val="6600FF"/>
                </a:solidFill>
                <a:latin typeface="VNI-Times" pitchFamily="2" charset="0"/>
              </a:rPr>
              <a:t> 1 : </a:t>
            </a:r>
            <a:r>
              <a:rPr lang="en-US" dirty="0" err="1">
                <a:solidFill>
                  <a:srgbClr val="6600FF"/>
                </a:solidFill>
                <a:latin typeface="VNI-Times" pitchFamily="2" charset="0"/>
              </a:rPr>
              <a:t>Töø</a:t>
            </a:r>
            <a:r>
              <a:rPr lang="en-US" dirty="0">
                <a:solidFill>
                  <a:srgbClr val="6600FF"/>
                </a:solidFill>
                <a:latin typeface="VNI-Times" pitchFamily="2" charset="0"/>
              </a:rPr>
              <a:t> </a:t>
            </a:r>
            <a:r>
              <a:rPr lang="en-US" b="1" i="1" dirty="0" err="1">
                <a:solidFill>
                  <a:srgbClr val="6600FF"/>
                </a:solidFill>
                <a:latin typeface="VNI-Times" pitchFamily="2" charset="0"/>
              </a:rPr>
              <a:t>Traàn</a:t>
            </a:r>
            <a:r>
              <a:rPr lang="en-US" b="1" i="1" dirty="0">
                <a:solidFill>
                  <a:srgbClr val="6600FF"/>
                </a:solidFill>
                <a:latin typeface="VNI-Times" pitchFamily="2" charset="0"/>
              </a:rPr>
              <a:t> </a:t>
            </a:r>
            <a:r>
              <a:rPr lang="en-US" b="1" i="1" dirty="0" err="1">
                <a:solidFill>
                  <a:srgbClr val="6600FF"/>
                </a:solidFill>
                <a:latin typeface="VNI-Times" pitchFamily="2" charset="0"/>
              </a:rPr>
              <a:t>Ñaïi</a:t>
            </a:r>
            <a:r>
              <a:rPr lang="en-US" b="1" i="1" dirty="0">
                <a:solidFill>
                  <a:srgbClr val="6600FF"/>
                </a:solidFill>
                <a:latin typeface="VNI-Times" pitchFamily="2" charset="0"/>
              </a:rPr>
              <a:t> </a:t>
            </a:r>
            <a:r>
              <a:rPr lang="en-US" b="1" i="1" dirty="0" err="1">
                <a:solidFill>
                  <a:srgbClr val="6600FF"/>
                </a:solidFill>
                <a:latin typeface="VNI-Times" pitchFamily="2" charset="0"/>
              </a:rPr>
              <a:t>Nghóa</a:t>
            </a:r>
            <a:r>
              <a:rPr lang="en-US" b="1" dirty="0">
                <a:solidFill>
                  <a:srgbClr val="6600FF"/>
                </a:solidFill>
                <a:latin typeface="VNI-Times" pitchFamily="2" charset="0"/>
              </a:rPr>
              <a:t> …… </a:t>
            </a:r>
            <a:r>
              <a:rPr lang="en-US" b="1" i="1" dirty="0" err="1">
                <a:solidFill>
                  <a:srgbClr val="6600FF"/>
                </a:solidFill>
                <a:latin typeface="VNI-Times" pitchFamily="2" charset="0"/>
              </a:rPr>
              <a:t>cheá</a:t>
            </a:r>
            <a:r>
              <a:rPr lang="en-US" b="1" i="1" dirty="0">
                <a:solidFill>
                  <a:srgbClr val="6600FF"/>
                </a:solidFill>
                <a:latin typeface="VNI-Times" pitchFamily="2" charset="0"/>
              </a:rPr>
              <a:t> </a:t>
            </a:r>
            <a:r>
              <a:rPr lang="en-US" b="1" i="1" dirty="0" err="1">
                <a:solidFill>
                  <a:srgbClr val="6600FF"/>
                </a:solidFill>
                <a:latin typeface="VNI-Times" pitchFamily="2" charset="0"/>
              </a:rPr>
              <a:t>taïo</a:t>
            </a:r>
            <a:r>
              <a:rPr lang="en-US" b="1" i="1" dirty="0">
                <a:solidFill>
                  <a:srgbClr val="6600FF"/>
                </a:solidFill>
                <a:latin typeface="VNI-Times" pitchFamily="2" charset="0"/>
              </a:rPr>
              <a:t> </a:t>
            </a:r>
            <a:r>
              <a:rPr lang="en-US" b="1" i="1" dirty="0" err="1">
                <a:solidFill>
                  <a:srgbClr val="6600FF"/>
                </a:solidFill>
                <a:latin typeface="VNI-Times" pitchFamily="2" charset="0"/>
              </a:rPr>
              <a:t>vuõ</a:t>
            </a:r>
            <a:r>
              <a:rPr lang="en-US" b="1" i="1" dirty="0">
                <a:solidFill>
                  <a:srgbClr val="6600FF"/>
                </a:solidFill>
                <a:latin typeface="VNI-Times" pitchFamily="2" charset="0"/>
              </a:rPr>
              <a:t> </a:t>
            </a:r>
            <a:r>
              <a:rPr lang="en-US" b="1" i="1" dirty="0" err="1">
                <a:solidFill>
                  <a:srgbClr val="6600FF"/>
                </a:solidFill>
                <a:latin typeface="VNI-Times" pitchFamily="2" charset="0"/>
              </a:rPr>
              <a:t>khí</a:t>
            </a:r>
            <a:r>
              <a:rPr lang="en-US" i="1" dirty="0">
                <a:solidFill>
                  <a:srgbClr val="6600FF"/>
                </a:solidFill>
                <a:latin typeface="VNI-Times" pitchFamily="2" charset="0"/>
              </a:rPr>
              <a:t>.</a:t>
            </a:r>
          </a:p>
          <a:p>
            <a:pPr algn="just"/>
            <a:r>
              <a:rPr lang="en-US" dirty="0" err="1">
                <a:solidFill>
                  <a:srgbClr val="6600FF"/>
                </a:solidFill>
                <a:latin typeface="VNI-Times" pitchFamily="2" charset="0"/>
              </a:rPr>
              <a:t>Ñoaïn</a:t>
            </a:r>
            <a:r>
              <a:rPr lang="en-US" dirty="0">
                <a:solidFill>
                  <a:srgbClr val="6600FF"/>
                </a:solidFill>
                <a:latin typeface="VNI-Times" pitchFamily="2" charset="0"/>
              </a:rPr>
              <a:t> 2 : </a:t>
            </a:r>
            <a:r>
              <a:rPr lang="en-US" dirty="0" err="1">
                <a:solidFill>
                  <a:srgbClr val="6600FF"/>
                </a:solidFill>
                <a:latin typeface="VNI-Times" pitchFamily="2" charset="0"/>
              </a:rPr>
              <a:t>Töø</a:t>
            </a:r>
            <a:r>
              <a:rPr lang="en-US" dirty="0">
                <a:solidFill>
                  <a:srgbClr val="6600FF"/>
                </a:solidFill>
                <a:latin typeface="VNI-Times" pitchFamily="2" charset="0"/>
              </a:rPr>
              <a:t> </a:t>
            </a:r>
            <a:r>
              <a:rPr lang="en-US" b="1" i="1" dirty="0" err="1">
                <a:solidFill>
                  <a:srgbClr val="6600FF"/>
                </a:solidFill>
                <a:latin typeface="VNI-Times" pitchFamily="2" charset="0"/>
              </a:rPr>
              <a:t>Naêm</a:t>
            </a:r>
            <a:r>
              <a:rPr lang="en-US" b="1" i="1" dirty="0">
                <a:solidFill>
                  <a:srgbClr val="6600FF"/>
                </a:solidFill>
                <a:latin typeface="VNI-Times" pitchFamily="2" charset="0"/>
              </a:rPr>
              <a:t> 1956, …… </a:t>
            </a:r>
            <a:r>
              <a:rPr lang="en-US" b="1" i="1" dirty="0" err="1">
                <a:solidFill>
                  <a:srgbClr val="6600FF"/>
                </a:solidFill>
                <a:latin typeface="VNI-Times" pitchFamily="2" charset="0"/>
              </a:rPr>
              <a:t>loâ</a:t>
            </a:r>
            <a:r>
              <a:rPr lang="en-US" b="1" i="1" dirty="0">
                <a:solidFill>
                  <a:srgbClr val="6600FF"/>
                </a:solidFill>
                <a:latin typeface="VNI-Times" pitchFamily="2" charset="0"/>
              </a:rPr>
              <a:t> </a:t>
            </a:r>
            <a:r>
              <a:rPr lang="en-US" b="1" i="1" dirty="0" err="1">
                <a:solidFill>
                  <a:srgbClr val="6600FF"/>
                </a:solidFill>
                <a:latin typeface="VNI-Times" pitchFamily="2" charset="0"/>
              </a:rPr>
              <a:t>coát</a:t>
            </a:r>
            <a:r>
              <a:rPr lang="en-US" b="1" i="1" dirty="0">
                <a:solidFill>
                  <a:srgbClr val="6600FF"/>
                </a:solidFill>
                <a:latin typeface="VNI-Times" pitchFamily="2" charset="0"/>
              </a:rPr>
              <a:t> </a:t>
            </a:r>
            <a:r>
              <a:rPr lang="en-US" b="1" i="1" dirty="0" err="1">
                <a:solidFill>
                  <a:srgbClr val="6600FF"/>
                </a:solidFill>
                <a:latin typeface="VNI-Times" pitchFamily="2" charset="0"/>
              </a:rPr>
              <a:t>cuûa</a:t>
            </a:r>
            <a:r>
              <a:rPr lang="en-US" b="1" i="1" dirty="0">
                <a:solidFill>
                  <a:srgbClr val="6600FF"/>
                </a:solidFill>
                <a:latin typeface="VNI-Times" pitchFamily="2" charset="0"/>
              </a:rPr>
              <a:t> </a:t>
            </a:r>
            <a:r>
              <a:rPr lang="en-US" b="1" i="1" dirty="0" err="1">
                <a:solidFill>
                  <a:srgbClr val="6600FF"/>
                </a:solidFill>
                <a:latin typeface="VNI-Times" pitchFamily="2" charset="0"/>
              </a:rPr>
              <a:t>giaëc</a:t>
            </a:r>
            <a:r>
              <a:rPr lang="en-US" b="1" i="1" dirty="0">
                <a:solidFill>
                  <a:srgbClr val="6600FF"/>
                </a:solidFill>
                <a:latin typeface="VNI-Times" pitchFamily="2" charset="0"/>
              </a:rPr>
              <a:t>.</a:t>
            </a:r>
          </a:p>
          <a:p>
            <a:pPr algn="just"/>
            <a:r>
              <a:rPr lang="en-US" dirty="0" err="1">
                <a:solidFill>
                  <a:srgbClr val="6600FF"/>
                </a:solidFill>
                <a:latin typeface="VNI-Times" pitchFamily="2" charset="0"/>
              </a:rPr>
              <a:t>Ñoaïn</a:t>
            </a:r>
            <a:r>
              <a:rPr lang="en-US" dirty="0">
                <a:solidFill>
                  <a:srgbClr val="6600FF"/>
                </a:solidFill>
                <a:latin typeface="VNI-Times" pitchFamily="2" charset="0"/>
              </a:rPr>
              <a:t> 3 : </a:t>
            </a:r>
            <a:r>
              <a:rPr lang="en-US" dirty="0" err="1">
                <a:solidFill>
                  <a:srgbClr val="6600FF"/>
                </a:solidFill>
                <a:latin typeface="VNI-Times" pitchFamily="2" charset="0"/>
              </a:rPr>
              <a:t>Töø</a:t>
            </a:r>
            <a:r>
              <a:rPr lang="en-US" dirty="0">
                <a:solidFill>
                  <a:srgbClr val="6600FF"/>
                </a:solidFill>
                <a:latin typeface="VNI-Times" pitchFamily="2" charset="0"/>
              </a:rPr>
              <a:t> </a:t>
            </a:r>
            <a:r>
              <a:rPr lang="en-US" b="1" i="1" dirty="0" err="1">
                <a:solidFill>
                  <a:srgbClr val="6600FF"/>
                </a:solidFill>
                <a:latin typeface="VNI-Times" pitchFamily="2" charset="0"/>
              </a:rPr>
              <a:t>Beân</a:t>
            </a:r>
            <a:r>
              <a:rPr lang="en-US" b="1" i="1" dirty="0">
                <a:solidFill>
                  <a:srgbClr val="6600FF"/>
                </a:solidFill>
                <a:latin typeface="VNI-Times" pitchFamily="2" charset="0"/>
              </a:rPr>
              <a:t> </a:t>
            </a:r>
            <a:r>
              <a:rPr lang="en-US" b="1" i="1" dirty="0" err="1">
                <a:solidFill>
                  <a:srgbClr val="6600FF"/>
                </a:solidFill>
                <a:latin typeface="VNI-Times" pitchFamily="2" charset="0"/>
              </a:rPr>
              <a:t>caïnh</a:t>
            </a:r>
            <a:r>
              <a:rPr lang="en-US" b="1" i="1" dirty="0">
                <a:solidFill>
                  <a:srgbClr val="6600FF"/>
                </a:solidFill>
                <a:latin typeface="VNI-Times" pitchFamily="2" charset="0"/>
              </a:rPr>
              <a:t> </a:t>
            </a:r>
            <a:r>
              <a:rPr lang="en-US" b="1" i="1" dirty="0" err="1">
                <a:solidFill>
                  <a:srgbClr val="6600FF"/>
                </a:solidFill>
                <a:latin typeface="VNI-Times" pitchFamily="2" charset="0"/>
              </a:rPr>
              <a:t>nhöõng</a:t>
            </a:r>
            <a:r>
              <a:rPr lang="en-US" b="1" i="1" dirty="0">
                <a:solidFill>
                  <a:srgbClr val="6600FF"/>
                </a:solidFill>
                <a:latin typeface="VNI-Times" pitchFamily="2" charset="0"/>
              </a:rPr>
              <a:t> </a:t>
            </a:r>
            <a:r>
              <a:rPr lang="en-US" b="1" i="1" dirty="0" err="1">
                <a:solidFill>
                  <a:srgbClr val="6600FF"/>
                </a:solidFill>
                <a:latin typeface="VNI-Times" pitchFamily="2" charset="0"/>
              </a:rPr>
              <a:t>coáng</a:t>
            </a:r>
            <a:r>
              <a:rPr lang="en-US" b="1" i="1" dirty="0">
                <a:solidFill>
                  <a:srgbClr val="6600FF"/>
                </a:solidFill>
                <a:latin typeface="VNI-Times" pitchFamily="2" charset="0"/>
              </a:rPr>
              <a:t> </a:t>
            </a:r>
            <a:r>
              <a:rPr lang="en-US" b="1" i="1" dirty="0" err="1">
                <a:solidFill>
                  <a:srgbClr val="6600FF"/>
                </a:solidFill>
                <a:latin typeface="VNI-Times" pitchFamily="2" charset="0"/>
              </a:rPr>
              <a:t>hieán</a:t>
            </a:r>
            <a:r>
              <a:rPr lang="en-US" b="1" i="1" dirty="0">
                <a:solidFill>
                  <a:srgbClr val="6600FF"/>
                </a:solidFill>
                <a:latin typeface="VNI-Times" pitchFamily="2" charset="0"/>
              </a:rPr>
              <a:t> …… </a:t>
            </a:r>
            <a:r>
              <a:rPr lang="en-US" b="1" i="1" dirty="0" err="1">
                <a:solidFill>
                  <a:srgbClr val="6600FF"/>
                </a:solidFill>
                <a:latin typeface="VNI-Times" pitchFamily="2" charset="0"/>
              </a:rPr>
              <a:t>kó</a:t>
            </a:r>
            <a:r>
              <a:rPr lang="en-US" b="1" i="1" dirty="0">
                <a:solidFill>
                  <a:srgbClr val="6600FF"/>
                </a:solidFill>
                <a:latin typeface="VNI-Times" pitchFamily="2" charset="0"/>
              </a:rPr>
              <a:t> </a:t>
            </a:r>
            <a:r>
              <a:rPr lang="en-US" b="1" i="1" dirty="0" err="1">
                <a:solidFill>
                  <a:srgbClr val="6600FF"/>
                </a:solidFill>
                <a:latin typeface="VNI-Times" pitchFamily="2" charset="0"/>
              </a:rPr>
              <a:t>thuaät</a:t>
            </a:r>
            <a:r>
              <a:rPr lang="en-US" b="1" i="1" dirty="0">
                <a:solidFill>
                  <a:srgbClr val="6600FF"/>
                </a:solidFill>
                <a:latin typeface="VNI-Times" pitchFamily="2" charset="0"/>
              </a:rPr>
              <a:t> </a:t>
            </a:r>
            <a:r>
              <a:rPr lang="en-US" b="1" i="1" dirty="0" err="1">
                <a:solidFill>
                  <a:srgbClr val="6600FF"/>
                </a:solidFill>
                <a:latin typeface="VNI-Times" pitchFamily="2" charset="0"/>
              </a:rPr>
              <a:t>nöôùc</a:t>
            </a:r>
            <a:r>
              <a:rPr lang="en-US" b="1" i="1" dirty="0">
                <a:solidFill>
                  <a:srgbClr val="6600FF"/>
                </a:solidFill>
                <a:latin typeface="VNI-Times" pitchFamily="2" charset="0"/>
              </a:rPr>
              <a:t> </a:t>
            </a:r>
            <a:r>
              <a:rPr lang="en-US" b="1" i="1" dirty="0" err="1">
                <a:solidFill>
                  <a:srgbClr val="6600FF"/>
                </a:solidFill>
                <a:latin typeface="VNI-Times" pitchFamily="2" charset="0"/>
              </a:rPr>
              <a:t>nhaø</a:t>
            </a:r>
            <a:r>
              <a:rPr lang="en-US" b="1" dirty="0">
                <a:solidFill>
                  <a:srgbClr val="6600FF"/>
                </a:solidFill>
                <a:latin typeface="VNI-Times" pitchFamily="2" charset="0"/>
              </a:rPr>
              <a:t>.</a:t>
            </a:r>
          </a:p>
          <a:p>
            <a:pPr algn="just"/>
            <a:r>
              <a:rPr lang="en-US" dirty="0" err="1">
                <a:solidFill>
                  <a:srgbClr val="6600FF"/>
                </a:solidFill>
                <a:latin typeface="VNI-Times" pitchFamily="2" charset="0"/>
              </a:rPr>
              <a:t>Ñoaïn</a:t>
            </a:r>
            <a:r>
              <a:rPr lang="en-US" dirty="0">
                <a:solidFill>
                  <a:srgbClr val="6600FF"/>
                </a:solidFill>
                <a:latin typeface="VNI-Times" pitchFamily="2" charset="0"/>
              </a:rPr>
              <a:t> 4 : </a:t>
            </a:r>
            <a:r>
              <a:rPr lang="en-US" dirty="0" err="1">
                <a:solidFill>
                  <a:srgbClr val="6600FF"/>
                </a:solidFill>
                <a:latin typeface="VNI-Times" pitchFamily="2" charset="0"/>
              </a:rPr>
              <a:t>Töø</a:t>
            </a:r>
            <a:r>
              <a:rPr lang="en-US" dirty="0">
                <a:solidFill>
                  <a:srgbClr val="6600FF"/>
                </a:solidFill>
                <a:latin typeface="VNI-Times" pitchFamily="2" charset="0"/>
              </a:rPr>
              <a:t> </a:t>
            </a:r>
            <a:r>
              <a:rPr lang="en-US" b="1" i="1" dirty="0" err="1">
                <a:solidFill>
                  <a:srgbClr val="6600FF"/>
                </a:solidFill>
                <a:latin typeface="VNI-Times" pitchFamily="2" charset="0"/>
              </a:rPr>
              <a:t>Nhöõng</a:t>
            </a:r>
            <a:r>
              <a:rPr lang="en-US" b="1" i="1" dirty="0">
                <a:solidFill>
                  <a:srgbClr val="6600FF"/>
                </a:solidFill>
                <a:latin typeface="VNI-Times" pitchFamily="2" charset="0"/>
              </a:rPr>
              <a:t> </a:t>
            </a:r>
            <a:r>
              <a:rPr lang="en-US" b="1" i="1" dirty="0" err="1">
                <a:solidFill>
                  <a:srgbClr val="6600FF"/>
                </a:solidFill>
                <a:latin typeface="VNI-Times" pitchFamily="2" charset="0"/>
              </a:rPr>
              <a:t>coáng</a:t>
            </a:r>
            <a:r>
              <a:rPr lang="en-US" b="1" i="1" dirty="0">
                <a:solidFill>
                  <a:srgbClr val="6600FF"/>
                </a:solidFill>
                <a:latin typeface="VNI-Times" pitchFamily="2" charset="0"/>
              </a:rPr>
              <a:t> </a:t>
            </a:r>
            <a:r>
              <a:rPr lang="en-US" b="1" i="1" dirty="0" err="1">
                <a:solidFill>
                  <a:srgbClr val="6600FF"/>
                </a:solidFill>
                <a:latin typeface="VNI-Times" pitchFamily="2" charset="0"/>
              </a:rPr>
              <a:t>hieán</a:t>
            </a:r>
            <a:r>
              <a:rPr lang="en-US" b="1" i="1" dirty="0">
                <a:solidFill>
                  <a:srgbClr val="6600FF"/>
                </a:solidFill>
                <a:latin typeface="VNI-Times" pitchFamily="2" charset="0"/>
              </a:rPr>
              <a:t> ……</a:t>
            </a:r>
            <a:r>
              <a:rPr lang="en-US" b="1" i="1" dirty="0" err="1">
                <a:solidFill>
                  <a:srgbClr val="6600FF"/>
                </a:solidFill>
                <a:latin typeface="VNI-Times" pitchFamily="2" charset="0"/>
              </a:rPr>
              <a:t>nhieàu</a:t>
            </a:r>
            <a:r>
              <a:rPr lang="en-US" b="1" i="1" dirty="0">
                <a:solidFill>
                  <a:srgbClr val="6600FF"/>
                </a:solidFill>
                <a:latin typeface="VNI-Times" pitchFamily="2" charset="0"/>
              </a:rPr>
              <a:t> </a:t>
            </a:r>
            <a:r>
              <a:rPr lang="en-US" b="1" i="1" dirty="0" err="1">
                <a:solidFill>
                  <a:srgbClr val="6600FF"/>
                </a:solidFill>
                <a:latin typeface="VNI-Times" pitchFamily="2" charset="0"/>
              </a:rPr>
              <a:t>huaân</a:t>
            </a:r>
            <a:r>
              <a:rPr lang="en-US" b="1" i="1" dirty="0">
                <a:solidFill>
                  <a:srgbClr val="6600FF"/>
                </a:solidFill>
                <a:latin typeface="VNI-Times" pitchFamily="2" charset="0"/>
              </a:rPr>
              <a:t> </a:t>
            </a:r>
            <a:r>
              <a:rPr lang="en-US" b="1" i="1" dirty="0" err="1">
                <a:solidFill>
                  <a:srgbClr val="6600FF"/>
                </a:solidFill>
                <a:latin typeface="VNI-Times" pitchFamily="2" charset="0"/>
              </a:rPr>
              <a:t>chöông</a:t>
            </a:r>
            <a:r>
              <a:rPr lang="en-US" b="1" i="1" dirty="0">
                <a:solidFill>
                  <a:srgbClr val="6600FF"/>
                </a:solidFill>
                <a:latin typeface="VNI-Times" pitchFamily="2" charset="0"/>
              </a:rPr>
              <a:t> </a:t>
            </a:r>
            <a:r>
              <a:rPr lang="en-US" b="1" i="1" dirty="0" err="1">
                <a:solidFill>
                  <a:srgbClr val="6600FF"/>
                </a:solidFill>
                <a:latin typeface="VNI-Times" pitchFamily="2" charset="0"/>
              </a:rPr>
              <a:t>cao</a:t>
            </a:r>
            <a:r>
              <a:rPr lang="en-US" b="1" i="1" dirty="0">
                <a:solidFill>
                  <a:srgbClr val="6600FF"/>
                </a:solidFill>
                <a:latin typeface="VNI-Times" pitchFamily="2" charset="0"/>
              </a:rPr>
              <a:t> </a:t>
            </a:r>
            <a:r>
              <a:rPr lang="en-US" b="1" i="1" dirty="0" err="1">
                <a:solidFill>
                  <a:srgbClr val="6600FF"/>
                </a:solidFill>
                <a:latin typeface="VNI-Times" pitchFamily="2" charset="0"/>
              </a:rPr>
              <a:t>quyù</a:t>
            </a:r>
            <a:r>
              <a:rPr lang="en-US" b="1" i="1" dirty="0">
                <a:solidFill>
                  <a:srgbClr val="6600FF"/>
                </a:solidFill>
                <a:latin typeface="VNI-Times" pitchFamily="2" charset="0"/>
              </a:rPr>
              <a:t>.</a:t>
            </a:r>
          </a:p>
          <a:p>
            <a:endParaRPr lang="en-US" dirty="0"/>
          </a:p>
        </p:txBody>
      </p:sp>
      <p:sp>
        <p:nvSpPr>
          <p:cNvPr id="4" name="Rectangle 3"/>
          <p:cNvSpPr/>
          <p:nvPr/>
        </p:nvSpPr>
        <p:spPr>
          <a:xfrm>
            <a:off x="838200" y="365125"/>
            <a:ext cx="10515600" cy="1538883"/>
          </a:xfrm>
          <a:prstGeom prst="rect">
            <a:avLst/>
          </a:prstGeom>
        </p:spPr>
        <p:txBody>
          <a:bodyPr wrap="square">
            <a:spAutoFit/>
          </a:bodyPr>
          <a:lstStyle/>
          <a:p>
            <a:pPr algn="ctr"/>
            <a:endParaRPr lang="en-US" sz="2800" b="1" i="1" u="sng" dirty="0">
              <a:solidFill>
                <a:srgbClr val="0000FF"/>
              </a:solidFill>
              <a:latin typeface="Times New Roman" panose="02020603050405020304" pitchFamily="18" charset="0"/>
              <a:cs typeface="Arial" panose="020B0604020202020204" pitchFamily="34" charset="0"/>
            </a:endParaRPr>
          </a:p>
          <a:p>
            <a:pPr lvl="4"/>
            <a:r>
              <a:rPr lang="en-US" sz="2800" b="1" u="sng" dirty="0" err="1">
                <a:solidFill>
                  <a:srgbClr val="339966"/>
                </a:solidFill>
                <a:latin typeface="Times New Roman" panose="02020603050405020304" pitchFamily="18" charset="0"/>
                <a:cs typeface="Arial" panose="020B0604020202020204" pitchFamily="34" charset="0"/>
              </a:rPr>
              <a:t>Tập</a:t>
            </a:r>
            <a:r>
              <a:rPr lang="en-US" sz="2800" b="1" u="sng" dirty="0">
                <a:solidFill>
                  <a:srgbClr val="339966"/>
                </a:solidFill>
                <a:latin typeface="Times New Roman" panose="02020603050405020304" pitchFamily="18" charset="0"/>
                <a:cs typeface="Arial" panose="020B0604020202020204" pitchFamily="34" charset="0"/>
              </a:rPr>
              <a:t> </a:t>
            </a:r>
            <a:r>
              <a:rPr lang="en-US" sz="2800" b="1" u="sng" dirty="0" err="1">
                <a:solidFill>
                  <a:srgbClr val="339966"/>
                </a:solidFill>
                <a:latin typeface="Times New Roman" panose="02020603050405020304" pitchFamily="18" charset="0"/>
                <a:cs typeface="Arial" panose="020B0604020202020204" pitchFamily="34" charset="0"/>
              </a:rPr>
              <a:t>đọc</a:t>
            </a:r>
            <a:r>
              <a:rPr lang="en-US" sz="2800" b="1" u="sng" dirty="0">
                <a:solidFill>
                  <a:srgbClr val="339966"/>
                </a:solidFill>
                <a:latin typeface="Times New Roman" panose="02020603050405020304" pitchFamily="18" charset="0"/>
                <a:cs typeface="Arial" panose="020B0604020202020204" pitchFamily="34" charset="0"/>
              </a:rPr>
              <a:t>:</a:t>
            </a:r>
            <a:r>
              <a:rPr lang="en-US" sz="4800" b="1" u="sng" dirty="0">
                <a:solidFill>
                  <a:srgbClr val="0000FF"/>
                </a:solidFill>
                <a:latin typeface="Times New Roman" panose="02020603050405020304" pitchFamily="18" charset="0"/>
                <a:cs typeface="Arial" panose="020B0604020202020204" pitchFamily="34" charset="0"/>
              </a:rPr>
              <a:t>  </a:t>
            </a:r>
            <a:r>
              <a:rPr lang="en-US" sz="2800" b="1" u="sng" dirty="0" err="1">
                <a:solidFill>
                  <a:srgbClr val="0000FF"/>
                </a:solidFill>
                <a:cs typeface="Arial" panose="020B0604020202020204" pitchFamily="34" charset="0"/>
              </a:rPr>
              <a:t>Anh</a:t>
            </a:r>
            <a:r>
              <a:rPr lang="en-US" sz="2800" b="1" u="sng" dirty="0">
                <a:solidFill>
                  <a:srgbClr val="0000FF"/>
                </a:solidFill>
                <a:cs typeface="Arial" panose="020B0604020202020204" pitchFamily="34" charset="0"/>
              </a:rPr>
              <a:t> </a:t>
            </a:r>
            <a:r>
              <a:rPr lang="en-US" sz="2800" b="1" u="sng" dirty="0" err="1">
                <a:solidFill>
                  <a:srgbClr val="0000FF"/>
                </a:solidFill>
                <a:cs typeface="Arial" panose="020B0604020202020204" pitchFamily="34" charset="0"/>
              </a:rPr>
              <a:t>hùng</a:t>
            </a:r>
            <a:r>
              <a:rPr lang="en-US" sz="2800" b="1" u="sng" dirty="0">
                <a:solidFill>
                  <a:srgbClr val="0000FF"/>
                </a:solidFill>
                <a:cs typeface="Arial" panose="020B0604020202020204" pitchFamily="34" charset="0"/>
              </a:rPr>
              <a:t> </a:t>
            </a:r>
            <a:r>
              <a:rPr lang="en-US" sz="2800" b="1" u="sng" dirty="0" err="1">
                <a:solidFill>
                  <a:srgbClr val="0000FF"/>
                </a:solidFill>
                <a:cs typeface="Arial" panose="020B0604020202020204" pitchFamily="34" charset="0"/>
              </a:rPr>
              <a:t>lao</a:t>
            </a:r>
            <a:r>
              <a:rPr lang="en-US" sz="2800" b="1" u="sng" dirty="0">
                <a:solidFill>
                  <a:srgbClr val="0000FF"/>
                </a:solidFill>
                <a:cs typeface="Arial" panose="020B0604020202020204" pitchFamily="34" charset="0"/>
              </a:rPr>
              <a:t> </a:t>
            </a:r>
            <a:r>
              <a:rPr lang="en-US" sz="2800" b="1" u="sng" dirty="0" err="1">
                <a:solidFill>
                  <a:srgbClr val="0000FF"/>
                </a:solidFill>
                <a:cs typeface="Arial" panose="020B0604020202020204" pitchFamily="34" charset="0"/>
              </a:rPr>
              <a:t>động</a:t>
            </a:r>
            <a:r>
              <a:rPr lang="en-US" sz="2800" b="1" u="sng" dirty="0">
                <a:solidFill>
                  <a:srgbClr val="0000FF"/>
                </a:solidFill>
                <a:cs typeface="Arial" panose="020B0604020202020204" pitchFamily="34" charset="0"/>
              </a:rPr>
              <a:t> </a:t>
            </a:r>
            <a:r>
              <a:rPr lang="en-US" sz="2800" b="1" u="sng" dirty="0" err="1">
                <a:solidFill>
                  <a:srgbClr val="0000FF"/>
                </a:solidFill>
                <a:cs typeface="Arial" panose="020B0604020202020204" pitchFamily="34" charset="0"/>
              </a:rPr>
              <a:t>Trần</a:t>
            </a:r>
            <a:r>
              <a:rPr lang="en-US" sz="2800" b="1" u="sng" dirty="0">
                <a:solidFill>
                  <a:srgbClr val="0000FF"/>
                </a:solidFill>
                <a:cs typeface="Arial" panose="020B0604020202020204" pitchFamily="34" charset="0"/>
              </a:rPr>
              <a:t> </a:t>
            </a:r>
            <a:r>
              <a:rPr lang="en-US" sz="2800" b="1" u="sng" dirty="0" err="1">
                <a:solidFill>
                  <a:srgbClr val="0000FF"/>
                </a:solidFill>
                <a:cs typeface="Arial" panose="020B0604020202020204" pitchFamily="34" charset="0"/>
              </a:rPr>
              <a:t>Đại</a:t>
            </a:r>
            <a:r>
              <a:rPr lang="en-US" sz="2800" b="1" u="sng" dirty="0">
                <a:solidFill>
                  <a:srgbClr val="0000FF"/>
                </a:solidFill>
                <a:cs typeface="Arial" panose="020B0604020202020204" pitchFamily="34" charset="0"/>
              </a:rPr>
              <a:t> </a:t>
            </a:r>
            <a:r>
              <a:rPr lang="en-US" sz="2800" b="1" u="sng" dirty="0" err="1">
                <a:solidFill>
                  <a:srgbClr val="0000FF"/>
                </a:solidFill>
                <a:cs typeface="Arial" panose="020B0604020202020204" pitchFamily="34" charset="0"/>
              </a:rPr>
              <a:t>Nghĩa</a:t>
            </a:r>
            <a:endParaRPr lang="en-US" sz="2800" b="1" u="sng" dirty="0">
              <a:solidFill>
                <a:srgbClr val="0000FF"/>
              </a:solidFill>
              <a:cs typeface="Arial" panose="020B0604020202020204" pitchFamily="34" charset="0"/>
            </a:endParaRPr>
          </a:p>
          <a:p>
            <a:r>
              <a:rPr lang="en-US" b="1" i="1" u="sng" dirty="0">
                <a:solidFill>
                  <a:srgbClr val="FF3300"/>
                </a:solidFill>
                <a:cs typeface="Arial" panose="020B0604020202020204" pitchFamily="34" charset="0"/>
              </a:rPr>
              <a:t>                                                                        </a:t>
            </a:r>
            <a:endParaRPr lang="en-US" sz="1400" b="1" i="1" u="sng" dirty="0">
              <a:solidFill>
                <a:srgbClr val="0000FF"/>
              </a:solidFill>
              <a:cs typeface="Arial" panose="020B0604020202020204" pitchFamily="34" charset="0"/>
            </a:endParaRPr>
          </a:p>
        </p:txBody>
      </p:sp>
      <p:sp>
        <p:nvSpPr>
          <p:cNvPr id="5" name="Action Button: Forward or Next 4">
            <a:hlinkClick r:id="" action="ppaction://hlinkshowjump?jump=nextslide" highlightClick="1"/>
          </p:cNvPr>
          <p:cNvSpPr/>
          <p:nvPr/>
        </p:nvSpPr>
        <p:spPr>
          <a:xfrm>
            <a:off x="10148552" y="5365221"/>
            <a:ext cx="1532586" cy="135228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92466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451" y="815886"/>
            <a:ext cx="10515600" cy="1325563"/>
          </a:xfrm>
        </p:spPr>
        <p:txBody>
          <a:bodyPr>
            <a:normAutofit fontScale="90000"/>
          </a:bodyPr>
          <a:lstStyle/>
          <a:p>
            <a:r>
              <a:rPr lang="en-US" sz="4000" b="1" i="1" dirty="0" err="1">
                <a:solidFill>
                  <a:srgbClr val="0000FF"/>
                </a:solidFill>
                <a:cs typeface="Arial" panose="020B0604020202020204" pitchFamily="34" charset="0"/>
              </a:rPr>
              <a:t>Thứ</a:t>
            </a:r>
            <a:r>
              <a:rPr lang="en-US" sz="4000" b="1" i="1" dirty="0">
                <a:solidFill>
                  <a:srgbClr val="0000FF"/>
                </a:solidFill>
                <a:cs typeface="Arial" panose="020B0604020202020204" pitchFamily="34" charset="0"/>
              </a:rPr>
              <a:t> </a:t>
            </a:r>
            <a:r>
              <a:rPr lang="en-US" sz="4000" b="1" i="1" dirty="0" err="1">
                <a:solidFill>
                  <a:srgbClr val="0000FF"/>
                </a:solidFill>
                <a:cs typeface="Arial" panose="020B0604020202020204" pitchFamily="34" charset="0"/>
              </a:rPr>
              <a:t>hai,ngày</a:t>
            </a:r>
            <a:r>
              <a:rPr lang="en-US" sz="4000" b="1" i="1" dirty="0">
                <a:solidFill>
                  <a:srgbClr val="0000FF"/>
                </a:solidFill>
                <a:cs typeface="Arial" panose="020B0604020202020204" pitchFamily="34" charset="0"/>
              </a:rPr>
              <a:t> </a:t>
            </a:r>
            <a:r>
              <a:rPr lang="en-US" sz="4000" b="1" i="1" dirty="0" smtClean="0">
                <a:solidFill>
                  <a:srgbClr val="0000FF"/>
                </a:solidFill>
                <a:cs typeface="Arial" panose="020B0604020202020204" pitchFamily="34" charset="0"/>
              </a:rPr>
              <a:t>23 </a:t>
            </a:r>
            <a:r>
              <a:rPr lang="en-US" sz="4000" b="1" i="1" dirty="0" err="1">
                <a:solidFill>
                  <a:srgbClr val="0000FF"/>
                </a:solidFill>
                <a:cs typeface="Arial" panose="020B0604020202020204" pitchFamily="34" charset="0"/>
              </a:rPr>
              <a:t>tháng</a:t>
            </a:r>
            <a:r>
              <a:rPr lang="en-US" sz="4000" b="1" i="1" dirty="0">
                <a:solidFill>
                  <a:srgbClr val="0000FF"/>
                </a:solidFill>
                <a:cs typeface="Arial" panose="020B0604020202020204" pitchFamily="34" charset="0"/>
              </a:rPr>
              <a:t> 1năm </a:t>
            </a:r>
            <a:r>
              <a:rPr lang="en-US" sz="4000" b="1" i="1" dirty="0" smtClean="0">
                <a:solidFill>
                  <a:srgbClr val="0000FF"/>
                </a:solidFill>
                <a:cs typeface="Arial" panose="020B0604020202020204" pitchFamily="34" charset="0"/>
              </a:rPr>
              <a:t>2017</a:t>
            </a:r>
            <a:r>
              <a:rPr lang="en-US" sz="4000" b="1" i="1" dirty="0">
                <a:solidFill>
                  <a:srgbClr val="0000FF"/>
                </a:solidFill>
                <a:cs typeface="Arial" panose="020B0604020202020204" pitchFamily="34" charset="0"/>
              </a:rPr>
              <a:t/>
            </a:r>
            <a:br>
              <a:rPr lang="en-US" sz="4000" b="1" i="1" dirty="0">
                <a:solidFill>
                  <a:srgbClr val="0000FF"/>
                </a:solidFill>
                <a:cs typeface="Arial" panose="020B0604020202020204" pitchFamily="34" charset="0"/>
              </a:rPr>
            </a:br>
            <a:r>
              <a:rPr lang="en-US" b="1" u="sng" dirty="0" err="1">
                <a:solidFill>
                  <a:srgbClr val="006600"/>
                </a:solidFill>
                <a:cs typeface="Arial" panose="020B0604020202020204" pitchFamily="34" charset="0"/>
              </a:rPr>
              <a:t>Tập</a:t>
            </a:r>
            <a:r>
              <a:rPr lang="en-US" b="1" u="sng" dirty="0">
                <a:solidFill>
                  <a:srgbClr val="006600"/>
                </a:solidFill>
                <a:cs typeface="Arial" panose="020B0604020202020204" pitchFamily="34" charset="0"/>
              </a:rPr>
              <a:t> </a:t>
            </a:r>
            <a:r>
              <a:rPr lang="en-US" b="1" u="sng" dirty="0" err="1">
                <a:solidFill>
                  <a:srgbClr val="006600"/>
                </a:solidFill>
                <a:cs typeface="Arial" panose="020B0604020202020204" pitchFamily="34" charset="0"/>
              </a:rPr>
              <a:t>đọc</a:t>
            </a:r>
            <a:r>
              <a:rPr lang="en-US" b="1" dirty="0">
                <a:solidFill>
                  <a:srgbClr val="006600"/>
                </a:solidFill>
                <a:cs typeface="Arial" panose="020B0604020202020204" pitchFamily="34" charset="0"/>
              </a:rPr>
              <a:t>:</a:t>
            </a:r>
            <a:r>
              <a:rPr lang="en-US" b="1" dirty="0">
                <a:solidFill>
                  <a:srgbClr val="0000FF"/>
                </a:solidFill>
                <a:cs typeface="Arial" panose="020B0604020202020204" pitchFamily="34" charset="0"/>
              </a:rPr>
              <a:t>  </a:t>
            </a:r>
            <a:r>
              <a:rPr lang="en-US" b="1" dirty="0" err="1">
                <a:solidFill>
                  <a:srgbClr val="FF0000"/>
                </a:solidFill>
                <a:cs typeface="Arial" panose="020B0604020202020204" pitchFamily="34" charset="0"/>
              </a:rPr>
              <a:t>Anh</a:t>
            </a:r>
            <a:r>
              <a:rPr lang="en-US" b="1" dirty="0">
                <a:solidFill>
                  <a:srgbClr val="FF0000"/>
                </a:solidFill>
                <a:cs typeface="Arial" panose="020B0604020202020204" pitchFamily="34" charset="0"/>
              </a:rPr>
              <a:t> </a:t>
            </a:r>
            <a:r>
              <a:rPr lang="en-US" b="1" dirty="0" err="1">
                <a:solidFill>
                  <a:srgbClr val="FF0000"/>
                </a:solidFill>
                <a:cs typeface="Arial" panose="020B0604020202020204" pitchFamily="34" charset="0"/>
              </a:rPr>
              <a:t>hùng</a:t>
            </a:r>
            <a:r>
              <a:rPr lang="en-US" b="1" dirty="0">
                <a:solidFill>
                  <a:srgbClr val="FF0000"/>
                </a:solidFill>
                <a:cs typeface="Arial" panose="020B0604020202020204" pitchFamily="34" charset="0"/>
              </a:rPr>
              <a:t> </a:t>
            </a:r>
            <a:r>
              <a:rPr lang="en-US" b="1" dirty="0" err="1">
                <a:solidFill>
                  <a:srgbClr val="FF0000"/>
                </a:solidFill>
                <a:cs typeface="Arial" panose="020B0604020202020204" pitchFamily="34" charset="0"/>
              </a:rPr>
              <a:t>lao</a:t>
            </a:r>
            <a:r>
              <a:rPr lang="en-US" b="1" dirty="0">
                <a:solidFill>
                  <a:srgbClr val="FF0000"/>
                </a:solidFill>
                <a:cs typeface="Arial" panose="020B0604020202020204" pitchFamily="34" charset="0"/>
              </a:rPr>
              <a:t> </a:t>
            </a:r>
            <a:r>
              <a:rPr lang="en-US" b="1" dirty="0" err="1">
                <a:solidFill>
                  <a:srgbClr val="FF0000"/>
                </a:solidFill>
                <a:cs typeface="Arial" panose="020B0604020202020204" pitchFamily="34" charset="0"/>
              </a:rPr>
              <a:t>động</a:t>
            </a:r>
            <a:r>
              <a:rPr lang="en-US" b="1" dirty="0">
                <a:solidFill>
                  <a:srgbClr val="FF0000"/>
                </a:solidFill>
                <a:cs typeface="Arial" panose="020B0604020202020204" pitchFamily="34" charset="0"/>
              </a:rPr>
              <a:t> </a:t>
            </a:r>
            <a:r>
              <a:rPr lang="en-US" b="1" dirty="0" err="1">
                <a:solidFill>
                  <a:srgbClr val="FF0000"/>
                </a:solidFill>
                <a:cs typeface="Arial" panose="020B0604020202020204" pitchFamily="34" charset="0"/>
              </a:rPr>
              <a:t>Trần</a:t>
            </a:r>
            <a:r>
              <a:rPr lang="en-US" b="1" dirty="0">
                <a:solidFill>
                  <a:srgbClr val="FF0000"/>
                </a:solidFill>
                <a:cs typeface="Arial" panose="020B0604020202020204" pitchFamily="34" charset="0"/>
              </a:rPr>
              <a:t> </a:t>
            </a:r>
            <a:r>
              <a:rPr lang="en-US" b="1" dirty="0" err="1">
                <a:solidFill>
                  <a:srgbClr val="FF0000"/>
                </a:solidFill>
                <a:cs typeface="Arial" panose="020B0604020202020204" pitchFamily="34" charset="0"/>
              </a:rPr>
              <a:t>Đại</a:t>
            </a:r>
            <a:r>
              <a:rPr lang="en-US" b="1" dirty="0">
                <a:solidFill>
                  <a:srgbClr val="FF0000"/>
                </a:solidFill>
                <a:cs typeface="Arial" panose="020B0604020202020204" pitchFamily="34" charset="0"/>
              </a:rPr>
              <a:t> </a:t>
            </a:r>
            <a:r>
              <a:rPr lang="en-US" b="1" dirty="0" err="1">
                <a:solidFill>
                  <a:srgbClr val="FF0000"/>
                </a:solidFill>
                <a:cs typeface="Arial" panose="020B0604020202020204" pitchFamily="34" charset="0"/>
              </a:rPr>
              <a:t>Nghĩa</a:t>
            </a:r>
            <a:r>
              <a:rPr lang="en-US" b="1" dirty="0">
                <a:solidFill>
                  <a:srgbClr val="FF0000"/>
                </a:solidFill>
                <a:cs typeface="Arial" panose="020B0604020202020204" pitchFamily="34" charset="0"/>
              </a:rPr>
              <a:t/>
            </a:r>
            <a:br>
              <a:rPr lang="en-US" b="1" dirty="0">
                <a:solidFill>
                  <a:srgbClr val="FF0000"/>
                </a:solidFill>
                <a:cs typeface="Arial" panose="020B0604020202020204" pitchFamily="34" charset="0"/>
              </a:rPr>
            </a:br>
            <a:r>
              <a:rPr lang="en-US" b="1" i="1" dirty="0">
                <a:solidFill>
                  <a:srgbClr val="FF3300"/>
                </a:solidFill>
                <a:cs typeface="Arial" panose="020B0604020202020204" pitchFamily="34" charset="0"/>
              </a:rPr>
              <a:t>                                                                        </a:t>
            </a:r>
            <a:r>
              <a:rPr lang="en-US" b="1" i="1" dirty="0">
                <a:solidFill>
                  <a:srgbClr val="0000FF"/>
                </a:solidFill>
                <a:cs typeface="Arial" panose="020B0604020202020204" pitchFamily="34" charset="0"/>
              </a:rPr>
              <a:t/>
            </a:r>
            <a:br>
              <a:rPr lang="en-US" b="1" i="1" dirty="0">
                <a:solidFill>
                  <a:srgbClr val="0000FF"/>
                </a:solidFill>
                <a:cs typeface="Arial" panose="020B0604020202020204" pitchFamily="34" charset="0"/>
              </a:rPr>
            </a:br>
            <a:endParaRPr lang="en-US" dirty="0"/>
          </a:p>
        </p:txBody>
      </p:sp>
      <p:sp>
        <p:nvSpPr>
          <p:cNvPr id="3" name="Content Placeholder 2"/>
          <p:cNvSpPr>
            <a:spLocks noGrp="1"/>
          </p:cNvSpPr>
          <p:nvPr>
            <p:ph idx="1"/>
          </p:nvPr>
        </p:nvSpPr>
        <p:spPr>
          <a:xfrm>
            <a:off x="1340476" y="1747336"/>
            <a:ext cx="10515600" cy="4351338"/>
          </a:xfrm>
        </p:spPr>
        <p:txBody>
          <a:bodyPr/>
          <a:lstStyle/>
          <a:p>
            <a:pPr marL="0" indent="0">
              <a:buNone/>
            </a:pPr>
            <a:r>
              <a:rPr lang="en-US" dirty="0"/>
              <a:t> </a:t>
            </a:r>
            <a:r>
              <a:rPr lang="en-US" dirty="0" smtClean="0"/>
              <a:t>       </a:t>
            </a:r>
            <a:r>
              <a:rPr lang="en-US" dirty="0" err="1" smtClean="0"/>
              <a:t>Luyện</a:t>
            </a:r>
            <a:r>
              <a:rPr lang="en-US" dirty="0" smtClean="0"/>
              <a:t> </a:t>
            </a:r>
            <a:r>
              <a:rPr lang="en-US" dirty="0" err="1" smtClean="0"/>
              <a:t>đọc</a:t>
            </a:r>
            <a:r>
              <a:rPr lang="en-US" dirty="0" smtClean="0"/>
              <a:t>                  </a:t>
            </a:r>
            <a:r>
              <a:rPr lang="en-US" b="1" u="sng" dirty="0" err="1" smtClean="0">
                <a:solidFill>
                  <a:srgbClr val="FF3300"/>
                </a:solidFill>
                <a:latin typeface="Times New Roman" panose="02020603050405020304" pitchFamily="18" charset="0"/>
                <a:cs typeface="Arial" panose="020B0604020202020204" pitchFamily="34" charset="0"/>
              </a:rPr>
              <a:t>Tìm</a:t>
            </a:r>
            <a:r>
              <a:rPr lang="en-US" b="1" u="sng" dirty="0" smtClean="0">
                <a:solidFill>
                  <a:srgbClr val="FF3300"/>
                </a:solidFill>
                <a:latin typeface="Times New Roman" panose="02020603050405020304" pitchFamily="18" charset="0"/>
                <a:cs typeface="Arial" panose="020B0604020202020204" pitchFamily="34" charset="0"/>
              </a:rPr>
              <a:t> </a:t>
            </a:r>
            <a:r>
              <a:rPr lang="en-US" b="1" u="sng" dirty="0" err="1">
                <a:solidFill>
                  <a:srgbClr val="FF3300"/>
                </a:solidFill>
                <a:latin typeface="Times New Roman" panose="02020603050405020304" pitchFamily="18" charset="0"/>
                <a:cs typeface="Arial" panose="020B0604020202020204" pitchFamily="34" charset="0"/>
              </a:rPr>
              <a:t>hiểu</a:t>
            </a:r>
            <a:r>
              <a:rPr lang="en-US" b="1" u="sng" dirty="0">
                <a:solidFill>
                  <a:srgbClr val="FF3300"/>
                </a:solidFill>
                <a:latin typeface="Times New Roman" panose="02020603050405020304" pitchFamily="18" charset="0"/>
                <a:cs typeface="Arial" panose="020B0604020202020204" pitchFamily="34" charset="0"/>
              </a:rPr>
              <a:t> </a:t>
            </a:r>
            <a:r>
              <a:rPr lang="en-US" b="1" u="sng" dirty="0" err="1">
                <a:solidFill>
                  <a:srgbClr val="FF3300"/>
                </a:solidFill>
                <a:latin typeface="Times New Roman" panose="02020603050405020304" pitchFamily="18" charset="0"/>
                <a:cs typeface="Arial" panose="020B0604020202020204" pitchFamily="34" charset="0"/>
              </a:rPr>
              <a:t>bài</a:t>
            </a:r>
            <a:endParaRPr lang="en-US" b="1" u="sng" dirty="0">
              <a:solidFill>
                <a:srgbClr val="FF3300"/>
              </a:solidFill>
              <a:latin typeface="Times New Roman" panose="02020603050405020304" pitchFamily="18" charset="0"/>
              <a:cs typeface="Arial" panose="020B0604020202020204" pitchFamily="34" charset="0"/>
            </a:endParaRPr>
          </a:p>
          <a:p>
            <a:endParaRPr lang="en-US" dirty="0"/>
          </a:p>
        </p:txBody>
      </p:sp>
      <p:cxnSp>
        <p:nvCxnSpPr>
          <p:cNvPr id="5" name="Straight Connector 4"/>
          <p:cNvCxnSpPr/>
          <p:nvPr/>
        </p:nvCxnSpPr>
        <p:spPr>
          <a:xfrm>
            <a:off x="4493794" y="1747336"/>
            <a:ext cx="0" cy="44303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90330" y="2252870"/>
            <a:ext cx="3551583" cy="4214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3501" y="2252870"/>
            <a:ext cx="1915909" cy="369332"/>
          </a:xfrm>
          <a:prstGeom prst="rect">
            <a:avLst/>
          </a:prstGeom>
        </p:spPr>
        <p:txBody>
          <a:bodyPr wrap="none">
            <a:spAutoFit/>
          </a:bodyPr>
          <a:lstStyle/>
          <a:p>
            <a:pPr>
              <a:spcBef>
                <a:spcPct val="50000"/>
              </a:spcBef>
            </a:pPr>
            <a:r>
              <a:rPr lang="en-US" b="1" i="1" dirty="0">
                <a:solidFill>
                  <a:srgbClr val="006600"/>
                </a:solidFill>
                <a:latin typeface="Times New Roman" panose="02020603050405020304" pitchFamily="18" charset="0"/>
                <a:cs typeface="Arial" panose="020B0604020202020204" pitchFamily="34" charset="0"/>
              </a:rPr>
              <a:t>*</a:t>
            </a:r>
            <a:r>
              <a:rPr lang="en-US" b="1" i="1" dirty="0" err="1">
                <a:solidFill>
                  <a:srgbClr val="006600"/>
                </a:solidFill>
                <a:latin typeface="Times New Roman" panose="02020603050405020304" pitchFamily="18" charset="0"/>
                <a:cs typeface="Arial" panose="020B0604020202020204" pitchFamily="34" charset="0"/>
              </a:rPr>
              <a:t>Luyện</a:t>
            </a:r>
            <a:r>
              <a:rPr lang="en-US" b="1" i="1" dirty="0">
                <a:solidFill>
                  <a:srgbClr val="006600"/>
                </a:solidFill>
                <a:latin typeface="Times New Roman" panose="02020603050405020304" pitchFamily="18" charset="0"/>
                <a:cs typeface="Arial" panose="020B0604020202020204" pitchFamily="34" charset="0"/>
              </a:rPr>
              <a:t> </a:t>
            </a:r>
            <a:r>
              <a:rPr lang="en-US" b="1" i="1" dirty="0" err="1">
                <a:solidFill>
                  <a:srgbClr val="006600"/>
                </a:solidFill>
                <a:latin typeface="Times New Roman" panose="02020603050405020304" pitchFamily="18" charset="0"/>
                <a:cs typeface="Arial" panose="020B0604020202020204" pitchFamily="34" charset="0"/>
              </a:rPr>
              <a:t>đọc</a:t>
            </a:r>
            <a:r>
              <a:rPr lang="en-US" b="1" i="1" dirty="0">
                <a:solidFill>
                  <a:srgbClr val="006600"/>
                </a:solidFill>
                <a:latin typeface="Times New Roman" panose="02020603050405020304" pitchFamily="18" charset="0"/>
                <a:cs typeface="Arial" panose="020B0604020202020204" pitchFamily="34" charset="0"/>
              </a:rPr>
              <a:t> </a:t>
            </a:r>
            <a:r>
              <a:rPr lang="en-US" b="1" i="1" dirty="0" err="1">
                <a:solidFill>
                  <a:srgbClr val="006600"/>
                </a:solidFill>
                <a:latin typeface="Times New Roman" panose="02020603050405020304" pitchFamily="18" charset="0"/>
                <a:cs typeface="Arial" panose="020B0604020202020204" pitchFamily="34" charset="0"/>
              </a:rPr>
              <a:t>đúng</a:t>
            </a:r>
            <a:r>
              <a:rPr lang="en-US" b="1" i="1" dirty="0">
                <a:solidFill>
                  <a:srgbClr val="006600"/>
                </a:solidFill>
                <a:latin typeface="Times New Roman" panose="02020603050405020304" pitchFamily="18" charset="0"/>
                <a:cs typeface="Arial" panose="020B0604020202020204" pitchFamily="34" charset="0"/>
              </a:rPr>
              <a:t>:</a:t>
            </a:r>
          </a:p>
        </p:txBody>
      </p:sp>
      <p:sp>
        <p:nvSpPr>
          <p:cNvPr id="9" name="Rectangle 8"/>
          <p:cNvSpPr/>
          <p:nvPr/>
        </p:nvSpPr>
        <p:spPr>
          <a:xfrm>
            <a:off x="558794" y="2621730"/>
            <a:ext cx="1451038" cy="369332"/>
          </a:xfrm>
          <a:prstGeom prst="rect">
            <a:avLst/>
          </a:prstGeom>
        </p:spPr>
        <p:txBody>
          <a:bodyPr wrap="none">
            <a:spAutoFit/>
          </a:bodyPr>
          <a:lstStyle/>
          <a:p>
            <a:pPr>
              <a:spcBef>
                <a:spcPct val="50000"/>
              </a:spcBef>
            </a:pPr>
            <a:r>
              <a:rPr lang="en-US" b="1" dirty="0">
                <a:solidFill>
                  <a:srgbClr val="0000FF"/>
                </a:solidFill>
                <a:latin typeface="Times New Roman" panose="02020603050405020304" pitchFamily="18" charset="0"/>
                <a:cs typeface="Arial" panose="020B0604020202020204" pitchFamily="34" charset="0"/>
              </a:rPr>
              <a:t>- </a:t>
            </a:r>
            <a:r>
              <a:rPr lang="en-US" b="1" dirty="0" err="1">
                <a:solidFill>
                  <a:srgbClr val="0000FF"/>
                </a:solidFill>
                <a:latin typeface="Times New Roman" panose="02020603050405020304" pitchFamily="18" charset="0"/>
                <a:cs typeface="Arial" panose="020B0604020202020204" pitchFamily="34" charset="0"/>
              </a:rPr>
              <a:t>Ngh</a:t>
            </a:r>
            <a:r>
              <a:rPr lang="en-US" b="1" dirty="0" err="1">
                <a:solidFill>
                  <a:srgbClr val="FF0066"/>
                </a:solidFill>
                <a:latin typeface="Times New Roman" panose="02020603050405020304" pitchFamily="18" charset="0"/>
                <a:cs typeface="Arial" panose="020B0604020202020204" pitchFamily="34" charset="0"/>
              </a:rPr>
              <a:t>iên</a:t>
            </a:r>
            <a:r>
              <a:rPr lang="en-US" b="1" dirty="0">
                <a:solidFill>
                  <a:srgbClr val="0000FF"/>
                </a:solidFill>
                <a:latin typeface="Times New Roman" panose="02020603050405020304" pitchFamily="18" charset="0"/>
                <a:cs typeface="Arial" panose="020B0604020202020204" pitchFamily="34" charset="0"/>
              </a:rPr>
              <a:t> </a:t>
            </a:r>
            <a:r>
              <a:rPr lang="en-US" b="1" dirty="0" err="1">
                <a:solidFill>
                  <a:srgbClr val="0000FF"/>
                </a:solidFill>
                <a:latin typeface="Times New Roman" panose="02020603050405020304" pitchFamily="18" charset="0"/>
                <a:cs typeface="Arial" panose="020B0604020202020204" pitchFamily="34" charset="0"/>
              </a:rPr>
              <a:t>c</a:t>
            </a:r>
            <a:r>
              <a:rPr lang="en-US" b="1" dirty="0" err="1">
                <a:solidFill>
                  <a:srgbClr val="FF0066"/>
                </a:solidFill>
                <a:latin typeface="Times New Roman" panose="02020603050405020304" pitchFamily="18" charset="0"/>
                <a:cs typeface="Arial" panose="020B0604020202020204" pitchFamily="34" charset="0"/>
              </a:rPr>
              <a:t>ứu</a:t>
            </a:r>
            <a:endParaRPr lang="en-US" b="1" dirty="0">
              <a:solidFill>
                <a:srgbClr val="FF0066"/>
              </a:solidFill>
              <a:latin typeface="Times New Roman" panose="02020603050405020304" pitchFamily="18" charset="0"/>
              <a:cs typeface="Arial" panose="020B0604020202020204" pitchFamily="34" charset="0"/>
            </a:endParaRPr>
          </a:p>
        </p:txBody>
      </p:sp>
      <p:sp>
        <p:nvSpPr>
          <p:cNvPr id="10" name="Rectangle 9"/>
          <p:cNvSpPr/>
          <p:nvPr/>
        </p:nvSpPr>
        <p:spPr>
          <a:xfrm>
            <a:off x="558794" y="2943070"/>
            <a:ext cx="2589170" cy="369332"/>
          </a:xfrm>
          <a:prstGeom prst="rect">
            <a:avLst/>
          </a:prstGeom>
        </p:spPr>
        <p:txBody>
          <a:bodyPr wrap="none">
            <a:spAutoFit/>
          </a:bodyPr>
          <a:lstStyle/>
          <a:p>
            <a:pPr eaLnBrk="0" hangingPunct="0">
              <a:spcBef>
                <a:spcPct val="50000"/>
              </a:spcBef>
            </a:pPr>
            <a:r>
              <a:rPr lang="en-US" b="1" dirty="0">
                <a:solidFill>
                  <a:srgbClr val="0000FF"/>
                </a:solidFill>
                <a:latin typeface="Times New Roman" panose="02020603050405020304" pitchFamily="18" charset="0"/>
                <a:cs typeface="Arial" panose="020B0604020202020204" pitchFamily="34" charset="0"/>
              </a:rPr>
              <a:t>-1935; </a:t>
            </a:r>
            <a:r>
              <a:rPr lang="en-US" b="1" dirty="0">
                <a:solidFill>
                  <a:srgbClr val="0000FF"/>
                </a:solidFill>
                <a:latin typeface="Times New Roman" panose="02020603050405020304" pitchFamily="18" charset="0"/>
              </a:rPr>
              <a:t>1946; 1948; 1952;</a:t>
            </a:r>
          </a:p>
        </p:txBody>
      </p:sp>
      <p:sp>
        <p:nvSpPr>
          <p:cNvPr id="11" name="Rectangle 10"/>
          <p:cNvSpPr/>
          <p:nvPr/>
        </p:nvSpPr>
        <p:spPr>
          <a:xfrm>
            <a:off x="507738" y="3263938"/>
            <a:ext cx="2396810" cy="369332"/>
          </a:xfrm>
          <a:prstGeom prst="rect">
            <a:avLst/>
          </a:prstGeom>
        </p:spPr>
        <p:txBody>
          <a:bodyPr wrap="none">
            <a:spAutoFit/>
          </a:bodyPr>
          <a:lstStyle/>
          <a:p>
            <a:pPr>
              <a:spcBef>
                <a:spcPct val="50000"/>
              </a:spcBef>
            </a:pPr>
            <a:r>
              <a:rPr lang="en-US" b="1" i="1" dirty="0">
                <a:solidFill>
                  <a:srgbClr val="006600"/>
                </a:solidFill>
                <a:latin typeface="Times New Roman" panose="02020603050405020304" pitchFamily="18" charset="0"/>
                <a:cs typeface="Arial" panose="020B0604020202020204" pitchFamily="34" charset="0"/>
              </a:rPr>
              <a:t>* </a:t>
            </a:r>
            <a:r>
              <a:rPr lang="en-US" b="1" i="1" dirty="0" err="1">
                <a:solidFill>
                  <a:srgbClr val="006600"/>
                </a:solidFill>
                <a:latin typeface="Times New Roman" panose="02020603050405020304" pitchFamily="18" charset="0"/>
                <a:cs typeface="Arial" panose="020B0604020202020204" pitchFamily="34" charset="0"/>
              </a:rPr>
              <a:t>Đọc</a:t>
            </a:r>
            <a:r>
              <a:rPr lang="en-US" b="1" i="1" dirty="0">
                <a:solidFill>
                  <a:srgbClr val="006600"/>
                </a:solidFill>
                <a:latin typeface="Times New Roman" panose="02020603050405020304" pitchFamily="18" charset="0"/>
                <a:cs typeface="Arial" panose="020B0604020202020204" pitchFamily="34" charset="0"/>
              </a:rPr>
              <a:t> </a:t>
            </a:r>
            <a:r>
              <a:rPr lang="en-US" b="1" i="1" dirty="0" err="1">
                <a:solidFill>
                  <a:srgbClr val="006600"/>
                </a:solidFill>
                <a:latin typeface="Times New Roman" panose="02020603050405020304" pitchFamily="18" charset="0"/>
                <a:cs typeface="Arial" panose="020B0604020202020204" pitchFamily="34" charset="0"/>
              </a:rPr>
              <a:t>ngắt</a:t>
            </a:r>
            <a:r>
              <a:rPr lang="en-US" b="1" i="1" dirty="0">
                <a:solidFill>
                  <a:srgbClr val="006600"/>
                </a:solidFill>
                <a:latin typeface="Times New Roman" panose="02020603050405020304" pitchFamily="18" charset="0"/>
                <a:cs typeface="Arial" panose="020B0604020202020204" pitchFamily="34" charset="0"/>
              </a:rPr>
              <a:t>, </a:t>
            </a:r>
            <a:r>
              <a:rPr lang="en-US" b="1" i="1" dirty="0" err="1">
                <a:solidFill>
                  <a:srgbClr val="006600"/>
                </a:solidFill>
                <a:latin typeface="Times New Roman" panose="02020603050405020304" pitchFamily="18" charset="0"/>
                <a:cs typeface="Arial" panose="020B0604020202020204" pitchFamily="34" charset="0"/>
              </a:rPr>
              <a:t>nghỉ</a:t>
            </a:r>
            <a:r>
              <a:rPr lang="en-US" b="1" i="1" dirty="0">
                <a:solidFill>
                  <a:srgbClr val="006600"/>
                </a:solidFill>
                <a:latin typeface="Times New Roman" panose="02020603050405020304" pitchFamily="18" charset="0"/>
                <a:cs typeface="Arial" panose="020B0604020202020204" pitchFamily="34" charset="0"/>
              </a:rPr>
              <a:t> </a:t>
            </a:r>
            <a:r>
              <a:rPr lang="en-US" b="1" i="1" dirty="0" err="1">
                <a:solidFill>
                  <a:srgbClr val="006600"/>
                </a:solidFill>
                <a:latin typeface="Times New Roman" panose="02020603050405020304" pitchFamily="18" charset="0"/>
                <a:cs typeface="Arial" panose="020B0604020202020204" pitchFamily="34" charset="0"/>
              </a:rPr>
              <a:t>đúng</a:t>
            </a:r>
            <a:r>
              <a:rPr lang="en-US" b="1" i="1" dirty="0">
                <a:solidFill>
                  <a:srgbClr val="006600"/>
                </a:solidFill>
                <a:latin typeface="Times New Roman" panose="02020603050405020304" pitchFamily="18" charset="0"/>
                <a:cs typeface="Arial" panose="020B0604020202020204" pitchFamily="34" charset="0"/>
              </a:rPr>
              <a:t>:</a:t>
            </a:r>
          </a:p>
        </p:txBody>
      </p:sp>
      <p:sp>
        <p:nvSpPr>
          <p:cNvPr id="12" name="Rectangle 11"/>
          <p:cNvSpPr/>
          <p:nvPr/>
        </p:nvSpPr>
        <p:spPr>
          <a:xfrm>
            <a:off x="490330" y="3832276"/>
            <a:ext cx="3445566" cy="2677656"/>
          </a:xfrm>
          <a:prstGeom prst="rect">
            <a:avLst/>
          </a:prstGeom>
        </p:spPr>
        <p:txBody>
          <a:bodyPr wrap="square">
            <a:spAutoFit/>
          </a:bodyPr>
          <a:lstStyle/>
          <a:p>
            <a:r>
              <a:rPr lang="en-US" dirty="0">
                <a:latin typeface="VNI-Times" pitchFamily="2" charset="0"/>
              </a:rPr>
              <a:t> </a:t>
            </a:r>
            <a:r>
              <a:rPr lang="en-US" sz="2400" b="1" dirty="0" err="1">
                <a:solidFill>
                  <a:srgbClr val="0000FF"/>
                </a:solidFill>
                <a:latin typeface="VNI-Times" pitchFamily="2" charset="0"/>
              </a:rPr>
              <a:t>OÂng</a:t>
            </a:r>
            <a:r>
              <a:rPr lang="en-US" sz="2400" b="1" dirty="0">
                <a:solidFill>
                  <a:srgbClr val="0000FF"/>
                </a:solidFill>
                <a:latin typeface="VNI-Times" pitchFamily="2" charset="0"/>
              </a:rPr>
              <a:t> </a:t>
            </a:r>
            <a:r>
              <a:rPr lang="en-US" sz="2400" b="1" dirty="0" err="1">
                <a:solidFill>
                  <a:srgbClr val="0000FF"/>
                </a:solidFill>
                <a:latin typeface="VNI-Times" pitchFamily="2" charset="0"/>
              </a:rPr>
              <a:t>ñöôïc</a:t>
            </a:r>
            <a:r>
              <a:rPr lang="en-US" sz="2400" b="1" dirty="0">
                <a:solidFill>
                  <a:srgbClr val="0000FF"/>
                </a:solidFill>
                <a:latin typeface="VNI-Times" pitchFamily="2" charset="0"/>
              </a:rPr>
              <a:t> </a:t>
            </a:r>
            <a:r>
              <a:rPr lang="en-US" sz="2400" b="1" dirty="0" err="1">
                <a:solidFill>
                  <a:srgbClr val="0000FF"/>
                </a:solidFill>
                <a:latin typeface="VNI-Times" pitchFamily="2" charset="0"/>
              </a:rPr>
              <a:t>Baùc</a:t>
            </a:r>
            <a:r>
              <a:rPr lang="en-US" sz="2400" b="1" dirty="0">
                <a:solidFill>
                  <a:srgbClr val="0000FF"/>
                </a:solidFill>
                <a:latin typeface="VNI-Times" pitchFamily="2" charset="0"/>
              </a:rPr>
              <a:t> </a:t>
            </a:r>
            <a:r>
              <a:rPr lang="en-US" sz="2400" b="1" dirty="0" err="1">
                <a:solidFill>
                  <a:srgbClr val="0000FF"/>
                </a:solidFill>
                <a:latin typeface="VNI-Times" pitchFamily="2" charset="0"/>
              </a:rPr>
              <a:t>Hoà</a:t>
            </a:r>
            <a:r>
              <a:rPr lang="en-US" sz="2400" b="1" dirty="0">
                <a:solidFill>
                  <a:srgbClr val="0000FF"/>
                </a:solidFill>
                <a:latin typeface="VNI-Times" pitchFamily="2" charset="0"/>
              </a:rPr>
              <a:t> </a:t>
            </a:r>
            <a:r>
              <a:rPr lang="en-US" sz="2400" b="1" dirty="0" err="1">
                <a:solidFill>
                  <a:srgbClr val="0000FF"/>
                </a:solidFill>
                <a:latin typeface="VNI-Times" pitchFamily="2" charset="0"/>
              </a:rPr>
              <a:t>ñaët</a:t>
            </a:r>
            <a:r>
              <a:rPr lang="en-US" sz="2400" b="1" dirty="0">
                <a:solidFill>
                  <a:srgbClr val="0000FF"/>
                </a:solidFill>
                <a:latin typeface="VNI-Times" pitchFamily="2" charset="0"/>
              </a:rPr>
              <a:t> </a:t>
            </a:r>
            <a:r>
              <a:rPr lang="en-US" sz="2400" b="1" dirty="0" err="1">
                <a:solidFill>
                  <a:srgbClr val="0000FF"/>
                </a:solidFill>
                <a:latin typeface="VNI-Times" pitchFamily="2" charset="0"/>
              </a:rPr>
              <a:t>teân</a:t>
            </a:r>
            <a:r>
              <a:rPr lang="en-US" sz="2400" b="1" dirty="0">
                <a:solidFill>
                  <a:srgbClr val="0000FF"/>
                </a:solidFill>
                <a:latin typeface="VNI-Times" pitchFamily="2" charset="0"/>
              </a:rPr>
              <a:t> </a:t>
            </a:r>
            <a:r>
              <a:rPr lang="en-US" sz="2400" b="1" dirty="0" err="1">
                <a:solidFill>
                  <a:srgbClr val="0000FF"/>
                </a:solidFill>
                <a:latin typeface="VNI-Times" pitchFamily="2" charset="0"/>
              </a:rPr>
              <a:t>môùi</a:t>
            </a:r>
            <a:r>
              <a:rPr lang="en-US" sz="2400" b="1" dirty="0">
                <a:solidFill>
                  <a:srgbClr val="0000FF"/>
                </a:solidFill>
                <a:latin typeface="VNI-Times" pitchFamily="2" charset="0"/>
              </a:rPr>
              <a:t> </a:t>
            </a:r>
            <a:r>
              <a:rPr lang="en-US" sz="2400" b="1" dirty="0" err="1">
                <a:solidFill>
                  <a:srgbClr val="0000FF"/>
                </a:solidFill>
                <a:latin typeface="VNI-Times" pitchFamily="2" charset="0"/>
              </a:rPr>
              <a:t>laø</a:t>
            </a:r>
            <a:r>
              <a:rPr lang="en-US" sz="2400" b="1" dirty="0">
                <a:solidFill>
                  <a:srgbClr val="0000FF"/>
                </a:solidFill>
                <a:latin typeface="VNI-Times" pitchFamily="2" charset="0"/>
              </a:rPr>
              <a:t> </a:t>
            </a:r>
            <a:r>
              <a:rPr lang="en-US" sz="2400" b="1" dirty="0" err="1">
                <a:solidFill>
                  <a:srgbClr val="0000FF"/>
                </a:solidFill>
                <a:latin typeface="VNI-Times" pitchFamily="2" charset="0"/>
              </a:rPr>
              <a:t>Traàn</a:t>
            </a:r>
            <a:r>
              <a:rPr lang="en-US" sz="2400" b="1" dirty="0">
                <a:solidFill>
                  <a:srgbClr val="0000FF"/>
                </a:solidFill>
                <a:latin typeface="VNI-Times" pitchFamily="2" charset="0"/>
              </a:rPr>
              <a:t> </a:t>
            </a:r>
            <a:r>
              <a:rPr lang="en-US" sz="2400" b="1" dirty="0" err="1">
                <a:solidFill>
                  <a:srgbClr val="0000FF"/>
                </a:solidFill>
                <a:latin typeface="VNI-Times" pitchFamily="2" charset="0"/>
              </a:rPr>
              <a:t>Ñaïi</a:t>
            </a:r>
            <a:r>
              <a:rPr lang="en-US" sz="2400" b="1" dirty="0">
                <a:solidFill>
                  <a:srgbClr val="0000FF"/>
                </a:solidFill>
                <a:latin typeface="VNI-Times" pitchFamily="2" charset="0"/>
              </a:rPr>
              <a:t> </a:t>
            </a:r>
            <a:r>
              <a:rPr lang="en-US" sz="2400" b="1" dirty="0" err="1">
                <a:solidFill>
                  <a:srgbClr val="0000FF"/>
                </a:solidFill>
                <a:latin typeface="VNI-Times" pitchFamily="2" charset="0"/>
              </a:rPr>
              <a:t>Nghóa</a:t>
            </a:r>
            <a:r>
              <a:rPr lang="en-US" sz="2400" b="1" dirty="0">
                <a:solidFill>
                  <a:srgbClr val="0000FF"/>
                </a:solidFill>
                <a:latin typeface="VNI-Times" pitchFamily="2" charset="0"/>
              </a:rPr>
              <a:t> </a:t>
            </a:r>
            <a:r>
              <a:rPr lang="en-US" sz="2400" b="1" dirty="0" err="1">
                <a:solidFill>
                  <a:srgbClr val="0000FF"/>
                </a:solidFill>
                <a:latin typeface="VNI-Times" pitchFamily="2" charset="0"/>
              </a:rPr>
              <a:t>vaø</a:t>
            </a:r>
            <a:r>
              <a:rPr lang="en-US" sz="2400" b="1" dirty="0">
                <a:solidFill>
                  <a:srgbClr val="0000FF"/>
                </a:solidFill>
                <a:latin typeface="VNI-Times" pitchFamily="2" charset="0"/>
              </a:rPr>
              <a:t> </a:t>
            </a:r>
            <a:r>
              <a:rPr lang="en-US" sz="2400" b="1" dirty="0" err="1">
                <a:solidFill>
                  <a:srgbClr val="0000FF"/>
                </a:solidFill>
                <a:latin typeface="VNI-Times" pitchFamily="2" charset="0"/>
              </a:rPr>
              <a:t>giao</a:t>
            </a:r>
            <a:r>
              <a:rPr lang="en-US" sz="2400" b="1" dirty="0">
                <a:solidFill>
                  <a:srgbClr val="0000FF"/>
                </a:solidFill>
                <a:latin typeface="VNI-Times" pitchFamily="2" charset="0"/>
              </a:rPr>
              <a:t> </a:t>
            </a:r>
            <a:r>
              <a:rPr lang="en-US" sz="2400" b="1" dirty="0" err="1">
                <a:solidFill>
                  <a:srgbClr val="0000FF"/>
                </a:solidFill>
                <a:latin typeface="VNI-Times" pitchFamily="2" charset="0"/>
              </a:rPr>
              <a:t>nhieäm</a:t>
            </a:r>
            <a:r>
              <a:rPr lang="en-US" sz="2400" b="1" dirty="0">
                <a:solidFill>
                  <a:srgbClr val="0000FF"/>
                </a:solidFill>
                <a:latin typeface="VNI-Times" pitchFamily="2" charset="0"/>
              </a:rPr>
              <a:t> </a:t>
            </a:r>
            <a:r>
              <a:rPr lang="en-US" sz="2400" b="1" dirty="0" err="1">
                <a:solidFill>
                  <a:srgbClr val="0000FF"/>
                </a:solidFill>
                <a:latin typeface="VNI-Times" pitchFamily="2" charset="0"/>
              </a:rPr>
              <a:t>vuï</a:t>
            </a:r>
            <a:r>
              <a:rPr lang="en-US" sz="2400" b="1" dirty="0">
                <a:solidFill>
                  <a:srgbClr val="0000FF"/>
                </a:solidFill>
                <a:latin typeface="VNI-Times" pitchFamily="2" charset="0"/>
              </a:rPr>
              <a:t> </a:t>
            </a:r>
            <a:r>
              <a:rPr lang="en-US" sz="2400" b="1" dirty="0" err="1">
                <a:solidFill>
                  <a:srgbClr val="0000FF"/>
                </a:solidFill>
                <a:latin typeface="VNI-Times" pitchFamily="2" charset="0"/>
              </a:rPr>
              <a:t>nghieân</a:t>
            </a:r>
            <a:r>
              <a:rPr lang="en-US" sz="2400" b="1" dirty="0">
                <a:solidFill>
                  <a:srgbClr val="0000FF"/>
                </a:solidFill>
                <a:latin typeface="VNI-Times" pitchFamily="2" charset="0"/>
              </a:rPr>
              <a:t> </a:t>
            </a:r>
            <a:r>
              <a:rPr lang="en-US" sz="2400" b="1" dirty="0" err="1">
                <a:solidFill>
                  <a:srgbClr val="0000FF"/>
                </a:solidFill>
                <a:latin typeface="VNI-Times" pitchFamily="2" charset="0"/>
              </a:rPr>
              <a:t>cöùu</a:t>
            </a:r>
            <a:r>
              <a:rPr lang="en-US" sz="2400" b="1" dirty="0">
                <a:solidFill>
                  <a:srgbClr val="0000FF"/>
                </a:solidFill>
                <a:latin typeface="VNI-Times" pitchFamily="2" charset="0"/>
              </a:rPr>
              <a:t> </a:t>
            </a:r>
            <a:r>
              <a:rPr lang="en-US" sz="2400" b="1" dirty="0" err="1">
                <a:solidFill>
                  <a:srgbClr val="0000FF"/>
                </a:solidFill>
                <a:latin typeface="VNI-Times" pitchFamily="2" charset="0"/>
              </a:rPr>
              <a:t>cheá</a:t>
            </a:r>
            <a:r>
              <a:rPr lang="en-US" sz="2400" b="1" dirty="0">
                <a:solidFill>
                  <a:srgbClr val="0000FF"/>
                </a:solidFill>
                <a:latin typeface="VNI-Times" pitchFamily="2" charset="0"/>
              </a:rPr>
              <a:t> </a:t>
            </a:r>
            <a:r>
              <a:rPr lang="en-US" sz="2400" b="1" dirty="0" err="1">
                <a:solidFill>
                  <a:srgbClr val="0000FF"/>
                </a:solidFill>
                <a:latin typeface="VNI-Times" pitchFamily="2" charset="0"/>
              </a:rPr>
              <a:t>taïo</a:t>
            </a:r>
            <a:r>
              <a:rPr lang="en-US" sz="2400" b="1" dirty="0">
                <a:solidFill>
                  <a:srgbClr val="0000FF"/>
                </a:solidFill>
                <a:latin typeface="VNI-Times" pitchFamily="2" charset="0"/>
              </a:rPr>
              <a:t> </a:t>
            </a:r>
            <a:r>
              <a:rPr lang="en-US" sz="2400" b="1" dirty="0" err="1">
                <a:solidFill>
                  <a:srgbClr val="0000FF"/>
                </a:solidFill>
                <a:latin typeface="VNI-Times" pitchFamily="2" charset="0"/>
              </a:rPr>
              <a:t>vuõ</a:t>
            </a:r>
            <a:r>
              <a:rPr lang="en-US" sz="2400" b="1" dirty="0">
                <a:solidFill>
                  <a:srgbClr val="0000FF"/>
                </a:solidFill>
                <a:latin typeface="VNI-Times" pitchFamily="2" charset="0"/>
              </a:rPr>
              <a:t> </a:t>
            </a:r>
            <a:r>
              <a:rPr lang="en-US" sz="2400" b="1" dirty="0" err="1">
                <a:solidFill>
                  <a:srgbClr val="0000FF"/>
                </a:solidFill>
                <a:latin typeface="VNI-Times" pitchFamily="2" charset="0"/>
              </a:rPr>
              <a:t>khí</a:t>
            </a:r>
            <a:r>
              <a:rPr lang="en-US" sz="2400" b="1" dirty="0">
                <a:solidFill>
                  <a:srgbClr val="0000FF"/>
                </a:solidFill>
                <a:latin typeface="VNI-Times" pitchFamily="2" charset="0"/>
              </a:rPr>
              <a:t> </a:t>
            </a:r>
            <a:r>
              <a:rPr lang="en-US" sz="2400" b="1" dirty="0" err="1">
                <a:solidFill>
                  <a:srgbClr val="0000FF"/>
                </a:solidFill>
                <a:latin typeface="VNI-Times" pitchFamily="2" charset="0"/>
              </a:rPr>
              <a:t>phuïc</a:t>
            </a:r>
            <a:r>
              <a:rPr lang="en-US" sz="2400" b="1" dirty="0">
                <a:solidFill>
                  <a:srgbClr val="0000FF"/>
                </a:solidFill>
                <a:latin typeface="VNI-Times" pitchFamily="2" charset="0"/>
              </a:rPr>
              <a:t> </a:t>
            </a:r>
            <a:r>
              <a:rPr lang="en-US" sz="2400" b="1" dirty="0" err="1">
                <a:solidFill>
                  <a:srgbClr val="0000FF"/>
                </a:solidFill>
                <a:latin typeface="VNI-Times" pitchFamily="2" charset="0"/>
              </a:rPr>
              <a:t>vuï</a:t>
            </a:r>
            <a:r>
              <a:rPr lang="en-US" sz="2400" b="1" dirty="0">
                <a:solidFill>
                  <a:srgbClr val="0000FF"/>
                </a:solidFill>
                <a:latin typeface="VNI-Times" pitchFamily="2" charset="0"/>
              </a:rPr>
              <a:t> </a:t>
            </a:r>
            <a:r>
              <a:rPr lang="en-US" sz="2400" b="1" dirty="0" err="1">
                <a:solidFill>
                  <a:srgbClr val="0000FF"/>
                </a:solidFill>
                <a:latin typeface="VNI-Times" pitchFamily="2" charset="0"/>
              </a:rPr>
              <a:t>cuoäc</a:t>
            </a:r>
            <a:r>
              <a:rPr lang="en-US" sz="2400" b="1" dirty="0">
                <a:solidFill>
                  <a:srgbClr val="0000FF"/>
                </a:solidFill>
                <a:latin typeface="VNI-Times" pitchFamily="2" charset="0"/>
              </a:rPr>
              <a:t> </a:t>
            </a:r>
            <a:r>
              <a:rPr lang="en-US" sz="2400" b="1" dirty="0" err="1">
                <a:solidFill>
                  <a:srgbClr val="0000FF"/>
                </a:solidFill>
                <a:latin typeface="VNI-Times" pitchFamily="2" charset="0"/>
              </a:rPr>
              <a:t>khaùng</a:t>
            </a:r>
            <a:r>
              <a:rPr lang="en-US" sz="2400" b="1" dirty="0">
                <a:solidFill>
                  <a:srgbClr val="0000FF"/>
                </a:solidFill>
                <a:latin typeface="VNI-Times" pitchFamily="2" charset="0"/>
              </a:rPr>
              <a:t> </a:t>
            </a:r>
            <a:r>
              <a:rPr lang="en-US" sz="2400" b="1" dirty="0" err="1">
                <a:solidFill>
                  <a:srgbClr val="0000FF"/>
                </a:solidFill>
                <a:latin typeface="VNI-Times" pitchFamily="2" charset="0"/>
              </a:rPr>
              <a:t>chieán</a:t>
            </a:r>
            <a:r>
              <a:rPr lang="en-US" sz="2400" b="1" dirty="0">
                <a:solidFill>
                  <a:srgbClr val="0000FF"/>
                </a:solidFill>
                <a:latin typeface="VNI-Times" pitchFamily="2" charset="0"/>
              </a:rPr>
              <a:t> </a:t>
            </a:r>
            <a:r>
              <a:rPr lang="en-US" sz="2400" b="1" dirty="0" err="1">
                <a:solidFill>
                  <a:srgbClr val="0000FF"/>
                </a:solidFill>
                <a:latin typeface="VNI-Times" pitchFamily="2" charset="0"/>
              </a:rPr>
              <a:t>choáng</a:t>
            </a:r>
            <a:r>
              <a:rPr lang="en-US" sz="2400" b="1" dirty="0">
                <a:solidFill>
                  <a:srgbClr val="0000FF"/>
                </a:solidFill>
                <a:latin typeface="VNI-Times" pitchFamily="2" charset="0"/>
              </a:rPr>
              <a:t> </a:t>
            </a:r>
            <a:r>
              <a:rPr lang="en-US" sz="2400" b="1" dirty="0" err="1">
                <a:solidFill>
                  <a:srgbClr val="0000FF"/>
                </a:solidFill>
                <a:latin typeface="VNI-Times" pitchFamily="2" charset="0"/>
              </a:rPr>
              <a:t>thöïc</a:t>
            </a:r>
            <a:r>
              <a:rPr lang="en-US" sz="2400" b="1" dirty="0">
                <a:solidFill>
                  <a:srgbClr val="0000FF"/>
                </a:solidFill>
                <a:latin typeface="VNI-Times" pitchFamily="2" charset="0"/>
              </a:rPr>
              <a:t> </a:t>
            </a:r>
            <a:r>
              <a:rPr lang="en-US" sz="2400" b="1" dirty="0" err="1">
                <a:solidFill>
                  <a:srgbClr val="0000FF"/>
                </a:solidFill>
                <a:latin typeface="VNI-Times" pitchFamily="2" charset="0"/>
              </a:rPr>
              <a:t>daân</a:t>
            </a:r>
            <a:r>
              <a:rPr lang="en-US" sz="2400" b="1" dirty="0">
                <a:solidFill>
                  <a:srgbClr val="0000FF"/>
                </a:solidFill>
                <a:latin typeface="VNI-Times" pitchFamily="2" charset="0"/>
              </a:rPr>
              <a:t> </a:t>
            </a:r>
            <a:r>
              <a:rPr lang="en-US" sz="2400" b="1" dirty="0" err="1">
                <a:solidFill>
                  <a:srgbClr val="0000FF"/>
                </a:solidFill>
                <a:latin typeface="VNI-Times" pitchFamily="2" charset="0"/>
              </a:rPr>
              <a:t>Phaùp</a:t>
            </a:r>
            <a:r>
              <a:rPr lang="en-US" sz="2400" b="1" dirty="0">
                <a:solidFill>
                  <a:srgbClr val="0000FF"/>
                </a:solidFill>
                <a:latin typeface="VNI-Times" pitchFamily="2" charset="0"/>
              </a:rPr>
              <a:t>.</a:t>
            </a:r>
            <a:endParaRPr lang="en-US" sz="2400" dirty="0"/>
          </a:p>
        </p:txBody>
      </p:sp>
      <p:cxnSp>
        <p:nvCxnSpPr>
          <p:cNvPr id="14" name="Straight Connector 13"/>
          <p:cNvCxnSpPr/>
          <p:nvPr/>
        </p:nvCxnSpPr>
        <p:spPr>
          <a:xfrm flipV="1">
            <a:off x="1340476" y="4664765"/>
            <a:ext cx="157020" cy="291548"/>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flipV="1">
            <a:off x="1020417" y="5300870"/>
            <a:ext cx="172279" cy="42406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340476" y="6098674"/>
            <a:ext cx="157020" cy="36838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497496" y="6177669"/>
            <a:ext cx="145774" cy="28939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915753" y="2252870"/>
            <a:ext cx="6096000" cy="2308324"/>
          </a:xfrm>
          <a:prstGeom prst="rect">
            <a:avLst/>
          </a:prstGeom>
        </p:spPr>
        <p:txBody>
          <a:bodyPr>
            <a:spAutoFit/>
          </a:bodyPr>
          <a:lstStyle/>
          <a:p>
            <a:pPr algn="just"/>
            <a:r>
              <a:rPr lang="en-US" b="1" dirty="0">
                <a:solidFill>
                  <a:srgbClr val="0000FF"/>
                </a:solidFill>
                <a:latin typeface="Times New Roman" panose="02020603050405020304" pitchFamily="18" charset="0"/>
              </a:rPr>
              <a:t>-</a:t>
            </a:r>
            <a:r>
              <a:rPr lang="en-US" b="1" dirty="0" err="1">
                <a:solidFill>
                  <a:srgbClr val="0000FF"/>
                </a:solidFill>
                <a:latin typeface="Times New Roman" panose="02020603050405020304" pitchFamily="18" charset="0"/>
              </a:rPr>
              <a:t>Anh</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hùng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lao</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động</a:t>
            </a:r>
            <a:endParaRPr lang="en-US" b="1" dirty="0">
              <a:solidFill>
                <a:srgbClr val="0000FF"/>
              </a:solidFill>
              <a:latin typeface="Times New Roman" panose="02020603050405020304" pitchFamily="18" charset="0"/>
            </a:endParaRPr>
          </a:p>
          <a:p>
            <a:pPr algn="just"/>
            <a:r>
              <a:rPr lang="en-US" b="1" dirty="0">
                <a:solidFill>
                  <a:srgbClr val="0000FF"/>
                </a:solidFill>
                <a:latin typeface="Times New Roman" panose="02020603050405020304" pitchFamily="18" charset="0"/>
              </a:rPr>
              <a:t>-</a:t>
            </a:r>
            <a:r>
              <a:rPr lang="en-US" b="1" dirty="0" err="1">
                <a:solidFill>
                  <a:srgbClr val="0000FF"/>
                </a:solidFill>
                <a:latin typeface="Times New Roman" panose="02020603050405020304" pitchFamily="18" charset="0"/>
              </a:rPr>
              <a:t>Tiện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nghi</a:t>
            </a:r>
            <a:endParaRPr lang="en-US" b="1" dirty="0">
              <a:solidFill>
                <a:srgbClr val="0000FF"/>
              </a:solidFill>
              <a:latin typeface="Times New Roman" panose="02020603050405020304" pitchFamily="18" charset="0"/>
            </a:endParaRPr>
          </a:p>
          <a:p>
            <a:pPr algn="just"/>
            <a:r>
              <a:rPr lang="en-US" b="1" dirty="0">
                <a:solidFill>
                  <a:srgbClr val="0000FF"/>
                </a:solidFill>
                <a:latin typeface="Times New Roman" panose="02020603050405020304" pitchFamily="18" charset="0"/>
              </a:rPr>
              <a:t>-</a:t>
            </a:r>
            <a:r>
              <a:rPr lang="en-US" b="1" dirty="0" err="1">
                <a:solidFill>
                  <a:srgbClr val="0000FF"/>
                </a:solidFill>
                <a:latin typeface="Times New Roman" panose="02020603050405020304" pitchFamily="18" charset="0"/>
              </a:rPr>
              <a:t>Cương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vị</a:t>
            </a:r>
            <a:endParaRPr lang="en-US" b="1" dirty="0">
              <a:solidFill>
                <a:srgbClr val="0000FF"/>
              </a:solidFill>
              <a:latin typeface="Times New Roman" panose="02020603050405020304" pitchFamily="18" charset="0"/>
            </a:endParaRPr>
          </a:p>
          <a:p>
            <a:pPr algn="just"/>
            <a:r>
              <a:rPr lang="en-US" b="1" dirty="0">
                <a:solidFill>
                  <a:srgbClr val="0000FF"/>
                </a:solidFill>
                <a:latin typeface="Times New Roman" panose="02020603050405020304" pitchFamily="18" charset="0"/>
              </a:rPr>
              <a:t>-</a:t>
            </a:r>
            <a:r>
              <a:rPr lang="en-US" b="1" dirty="0" err="1">
                <a:solidFill>
                  <a:srgbClr val="0000FF"/>
                </a:solidFill>
                <a:latin typeface="Times New Roman" panose="02020603050405020304" pitchFamily="18" charset="0"/>
              </a:rPr>
              <a:t>Cục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quân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giới</a:t>
            </a:r>
            <a:endParaRPr lang="en-US" b="1" dirty="0">
              <a:solidFill>
                <a:srgbClr val="0000FF"/>
              </a:solidFill>
              <a:latin typeface="Times New Roman" panose="02020603050405020304" pitchFamily="18" charset="0"/>
            </a:endParaRPr>
          </a:p>
          <a:p>
            <a:pPr algn="just"/>
            <a:r>
              <a:rPr lang="en-US" b="1" dirty="0">
                <a:solidFill>
                  <a:srgbClr val="0000FF"/>
                </a:solidFill>
                <a:latin typeface="Times New Roman" panose="02020603050405020304" pitchFamily="18" charset="0"/>
              </a:rPr>
              <a:t>-</a:t>
            </a:r>
            <a:r>
              <a:rPr lang="en-US" b="1" dirty="0" err="1">
                <a:solidFill>
                  <a:srgbClr val="0000FF"/>
                </a:solidFill>
                <a:latin typeface="Times New Roman" panose="02020603050405020304" pitchFamily="18" charset="0"/>
              </a:rPr>
              <a:t>Cống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hiến</a:t>
            </a:r>
            <a:endParaRPr lang="en-US" b="1" dirty="0">
              <a:solidFill>
                <a:srgbClr val="0000FF"/>
              </a:solidFill>
              <a:latin typeface="Times New Roman" panose="02020603050405020304" pitchFamily="18" charset="0"/>
            </a:endParaRPr>
          </a:p>
          <a:p>
            <a:pPr algn="just"/>
            <a:r>
              <a:rPr lang="en-US" b="1" dirty="0">
                <a:solidFill>
                  <a:srgbClr val="0000FF"/>
                </a:solidFill>
                <a:latin typeface="Times New Roman" panose="02020603050405020304" pitchFamily="18" charset="0"/>
              </a:rPr>
              <a:t>-</a:t>
            </a:r>
            <a:r>
              <a:rPr lang="en-US" b="1" dirty="0" err="1">
                <a:solidFill>
                  <a:srgbClr val="0000FF"/>
                </a:solidFill>
                <a:latin typeface="Times New Roman" panose="02020603050405020304" pitchFamily="18" charset="0"/>
              </a:rPr>
              <a:t>Sự</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nghiệp</a:t>
            </a:r>
            <a:endParaRPr lang="en-US" b="1" dirty="0">
              <a:solidFill>
                <a:srgbClr val="0000FF"/>
              </a:solidFill>
              <a:latin typeface="Times New Roman" panose="02020603050405020304" pitchFamily="18" charset="0"/>
            </a:endParaRPr>
          </a:p>
          <a:p>
            <a:pPr algn="just"/>
            <a:r>
              <a:rPr lang="en-US" b="1" dirty="0">
                <a:solidFill>
                  <a:srgbClr val="0000FF"/>
                </a:solidFill>
                <a:latin typeface="Times New Roman" panose="02020603050405020304" pitchFamily="18" charset="0"/>
              </a:rPr>
              <a:t>-</a:t>
            </a:r>
            <a:r>
              <a:rPr lang="en-US" b="1" dirty="0" err="1">
                <a:solidFill>
                  <a:srgbClr val="0000FF"/>
                </a:solidFill>
                <a:latin typeface="Times New Roman" panose="02020603050405020304" pitchFamily="18" charset="0"/>
              </a:rPr>
              <a:t>Quốc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phòng</a:t>
            </a:r>
            <a:endParaRPr lang="en-US" b="1" dirty="0">
              <a:solidFill>
                <a:srgbClr val="0000FF"/>
              </a:solidFill>
              <a:latin typeface="Times New Roman" panose="02020603050405020304" pitchFamily="18" charset="0"/>
            </a:endParaRPr>
          </a:p>
          <a:p>
            <a:pPr algn="just"/>
            <a:r>
              <a:rPr lang="en-US" b="1" dirty="0">
                <a:solidFill>
                  <a:srgbClr val="0000FF"/>
                </a:solidFill>
                <a:latin typeface="Times New Roman" panose="02020603050405020304" pitchFamily="18" charset="0"/>
              </a:rPr>
              <a:t>-</a:t>
            </a:r>
            <a:r>
              <a:rPr lang="en-US" b="1" dirty="0" err="1">
                <a:solidFill>
                  <a:srgbClr val="0000FF"/>
                </a:solidFill>
                <a:latin typeface="Times New Roman" panose="02020603050405020304" pitchFamily="18" charset="0"/>
              </a:rPr>
              <a:t>Huân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chương</a:t>
            </a:r>
            <a:endParaRPr lang="en-US" b="1" dirty="0">
              <a:solidFill>
                <a:srgbClr val="0000FF"/>
              </a:solidFill>
              <a:latin typeface="Times New Roman" panose="02020603050405020304" pitchFamily="18" charset="0"/>
            </a:endParaRPr>
          </a:p>
        </p:txBody>
      </p:sp>
      <p:sp>
        <p:nvSpPr>
          <p:cNvPr id="22" name="Action Button: Forward or Next 21">
            <a:hlinkClick r:id="" action="ppaction://hlinkshowjump?jump=nextslide" highlightClick="1"/>
          </p:cNvPr>
          <p:cNvSpPr/>
          <p:nvPr/>
        </p:nvSpPr>
        <p:spPr>
          <a:xfrm>
            <a:off x="10805375" y="5300870"/>
            <a:ext cx="1050701" cy="10226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79208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1">
                                            <p:txEl>
                                              <p:pRg st="1" end="1"/>
                                            </p:txEl>
                                          </p:spTgt>
                                        </p:tgtEl>
                                        <p:attrNameLst>
                                          <p:attrName>style.visibility</p:attrName>
                                        </p:attrNameLst>
                                      </p:cBhvr>
                                      <p:to>
                                        <p:strVal val="visible"/>
                                      </p:to>
                                    </p:set>
                                    <p:anim calcmode="lin" valueType="num">
                                      <p:cBhvr additive="base">
                                        <p:cTn id="70"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21">
                                            <p:txEl>
                                              <p:pRg st="2" end="2"/>
                                            </p:txEl>
                                          </p:spTgt>
                                        </p:tgtEl>
                                        <p:attrNameLst>
                                          <p:attrName>style.visibility</p:attrName>
                                        </p:attrNameLst>
                                      </p:cBhvr>
                                      <p:to>
                                        <p:strVal val="visible"/>
                                      </p:to>
                                    </p:set>
                                    <p:anim calcmode="lin" valueType="num">
                                      <p:cBhvr additive="base">
                                        <p:cTn id="74"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1">
                                            <p:txEl>
                                              <p:pRg st="3" end="3"/>
                                            </p:txEl>
                                          </p:spTgt>
                                        </p:tgtEl>
                                        <p:attrNameLst>
                                          <p:attrName>style.visibility</p:attrName>
                                        </p:attrNameLst>
                                      </p:cBhvr>
                                      <p:to>
                                        <p:strVal val="visible"/>
                                      </p:to>
                                    </p:set>
                                    <p:anim calcmode="lin" valueType="num">
                                      <p:cBhvr additive="base">
                                        <p:cTn id="78"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21">
                                            <p:txEl>
                                              <p:pRg st="4" end="4"/>
                                            </p:txEl>
                                          </p:spTgt>
                                        </p:tgtEl>
                                        <p:attrNameLst>
                                          <p:attrName>style.visibility</p:attrName>
                                        </p:attrNameLst>
                                      </p:cBhvr>
                                      <p:to>
                                        <p:strVal val="visible"/>
                                      </p:to>
                                    </p:set>
                                    <p:anim calcmode="lin" valueType="num">
                                      <p:cBhvr additive="base">
                                        <p:cTn id="82"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21">
                                            <p:txEl>
                                              <p:pRg st="5" end="5"/>
                                            </p:txEl>
                                          </p:spTgt>
                                        </p:tgtEl>
                                        <p:attrNameLst>
                                          <p:attrName>style.visibility</p:attrName>
                                        </p:attrNameLst>
                                      </p:cBhvr>
                                      <p:to>
                                        <p:strVal val="visible"/>
                                      </p:to>
                                    </p:set>
                                    <p:anim calcmode="lin" valueType="num">
                                      <p:cBhvr additive="base">
                                        <p:cTn id="86"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5" end="5"/>
                                            </p:txEl>
                                          </p:spTgt>
                                        </p:tgtEl>
                                        <p:attrNameLst>
                                          <p:attrName>ppt_y</p:attrName>
                                        </p:attrNameLst>
                                      </p:cBhvr>
                                      <p:tavLst>
                                        <p:tav tm="0">
                                          <p:val>
                                            <p:strVal val="1+#ppt_h/2"/>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1">
                                            <p:txEl>
                                              <p:pRg st="6" end="6"/>
                                            </p:txEl>
                                          </p:spTgt>
                                        </p:tgtEl>
                                        <p:attrNameLst>
                                          <p:attrName>style.visibility</p:attrName>
                                        </p:attrNameLst>
                                      </p:cBhvr>
                                      <p:to>
                                        <p:strVal val="visible"/>
                                      </p:to>
                                    </p:set>
                                    <p:anim calcmode="lin" valueType="num">
                                      <p:cBhvr additive="base">
                                        <p:cTn id="90"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1">
                                            <p:txEl>
                                              <p:pRg st="6" end="6"/>
                                            </p:txEl>
                                          </p:spTgt>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21">
                                            <p:txEl>
                                              <p:pRg st="7" end="7"/>
                                            </p:txEl>
                                          </p:spTgt>
                                        </p:tgtEl>
                                        <p:attrNameLst>
                                          <p:attrName>style.visibility</p:attrName>
                                        </p:attrNameLst>
                                      </p:cBhvr>
                                      <p:to>
                                        <p:strVal val="visible"/>
                                      </p:to>
                                    </p:set>
                                    <p:anim calcmode="lin" valueType="num">
                                      <p:cBhvr additive="base">
                                        <p:cTn id="94"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bor2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1944710" y="1150121"/>
            <a:ext cx="9144000" cy="55451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WordArt 3"/>
          <p:cNvSpPr>
            <a:spLocks noChangeArrowheads="1" noChangeShapeType="1" noTextEdit="1"/>
          </p:cNvSpPr>
          <p:nvPr/>
        </p:nvSpPr>
        <p:spPr bwMode="auto">
          <a:xfrm>
            <a:off x="3021169" y="112690"/>
            <a:ext cx="6477000" cy="1143000"/>
          </a:xfrm>
          <a:prstGeom prst="rect">
            <a:avLst/>
          </a:prstGeom>
        </p:spPr>
        <p:txBody>
          <a:bodyPr wrap="none" fromWordArt="1">
            <a:prstTxWarp prst="textChevron">
              <a:avLst>
                <a:gd name="adj" fmla="val 25000"/>
              </a:avLst>
            </a:prstTxWarp>
          </a:bodyPr>
          <a:lstStyle/>
          <a:p>
            <a:pPr algn="ctr"/>
            <a:r>
              <a:rPr lang="en-US" b="1" kern="10">
                <a:ln w="76200">
                  <a:solidFill>
                    <a:srgbClr val="FF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HOẠT ĐỘNG 2</a:t>
            </a:r>
          </a:p>
        </p:txBody>
      </p:sp>
      <p:sp>
        <p:nvSpPr>
          <p:cNvPr id="6" name="WordArt 4"/>
          <p:cNvSpPr>
            <a:spLocks noChangeArrowheads="1" noChangeShapeType="1" noTextEdit="1"/>
          </p:cNvSpPr>
          <p:nvPr/>
        </p:nvSpPr>
        <p:spPr bwMode="auto">
          <a:xfrm>
            <a:off x="2487769" y="1636690"/>
            <a:ext cx="7391400" cy="2895600"/>
          </a:xfrm>
          <a:prstGeom prst="rect">
            <a:avLst/>
          </a:prstGeom>
          <a:extLst>
            <a:ext uri="{91240B29-F687-4F45-9708-019B960494DF}">
              <a14:hiddenLine xmlns:a14="http://schemas.microsoft.com/office/drawing/2010/main" xmlns="" w="9525">
                <a:noFill/>
                <a:round/>
                <a:headEnd/>
                <a:tailEnd/>
              </a14:hiddenLine>
            </a:ext>
            <a:ext uri="{AF507438-7753-43E0-B8FC-AC1667EBCBE1}">
              <a14:hiddenEffects xmlns:a14="http://schemas.microsoft.com/office/drawing/2010/main" xmlns="">
                <a:effectLst/>
              </a14:hiddenEffects>
            </a:ext>
          </a:extLst>
        </p:spPr>
        <p:txBody>
          <a:bodyPr wrap="none" fromWordArt="1">
            <a:prstTxWarp prst="textWave2">
              <a:avLst>
                <a:gd name="adj1" fmla="val 13005"/>
                <a:gd name="adj2" fmla="val 0"/>
              </a:avLst>
            </a:prstTxWarp>
            <a:scene3d>
              <a:camera prst="legacyObliqueTopRight"/>
              <a:lightRig rig="legacyFlat3" dir="b"/>
            </a:scene3d>
            <a:sp3d extrusionH="430200" prstMaterial="legacyMatte">
              <a:extrusionClr>
                <a:srgbClr val="00CCFF"/>
              </a:extrusionClr>
              <a:contourClr>
                <a:srgbClr val="00CCFF"/>
              </a:contourClr>
            </a:sp3d>
          </a:bodyPr>
          <a:lstStyle/>
          <a:p>
            <a:pPr algn="ctr"/>
            <a:r>
              <a:rPr lang="en-US" sz="2000" b="1" kern="10">
                <a:solidFill>
                  <a:srgbClr val="00CCFF"/>
                </a:solidFill>
                <a:latin typeface="Times New Roman" panose="02020603050405020304" pitchFamily="18" charset="0"/>
                <a:cs typeface="Times New Roman" panose="02020603050405020304" pitchFamily="18" charset="0"/>
              </a:rPr>
              <a:t>TÌM HIỂU BÀI</a:t>
            </a:r>
          </a:p>
        </p:txBody>
      </p:sp>
      <p:pic>
        <p:nvPicPr>
          <p:cNvPr id="7" name="Picture 5" descr="Picture15"/>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1569" y="3922690"/>
            <a:ext cx="3581400" cy="22288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Action Button: Forward or Next 7">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14203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2"/>
          <p:cNvSpPr txBox="1">
            <a:spLocks noChangeArrowheads="1"/>
          </p:cNvSpPr>
          <p:nvPr/>
        </p:nvSpPr>
        <p:spPr>
          <a:xfrm>
            <a:off x="2219459" y="469363"/>
            <a:ext cx="8229600" cy="6397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smtClean="0">
                <a:solidFill>
                  <a:srgbClr val="CC0066"/>
                </a:solidFill>
              </a:rPr>
              <a:t>Tìm hiểu bài</a:t>
            </a:r>
            <a:endParaRPr lang="en-US" sz="4000" b="1" u="sng">
              <a:solidFill>
                <a:srgbClr val="CC0066"/>
              </a:solidFill>
            </a:endParaRPr>
          </a:p>
        </p:txBody>
      </p:sp>
      <p:sp>
        <p:nvSpPr>
          <p:cNvPr id="5" name="Rectangle 3"/>
          <p:cNvSpPr txBox="1">
            <a:spLocks noChangeArrowheads="1"/>
          </p:cNvSpPr>
          <p:nvPr/>
        </p:nvSpPr>
        <p:spPr>
          <a:xfrm>
            <a:off x="1609859" y="1155163"/>
            <a:ext cx="9144000" cy="762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mtClean="0">
                <a:solidFill>
                  <a:srgbClr val="0000FF"/>
                </a:solidFill>
                <a:latin typeface="Times New Roman" panose="02020603050405020304" pitchFamily="18" charset="0"/>
              </a:rPr>
              <a:t>Các em đọc thầm đoạn 1 và hãy nói lại</a:t>
            </a:r>
            <a:r>
              <a:rPr lang="en-US" b="1" smtClean="0">
                <a:solidFill>
                  <a:srgbClr val="0000FF"/>
                </a:solidFill>
                <a:latin typeface="Times New Roman" panose="02020603050405020304" pitchFamily="18" charset="0"/>
              </a:rPr>
              <a:t> tiểu sử của Trần Đại Nghĩa trước khi theo Bác Hồ về nước.</a:t>
            </a:r>
            <a:endParaRPr lang="en-US" sz="2400" b="1">
              <a:solidFill>
                <a:srgbClr val="0000FF"/>
              </a:solidFill>
              <a:latin typeface="Times New Roman" panose="02020603050405020304" pitchFamily="18" charset="0"/>
            </a:endParaRPr>
          </a:p>
        </p:txBody>
      </p:sp>
      <p:sp>
        <p:nvSpPr>
          <p:cNvPr id="6" name="Rectangle 5"/>
          <p:cNvSpPr>
            <a:spLocks noChangeArrowheads="1"/>
          </p:cNvSpPr>
          <p:nvPr/>
        </p:nvSpPr>
        <p:spPr bwMode="auto">
          <a:xfrm>
            <a:off x="1609859" y="1917163"/>
            <a:ext cx="9144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pPr>
            <a:r>
              <a:rPr lang="en-US" sz="2800" b="1" i="1">
                <a:solidFill>
                  <a:srgbClr val="FF00FF"/>
                </a:solidFill>
                <a:latin typeface="Times New Roman" panose="02020603050405020304" pitchFamily="18" charset="0"/>
              </a:rPr>
              <a:t>Ông tên thật là Phạm Quang lễ, quê ở Vĩnh Long. Ông học trung học ở Sài Gòn, năm 1935 sang Pháp học đại học. Ông theo học cả ba ngành: kĩ sư cầu cống- điện – hàng không. Ngoài ra ông còn miệt mài nghiên cứu chế tạo vũ khí.</a:t>
            </a:r>
            <a:endParaRPr lang="en-US" sz="2400" b="1" i="1">
              <a:solidFill>
                <a:srgbClr val="FF00FF"/>
              </a:solidFill>
              <a:latin typeface="Times New Roman" panose="02020603050405020304" pitchFamily="18" charset="0"/>
            </a:endParaRPr>
          </a:p>
        </p:txBody>
      </p:sp>
      <p:sp>
        <p:nvSpPr>
          <p:cNvPr id="7" name="Rectangle 12"/>
          <p:cNvSpPr>
            <a:spLocks noChangeArrowheads="1"/>
          </p:cNvSpPr>
          <p:nvPr/>
        </p:nvSpPr>
        <p:spPr bwMode="auto">
          <a:xfrm>
            <a:off x="1609859" y="38983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80000"/>
              </a:lnSpc>
            </a:pPr>
            <a:r>
              <a:rPr lang="en-US" sz="2800">
                <a:solidFill>
                  <a:srgbClr val="0000FF"/>
                </a:solidFill>
                <a:latin typeface="Times New Roman" panose="02020603050405020304" pitchFamily="18" charset="0"/>
              </a:rPr>
              <a:t>Cả lớp đọc thầm đoạn 2, trao đổi theo cặp và cho cô biết:</a:t>
            </a:r>
            <a:endParaRPr lang="en-US" sz="2400">
              <a:solidFill>
                <a:srgbClr val="0000FF"/>
              </a:solidFill>
              <a:latin typeface="Times New Roman" panose="02020603050405020304" pitchFamily="18" charset="0"/>
            </a:endParaRPr>
          </a:p>
        </p:txBody>
      </p:sp>
      <p:sp>
        <p:nvSpPr>
          <p:cNvPr id="8" name="Rectangle 13"/>
          <p:cNvSpPr>
            <a:spLocks noChangeArrowheads="1"/>
          </p:cNvSpPr>
          <p:nvPr/>
        </p:nvSpPr>
        <p:spPr bwMode="auto">
          <a:xfrm>
            <a:off x="1609859" y="4355563"/>
            <a:ext cx="8839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sz="2800" b="1">
                <a:solidFill>
                  <a:srgbClr val="FF0000"/>
                </a:solidFill>
              </a:rPr>
              <a:t>? </a:t>
            </a:r>
            <a:r>
              <a:rPr lang="en-US" sz="2400">
                <a:solidFill>
                  <a:srgbClr val="0000FF"/>
                </a:solidFill>
              </a:rPr>
              <a:t>Em hiểu</a:t>
            </a:r>
            <a:r>
              <a:rPr lang="en-US" sz="2400" b="1">
                <a:solidFill>
                  <a:srgbClr val="0000FF"/>
                </a:solidFill>
              </a:rPr>
              <a:t> “ </a:t>
            </a:r>
            <a:r>
              <a:rPr lang="en-US" sz="2400" b="1" i="1">
                <a:solidFill>
                  <a:srgbClr val="0000FF"/>
                </a:solidFill>
              </a:rPr>
              <a:t>nghe theo tiếng gọi thiêng liêng của Tổ quốc</a:t>
            </a:r>
            <a:r>
              <a:rPr lang="en-US" sz="2400" b="1">
                <a:solidFill>
                  <a:srgbClr val="0000FF"/>
                </a:solidFill>
              </a:rPr>
              <a:t>” </a:t>
            </a:r>
            <a:r>
              <a:rPr lang="en-US" sz="2400">
                <a:solidFill>
                  <a:srgbClr val="0000FF"/>
                </a:solidFill>
              </a:rPr>
              <a:t>là gì?</a:t>
            </a:r>
          </a:p>
        </p:txBody>
      </p:sp>
      <p:sp>
        <p:nvSpPr>
          <p:cNvPr id="9" name="Rectangle 14"/>
          <p:cNvSpPr>
            <a:spLocks noChangeArrowheads="1"/>
          </p:cNvSpPr>
          <p:nvPr/>
        </p:nvSpPr>
        <p:spPr bwMode="auto">
          <a:xfrm>
            <a:off x="1838459" y="5193763"/>
            <a:ext cx="816768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en-US" sz="2400" i="1">
                <a:solidFill>
                  <a:srgbClr val="6600FF"/>
                </a:solidFill>
                <a:latin typeface="VNI-Times" pitchFamily="2" charset="0"/>
              </a:rPr>
              <a:t>   </a:t>
            </a:r>
            <a:r>
              <a:rPr lang="en-US" sz="2400" b="1" i="1">
                <a:solidFill>
                  <a:srgbClr val="FF00FF"/>
                </a:solidFill>
                <a:latin typeface="VNI-Times" pitchFamily="2" charset="0"/>
              </a:rPr>
              <a:t>Laø nghe theo tình caûm yeâu nöôùc, trôû veà xaây döïng vaø baûo veä ñaát nöôùc.</a:t>
            </a:r>
          </a:p>
        </p:txBody>
      </p:sp>
      <p:sp>
        <p:nvSpPr>
          <p:cNvPr id="10" name="Rectangle 15"/>
          <p:cNvSpPr>
            <a:spLocks noChangeArrowheads="1"/>
          </p:cNvSpPr>
          <p:nvPr/>
        </p:nvSpPr>
        <p:spPr bwMode="auto">
          <a:xfrm>
            <a:off x="1609859" y="5193763"/>
            <a:ext cx="8382000" cy="9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lgn="just"/>
            <a:r>
              <a:rPr lang="en-US" sz="3200" b="1">
                <a:solidFill>
                  <a:srgbClr val="FF0000"/>
                </a:solidFill>
                <a:latin typeface="VNI-Times" pitchFamily="2" charset="0"/>
              </a:rPr>
              <a:t>?</a:t>
            </a:r>
            <a:r>
              <a:rPr lang="en-US" sz="2400">
                <a:latin typeface="VNI-Times" pitchFamily="2" charset="0"/>
              </a:rPr>
              <a:t> </a:t>
            </a:r>
            <a:r>
              <a:rPr lang="en-US" sz="2400" b="1">
                <a:solidFill>
                  <a:srgbClr val="0000FF"/>
                </a:solidFill>
                <a:latin typeface="VNI-Times" pitchFamily="2" charset="0"/>
              </a:rPr>
              <a:t>Giaùo sö Traàn Ñaïi Nghóa ñaõ coù nhöõng ñoùng goùp gì lôùn trong khaùng chieán?</a:t>
            </a:r>
          </a:p>
        </p:txBody>
      </p:sp>
      <p:sp>
        <p:nvSpPr>
          <p:cNvPr id="11" name="Action Button: Forward or Next 10">
            <a:hlinkClick r:id="" action="ppaction://hlinkshowjump?jump=nextslide" highlightClick="1"/>
          </p:cNvPr>
          <p:cNvSpPr/>
          <p:nvPr/>
        </p:nvSpPr>
        <p:spPr>
          <a:xfrm>
            <a:off x="10753859" y="5383369"/>
            <a:ext cx="1438141" cy="13118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195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Scale>
                                      <p:cBhvr>
                                        <p:cTn id="2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9"/>
                                        </p:tgtEl>
                                        <p:attrNameLst>
                                          <p:attrName>ppt_x</p:attrName>
                                          <p:attrName>ppt_y</p:attrName>
                                        </p:attrNameLst>
                                      </p:cBhvr>
                                    </p:animMotion>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P spid="9" grpId="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305</TotalTime>
  <Words>1030</Words>
  <Application>Microsoft Office PowerPoint</Application>
  <PresentationFormat>Custom</PresentationFormat>
  <Paragraphs>97</Paragraphs>
  <Slides>21</Slides>
  <Notes>0</Notes>
  <HiddenSlides>1</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Facet</vt:lpstr>
      <vt:lpstr>Slide 1</vt:lpstr>
      <vt:lpstr>BAØI CUÕ:</vt:lpstr>
      <vt:lpstr>Slide 3</vt:lpstr>
      <vt:lpstr>Slide 4</vt:lpstr>
      <vt:lpstr>Hoạt động 1 : </vt:lpstr>
      <vt:lpstr>Slide 6</vt:lpstr>
      <vt:lpstr>Thứ hai,ngày 23 tháng 1năm 2017 Tập đọc:  Anh hùng lao động Trần Đại Nghĩa                                                                          </vt:lpstr>
      <vt:lpstr>Slide 8</vt:lpstr>
      <vt:lpstr>Slide 9</vt:lpstr>
      <vt:lpstr>Slide 10</vt:lpstr>
      <vt:lpstr>Lô cốt giặc</vt:lpstr>
      <vt:lpstr>Tìm hiểu bài</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thầy cô đến dự lớp 4B</dc:title>
  <dc:creator>Quang Hung Computer</dc:creator>
  <cp:lastModifiedBy>Admin</cp:lastModifiedBy>
  <cp:revision>20</cp:revision>
  <dcterms:created xsi:type="dcterms:W3CDTF">2017-01-20T13:05:20Z</dcterms:created>
  <dcterms:modified xsi:type="dcterms:W3CDTF">2017-01-23T15:45:18Z</dcterms:modified>
</cp:coreProperties>
</file>