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wmv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23" r:id="rId4"/>
    <p:sldId id="257" r:id="rId5"/>
    <p:sldId id="288" r:id="rId6"/>
    <p:sldId id="287" r:id="rId7"/>
    <p:sldId id="295" r:id="rId8"/>
    <p:sldId id="296" r:id="rId9"/>
    <p:sldId id="281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5050"/>
    <a:srgbClr val="FFCCCC"/>
    <a:srgbClr val="FF9999"/>
    <a:srgbClr val="FF9393"/>
    <a:srgbClr val="FFAEFF"/>
    <a:srgbClr val="2E3B39"/>
    <a:srgbClr val="E9E532"/>
    <a:srgbClr val="EEB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-858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5.xml"/><Relationship Id="rId7" Type="http://schemas.openxmlformats.org/officeDocument/2006/relationships/image" Target="../media/image29.gi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15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23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Rectangle 25"/>
          <p:cNvSpPr/>
          <p:nvPr/>
        </p:nvSpPr>
        <p:spPr>
          <a:xfrm>
            <a:off x="199572" y="4377523"/>
            <a:ext cx="86994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6" y="891878"/>
            <a:ext cx="6219283" cy="33657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2332812" y="4909783"/>
            <a:ext cx="4563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6600"/>
                </a:solidFill>
              </a:rPr>
              <a:t>Việc làm đó là không phù hợp</a:t>
            </a:r>
            <a:endParaRPr lang="en-US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3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15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23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Rectangle 25"/>
          <p:cNvSpPr/>
          <p:nvPr/>
        </p:nvSpPr>
        <p:spPr>
          <a:xfrm>
            <a:off x="322264" y="3905937"/>
            <a:ext cx="86994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ngủ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tối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03" y="891878"/>
            <a:ext cx="4282622" cy="280926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701335" y="4512337"/>
            <a:ext cx="7435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6600"/>
                </a:solidFill>
              </a:rPr>
              <a:t>Việc làm đó là phù hợp</a:t>
            </a:r>
          </a:p>
          <a:p>
            <a:pPr algn="ctr"/>
            <a:r>
              <a:rPr lang="vi-VN" sz="2800" dirty="0">
                <a:solidFill>
                  <a:srgbClr val="006600"/>
                </a:solidFill>
              </a:rPr>
              <a:t>Vì đi ngủ đúng giờ là để đảm bảo sức khoẻ</a:t>
            </a:r>
          </a:p>
        </p:txBody>
      </p:sp>
    </p:spTree>
    <p:extLst>
      <p:ext uri="{BB962C8B-B14F-4D97-AF65-F5344CB8AC3E}">
        <p14:creationId xmlns:p14="http://schemas.microsoft.com/office/powerpoint/2010/main" val="22261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15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23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Rectangle 25"/>
          <p:cNvSpPr/>
          <p:nvPr/>
        </p:nvSpPr>
        <p:spPr>
          <a:xfrm>
            <a:off x="1457326" y="4014019"/>
            <a:ext cx="63274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tối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217" y="860163"/>
            <a:ext cx="4192770" cy="310211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2367189" y="4638675"/>
            <a:ext cx="3879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hợp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15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23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Rectangle 25"/>
          <p:cNvSpPr/>
          <p:nvPr/>
        </p:nvSpPr>
        <p:spPr>
          <a:xfrm>
            <a:off x="292100" y="3893803"/>
            <a:ext cx="86994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11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vi-VN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ạn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say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tivi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34" y="748558"/>
            <a:ext cx="5564833" cy="31276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2307" y="4409478"/>
            <a:ext cx="7646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6600"/>
                </a:solidFill>
              </a:rPr>
              <a:t>Đó là việc làm không phù hợp </a:t>
            </a:r>
          </a:p>
          <a:p>
            <a:pPr algn="ctr"/>
            <a:r>
              <a:rPr lang="vi-VN" sz="2800" dirty="0">
                <a:solidFill>
                  <a:srgbClr val="006600"/>
                </a:solidFill>
              </a:rPr>
              <a:t>Vì ngủ muộn làm ảnh huởng đến sức khoẻ</a:t>
            </a:r>
            <a:endParaRPr lang="en-US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6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366970"/>
            <a:ext cx="9144000" cy="4348030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191659" y="1117600"/>
            <a:ext cx="6792684" cy="3599543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Không làm việc riêng trong giờ học, giờ nào việc nấy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Đến lớp đúng giờ, học tập, ăn, ngủ, xem ti vi đúng giờ.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1947" y="382058"/>
            <a:ext cx="6293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Các biểu hiện học tập và sinh hoạt đúng giờ:</a:t>
            </a:r>
          </a:p>
        </p:txBody>
      </p:sp>
    </p:spTree>
    <p:extLst>
      <p:ext uri="{BB962C8B-B14F-4D97-AF65-F5344CB8AC3E}">
        <p14:creationId xmlns:p14="http://schemas.microsoft.com/office/powerpoint/2010/main" val="283790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137" y="733436"/>
            <a:ext cx="8506905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73" y="1246339"/>
            <a:ext cx="2822448" cy="211531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01" y="1203667"/>
            <a:ext cx="2804160" cy="215798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46" y="3537182"/>
            <a:ext cx="4682308" cy="217781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3541485" y="133881"/>
            <a:ext cx="267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 ĐỘNG 2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Rectangle 34"/>
          <p:cNvSpPr/>
          <p:nvPr/>
        </p:nvSpPr>
        <p:spPr>
          <a:xfrm>
            <a:off x="2325247" y="4852641"/>
            <a:ext cx="4633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Bạn </a:t>
            </a:r>
            <a:r>
              <a:rPr lang="vi-VN" sz="3200" b="1" dirty="0">
                <a:solidFill>
                  <a:srgbClr val="FF0000"/>
                </a:solidFill>
              </a:rPr>
              <a:t>gái đi học muộn.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72" y="1050603"/>
            <a:ext cx="4898756" cy="367142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599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Rectangle 34"/>
          <p:cNvSpPr/>
          <p:nvPr/>
        </p:nvSpPr>
        <p:spPr>
          <a:xfrm>
            <a:off x="460375" y="4818171"/>
            <a:ext cx="8455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ngủ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gật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47" y="956667"/>
            <a:ext cx="4716348" cy="362953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275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Rectangle 34"/>
          <p:cNvSpPr/>
          <p:nvPr/>
        </p:nvSpPr>
        <p:spPr>
          <a:xfrm>
            <a:off x="366094" y="4136835"/>
            <a:ext cx="8491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mải bắt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chuồn 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chuồn. Cô giáo và các bạn cùng nhắc bạn Truờng lên xe để về </a:t>
            </a:r>
            <a:r>
              <a:rPr lang="vi-VN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59" y="891878"/>
            <a:ext cx="6434181" cy="299264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664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 ĐÔI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ounded Rectangle 3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4873172" cy="212428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xảy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6200" y="4093729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endParaRPr lang="en-US" alt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29" name="Picture 28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1548967"/>
            <a:ext cx="2862263" cy="212314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4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6" y="4179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957940" y="628916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SINH HỌAT NỀN NẾP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1800009" y="2204423"/>
            <a:ext cx="1549630" cy="656085"/>
          </a:xfrm>
          <a:prstGeom prst="ellipse">
            <a:avLst/>
          </a:prstGeom>
          <a:solidFill>
            <a:srgbClr val="FF5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3: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3181" y="2262479"/>
            <a:ext cx="505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HỌC TẬP, SINH HOẠT ĐÚNG GIỜ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38" y="2860508"/>
            <a:ext cx="4257933" cy="2304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366970"/>
            <a:ext cx="9144000" cy="4348030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97200" y="2406145"/>
            <a:ext cx="5043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phiền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tôn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0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" name="Tho_va_rua.wm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2247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6" y="77710"/>
            <a:ext cx="1706627" cy="5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486" y="754744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6970" y="1217469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Rùa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" y="1846760"/>
            <a:ext cx="4221728" cy="254288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86" y="2840695"/>
            <a:ext cx="4380633" cy="242867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-116114" y="4395658"/>
            <a:ext cx="4704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Buổi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Thỏ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Rùa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học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9588" y="5269365"/>
            <a:ext cx="5836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Rùa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chậm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chạp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thẳng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trường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0" y="7239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3159" y="202734"/>
            <a:ext cx="3699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HỌAT ĐỘNG NHÓM ĐÔI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49" y="48682"/>
            <a:ext cx="971082" cy="6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0" y="92224"/>
            <a:ext cx="1706627" cy="5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486" y="754744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6970" y="1217469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Rùa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7627" y="4089909"/>
            <a:ext cx="453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Thỏ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cậy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nhanh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nhẹn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cà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dọc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đường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2788" y="5289284"/>
            <a:ext cx="5836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trống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Thỏ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cuống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cuồng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222"/>
            <a:ext cx="4363201" cy="24201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27" y="3189293"/>
            <a:ext cx="4592542" cy="207873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0" y="7239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49" y="48682"/>
            <a:ext cx="971082" cy="6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5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0" y="92224"/>
            <a:ext cx="1706627" cy="5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486" y="754744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6970" y="1159413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Rùa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0355" y="4616190"/>
            <a:ext cx="4536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Nhưng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Thỏ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vẫn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muộn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18" y="1834387"/>
            <a:ext cx="5486400" cy="263208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49" y="48682"/>
            <a:ext cx="971082" cy="698278"/>
          </a:xfrm>
          <a:prstGeom prst="rect">
            <a:avLst/>
          </a:prstGeom>
        </p:spPr>
      </p:pic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0" y="7239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3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0" y="92224"/>
            <a:ext cx="1706627" cy="5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0" y="7239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49" y="48682"/>
            <a:ext cx="971082" cy="698278"/>
          </a:xfrm>
          <a:prstGeom prst="rect">
            <a:avLst/>
          </a:prstGeom>
        </p:spPr>
      </p:pic>
      <p:sp>
        <p:nvSpPr>
          <p:cNvPr id="13" name="Rounded Rectangle 12"/>
          <p:cNvSpPr/>
          <p:nvPr>
            <p:custDataLst>
              <p:tags r:id="rId1"/>
            </p:custDataLst>
          </p:nvPr>
        </p:nvSpPr>
        <p:spPr>
          <a:xfrm>
            <a:off x="1556655" y="1010801"/>
            <a:ext cx="6281059" cy="2559713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algn="just">
              <a:lnSpc>
                <a:spcPct val="20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645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0" y="92224"/>
            <a:ext cx="1706627" cy="5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0" y="7239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49" y="48682"/>
            <a:ext cx="971082" cy="698278"/>
          </a:xfrm>
          <a:prstGeom prst="rect">
            <a:avLst/>
          </a:prstGeom>
        </p:spPr>
      </p:pic>
      <p:sp>
        <p:nvSpPr>
          <p:cNvPr id="13" name="Rounded Rectangle 12"/>
          <p:cNvSpPr/>
          <p:nvPr>
            <p:custDataLst>
              <p:tags r:id="rId1"/>
            </p:custDataLst>
          </p:nvPr>
        </p:nvSpPr>
        <p:spPr>
          <a:xfrm>
            <a:off x="1278472" y="1083371"/>
            <a:ext cx="6587055" cy="2472628"/>
          </a:xfrm>
          <a:prstGeom prst="roundRect">
            <a:avLst/>
          </a:prstGeom>
          <a:solidFill>
            <a:srgbClr val="006600"/>
          </a:solidFill>
          <a:ln>
            <a:solidFill>
              <a:srgbClr val="FF5050"/>
            </a:solidFill>
            <a:prstDash val="sysDot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tuy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chậm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chạp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6" y="22339"/>
            <a:ext cx="2166243" cy="6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1888" y="121422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1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38" y="640024"/>
            <a:ext cx="6380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87" y="1627212"/>
            <a:ext cx="3029523" cy="190639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30" y="1666452"/>
            <a:ext cx="3048000" cy="182791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87" y="3838416"/>
            <a:ext cx="3029523" cy="187658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30" y="3796381"/>
            <a:ext cx="3048000" cy="187658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472</Words>
  <Application>Microsoft Office PowerPoint</Application>
  <PresentationFormat>On-screen Show (16:10)</PresentationFormat>
  <Paragraphs>81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95</cp:revision>
  <dcterms:created xsi:type="dcterms:W3CDTF">2020-02-10T09:35:50Z</dcterms:created>
  <dcterms:modified xsi:type="dcterms:W3CDTF">2020-10-04T11:38:01Z</dcterms:modified>
</cp:coreProperties>
</file>