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257" r:id="rId4"/>
    <p:sldId id="377" r:id="rId5"/>
    <p:sldId id="387" r:id="rId6"/>
    <p:sldId id="381" r:id="rId7"/>
    <p:sldId id="389" r:id="rId8"/>
    <p:sldId id="382" r:id="rId9"/>
    <p:sldId id="366" r:id="rId10"/>
    <p:sldId id="333" r:id="rId11"/>
    <p:sldId id="383" r:id="rId12"/>
    <p:sldId id="388" r:id="rId13"/>
    <p:sldId id="308" r:id="rId14"/>
  </p:sldIdLst>
  <p:sldSz cx="9144000" cy="5715000" type="screen16x10"/>
  <p:notesSz cx="6858000" cy="9144000"/>
  <p:embeddedFontLst>
    <p:embeddedFont>
      <p:font typeface=".VnArial" pitchFamily="34" charset="0"/>
      <p:regular r:id="rId16"/>
      <p:bold r:id="rId17"/>
      <p:italic r:id="rId18"/>
      <p:boldItalic r:id="rId19"/>
    </p:embeddedFont>
    <p:embeddedFont>
      <p:font typeface="Tahoma" pitchFamily="34" charset="0"/>
      <p:regular r:id="rId20"/>
      <p:bold r:id="rId21"/>
    </p:embeddedFont>
    <p:embeddedFont>
      <p:font typeface=".VnTifani Heavy" pitchFamily="34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宋体" pitchFamily="2" charset="-122"/>
      <p:regular r:id="rId27"/>
    </p:embeddedFont>
    <p:embeddedFont>
      <p:font typeface="VNI-Thufap2" pitchFamily="2" charset="0"/>
      <p:regular r:id="rId28"/>
    </p:embeddedFont>
    <p:embeddedFont>
      <p:font typeface=".VnAvant" pitchFamily="34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tags" Target="../tags/tag3.xml"/><Relationship Id="rId7" Type="http://schemas.openxmlformats.org/officeDocument/2006/relationships/image" Target="../media/image12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9144000" cy="5781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70399" y="468305"/>
            <a:ext cx="1936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1577" y="1239944"/>
            <a:ext cx="59943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gàng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ngăn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nắp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trở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thuận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HS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trách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gàng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ngăn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nắp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1405" y="123382"/>
            <a:ext cx="8031455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 SẺ VỀ VIỆC GIỮ GÌN TRƯỜNG, LỚP SẠCH, ĐẸP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27" y="745815"/>
            <a:ext cx="7319844" cy="4334605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750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1405" y="7270"/>
            <a:ext cx="8031455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 SẺ VỀ VIỆC GIỮ GÌN TRƯỜNG, LỚP SẠCH, ĐẸP</a:t>
            </a:r>
          </a:p>
        </p:txBody>
      </p:sp>
      <p:sp>
        <p:nvSpPr>
          <p:cNvPr id="3" name="Rectangle 2"/>
          <p:cNvSpPr/>
          <p:nvPr/>
        </p:nvSpPr>
        <p:spPr>
          <a:xfrm>
            <a:off x="65322" y="428527"/>
            <a:ext cx="902062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HS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khả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trách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đẹp</a:t>
            </a:r>
            <a:endParaRPr 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hia </a:t>
            </a:r>
            <a:r>
              <a:rPr lang="en-US" sz="2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góp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25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99655" y="537029"/>
            <a:ext cx="5457371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LỚP HOC SẠCH, ĐẸP</a:t>
            </a:r>
            <a:endParaRPr lang="en-US" sz="28700" b="1" dirty="0" smtClean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690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đua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gìn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75546" y="1309116"/>
            <a:ext cx="5457374" cy="3882216"/>
            <a:chOff x="2394854" y="1309116"/>
            <a:chExt cx="5457374" cy="3882216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27" y="1309116"/>
              <a:ext cx="5456501" cy="388221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394854" y="1609056"/>
              <a:ext cx="1277258" cy="885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70938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8685" y="143113"/>
            <a:ext cx="7411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00" y="860355"/>
            <a:ext cx="4481026" cy="2755712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88685" y="3682438"/>
            <a:ext cx="88101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tiêu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hực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quét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rác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lau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lau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lau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ghế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857364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81039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05489" y="1373661"/>
            <a:ext cx="4872912" cy="4083709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gìn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gợi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quét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tường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ghế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kê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giày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dép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79647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91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464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464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40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40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40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40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40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40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1948625" cy="6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1948625" cy="6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201792" y="90321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2037659"/>
            <a:ext cx="3862129" cy="2755712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046742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0"/>
            <a:ext cx="8418286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0394" y="2784572"/>
            <a:ext cx="58347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thuận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lợi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trò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trách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đẹp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3409" y="2133599"/>
            <a:ext cx="218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9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9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5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2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5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1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20344"/>
            <a:ext cx="9141569" cy="519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3" y="667656"/>
            <a:ext cx="8868228" cy="4891315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009" y="-9414"/>
            <a:ext cx="8692854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61" y="864715"/>
            <a:ext cx="5855823" cy="4345914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258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05488" y="706008"/>
            <a:ext cx="5163197" cy="4533651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ự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kê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bàn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ghế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sắp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gọn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gàng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ngăn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nắp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ỗ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sắp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sắp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chỗ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ngồi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gọn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gàng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ngăn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nắp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- 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hia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sẻ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nghĩ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cảu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giữ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gìn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đẹp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489" y="47145"/>
            <a:ext cx="3300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74" y="1459798"/>
            <a:ext cx="3606767" cy="2676771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5116285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</TotalTime>
  <Words>547</Words>
  <Application>Microsoft Office PowerPoint</Application>
  <PresentationFormat>On-screen Show (16:10)</PresentationFormat>
  <Paragraphs>68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.VnArial</vt:lpstr>
      <vt:lpstr>Times New Roman</vt:lpstr>
      <vt:lpstr>Tahoma</vt:lpstr>
      <vt:lpstr>.VnTifani Heavy</vt:lpstr>
      <vt:lpstr>Calibri</vt:lpstr>
      <vt:lpstr>宋体</vt:lpstr>
      <vt:lpstr>VNI-Thufap2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230</cp:revision>
  <dcterms:created xsi:type="dcterms:W3CDTF">2020-02-10T09:35:50Z</dcterms:created>
  <dcterms:modified xsi:type="dcterms:W3CDTF">2020-11-04T06:23:20Z</dcterms:modified>
</cp:coreProperties>
</file>