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73" r:id="rId3"/>
    <p:sldId id="374" r:id="rId4"/>
    <p:sldId id="256" r:id="rId5"/>
    <p:sldId id="359" r:id="rId6"/>
    <p:sldId id="257" r:id="rId7"/>
    <p:sldId id="360" r:id="rId8"/>
    <p:sldId id="371" r:id="rId9"/>
    <p:sldId id="366" r:id="rId10"/>
    <p:sldId id="367" r:id="rId11"/>
    <p:sldId id="351" r:id="rId12"/>
    <p:sldId id="361" r:id="rId13"/>
    <p:sldId id="362" r:id="rId14"/>
    <p:sldId id="377" r:id="rId15"/>
    <p:sldId id="368" r:id="rId16"/>
    <p:sldId id="369" r:id="rId17"/>
    <p:sldId id="323" r:id="rId18"/>
    <p:sldId id="375" r:id="rId19"/>
    <p:sldId id="376" r:id="rId20"/>
    <p:sldId id="282" r:id="rId21"/>
    <p:sldId id="308" r:id="rId22"/>
  </p:sldIdLst>
  <p:sldSz cx="9144000" cy="5715000" type="screen16x10"/>
  <p:notesSz cx="6858000" cy="9144000"/>
  <p:embeddedFontLst>
    <p:embeddedFont>
      <p:font typeface=".VnAvant" panose="020B7200000000000000"/>
      <p:regular r:id="rId24"/>
      <p:bold r:id="rId25"/>
      <p:italic r:id="rId26"/>
      <p:boldItalic r:id="rId27"/>
    </p:embeddedFont>
    <p:embeddedFont>
      <p:font typeface=".VnArial" panose="020B7200000000000000" pitchFamily="34" charset="0"/>
      <p:regular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VNI-Avo" pitchFamily="2" charset="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.VnTifani Heavy" panose="020B7200000000000000"/>
      <p:regular r:id="rId42"/>
    </p:embeddedFont>
    <p:embeddedFont>
      <p:font typeface="VNI-Thufap2"/>
      <p:regular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0000CC"/>
    <a:srgbClr val="006600"/>
    <a:srgbClr val="006699"/>
    <a:srgbClr val="0066CC"/>
    <a:srgbClr val="CC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an.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at.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106</a:t>
            </a:r>
          </a:p>
        </p:txBody>
      </p:sp>
    </p:spTree>
    <p:extLst>
      <p:ext uri="{BB962C8B-B14F-4D97-AF65-F5344CB8AC3E}">
        <p14:creationId xmlns:p14="http://schemas.microsoft.com/office/powerpoint/2010/main" val="16218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98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798" y="2500190"/>
            <a:ext cx="22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chim</a:t>
            </a:r>
            <a:r>
              <a:rPr lang="en-US" sz="3600" b="1" dirty="0">
                <a:latin typeface=".VnAvant" pitchFamily="34" charset="0"/>
              </a:rPr>
              <a:t> c¾t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2" y="724392"/>
            <a:ext cx="2244342" cy="177311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4" y="701309"/>
            <a:ext cx="2352675" cy="181927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5" y="763448"/>
            <a:ext cx="2284277" cy="175713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8" y="3216141"/>
            <a:ext cx="2293746" cy="1762268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3" y="3216141"/>
            <a:ext cx="2352676" cy="182012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47" y="3201867"/>
            <a:ext cx="2295135" cy="183832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751414" y="2497502"/>
            <a:ext cx="1737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cñ</a:t>
            </a:r>
            <a:r>
              <a:rPr lang="en-US" sz="3600" b="1" dirty="0">
                <a:latin typeface=".VnAvant" pitchFamily="34" charset="0"/>
              </a:rPr>
              <a:t> s¾n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6972" y="2542272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</a:rPr>
              <a:t>b¾t c¸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353" y="4981126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kh¨n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mÆt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2994" y="5068669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thî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nÆn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5083" y="5054155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tr¨n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98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70211" y="2518962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cñ</a:t>
            </a:r>
            <a:r>
              <a:rPr lang="en-US" sz="3600" b="1" dirty="0">
                <a:latin typeface=".VnAvant" pitchFamily="34" charset="0"/>
              </a:rPr>
              <a:t> s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¾n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56" y="657505"/>
            <a:ext cx="2352675" cy="181927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58" y="680847"/>
            <a:ext cx="2293746" cy="1762268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00" y="3219515"/>
            <a:ext cx="2352676" cy="182012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01" y="3215830"/>
            <a:ext cx="2295135" cy="183832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5264199" y="2443115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kh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¨n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mÆt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2158" y="5039641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thî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Æn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56309" y="5082961"/>
            <a:ext cx="105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</a:rPr>
              <a:t>tr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¨n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98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3400" y="3297015"/>
            <a:ext cx="2831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chim</a:t>
            </a:r>
            <a:r>
              <a:rPr lang="en-US" sz="4800" b="1" dirty="0">
                <a:latin typeface=".VnAvant" pitchFamily="34" charset="0"/>
              </a:rPr>
              <a:t> 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¾t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6561" y="3297014"/>
            <a:ext cx="2156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b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¾t</a:t>
            </a:r>
            <a:r>
              <a:rPr lang="en-US" sz="4800" b="1" dirty="0">
                <a:latin typeface=".VnAvant" pitchFamily="34" charset="0"/>
              </a:rPr>
              <a:t> c¸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6" y="867470"/>
            <a:ext cx="2789688" cy="220395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59" y="867470"/>
            <a:ext cx="2962767" cy="227905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07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77" y="0"/>
            <a:ext cx="4035639" cy="5618714"/>
          </a:xfrm>
        </p:spPr>
      </p:pic>
    </p:spTree>
    <p:extLst>
      <p:ext uri="{BB962C8B-B14F-4D97-AF65-F5344CB8AC3E}">
        <p14:creationId xmlns:p14="http://schemas.microsoft.com/office/powerpoint/2010/main" val="424376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4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7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" y="1388379"/>
            <a:ext cx="8760143" cy="17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ăn-ă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63985"/>
            <a:ext cx="7876795" cy="4430697"/>
          </a:xfrm>
        </p:spPr>
      </p:pic>
    </p:spTree>
    <p:extLst>
      <p:ext uri="{BB962C8B-B14F-4D97-AF65-F5344CB8AC3E}">
        <p14:creationId xmlns:p14="http://schemas.microsoft.com/office/powerpoint/2010/main" val="10160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10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keû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troäm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ngôø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ngôï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cuoãm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7728" y="298982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toùm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coå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9679" y="2989821"/>
            <a:ext cx="2851952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gheù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xoùm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gaø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9855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44576" y="1620401"/>
            <a:ext cx="7153273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8537" r="1576" b="36311"/>
          <a:stretch/>
        </p:blipFill>
        <p:spPr>
          <a:xfrm>
            <a:off x="506026" y="177552"/>
            <a:ext cx="8309499" cy="55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917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30514" y="478973"/>
            <a:ext cx="7082971" cy="158205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58</a:t>
            </a:r>
          </a:p>
          <a:p>
            <a:pPr algn="ctr"/>
            <a:r>
              <a:rPr lang="en-US" sz="8000" b="1" dirty="0">
                <a:solidFill>
                  <a:srgbClr val="0000CC"/>
                </a:solidFill>
                <a:latin typeface=".VnAvant" pitchFamily="34" charset="0"/>
              </a:rPr>
              <a:t>¨n  - ¨t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2" y="2292576"/>
            <a:ext cx="30765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¨n - ¨t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196" y="3730125"/>
            <a:ext cx="231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¨n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9041" y="3733120"/>
            <a:ext cx="420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¾t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1" y="1151845"/>
            <a:ext cx="3076575" cy="25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78" y="1385207"/>
            <a:ext cx="33528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9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3372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¨n - ¨t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196" y="3730125"/>
            <a:ext cx="231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¨n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1" y="1151845"/>
            <a:ext cx="3076575" cy="25812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7114" y="2080734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20953" y="2694358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2307" y="2653840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3372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¨n - ¨t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1269" y="3627739"/>
            <a:ext cx="420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¾t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1" y="1287668"/>
            <a:ext cx="3352800" cy="2114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25015" y="2018590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5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588854" y="2632214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780208" y="2591696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043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565" y="4546594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3471" y="4517926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aét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9812" y="35972"/>
            <a:ext cx="32656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aêt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­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46" y="1950835"/>
            <a:ext cx="2811317" cy="2358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42" y="1819838"/>
            <a:ext cx="33528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</TotalTime>
  <Words>324</Words>
  <Application>Microsoft Office PowerPoint</Application>
  <PresentationFormat>On-screen Show (16:10)</PresentationFormat>
  <Paragraphs>95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.VnAvant</vt:lpstr>
      <vt:lpstr>.VnArial</vt:lpstr>
      <vt:lpstr>Calibri</vt:lpstr>
      <vt:lpstr>Tahoma</vt:lpstr>
      <vt:lpstr>VNI-Avo</vt:lpstr>
      <vt:lpstr>宋体</vt:lpstr>
      <vt:lpstr>.VnTifani Heavy</vt:lpstr>
      <vt:lpstr>VNI-Thufap2</vt:lpstr>
      <vt:lpstr>Times New Roman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312</cp:revision>
  <dcterms:created xsi:type="dcterms:W3CDTF">2020-02-10T09:35:50Z</dcterms:created>
  <dcterms:modified xsi:type="dcterms:W3CDTF">2020-11-22T13:48:58Z</dcterms:modified>
</cp:coreProperties>
</file>