
<file path=[Content_Types].xml><?xml version="1.0" encoding="utf-8"?>
<Types xmlns="http://schemas.openxmlformats.org/package/2006/content-types">
  <Default Extension="mp3" ContentType="audio/mpeg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media/audio3.wav" ContentType="audio/x-wav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9"/>
  </p:notesMasterIdLst>
  <p:sldIdLst>
    <p:sldId id="280" r:id="rId2"/>
    <p:sldId id="373" r:id="rId3"/>
    <p:sldId id="256" r:id="rId4"/>
    <p:sldId id="257" r:id="rId5"/>
    <p:sldId id="355" r:id="rId6"/>
    <p:sldId id="374" r:id="rId7"/>
    <p:sldId id="375" r:id="rId8"/>
    <p:sldId id="376" r:id="rId9"/>
    <p:sldId id="351" r:id="rId10"/>
    <p:sldId id="360" r:id="rId11"/>
    <p:sldId id="377" r:id="rId12"/>
    <p:sldId id="323" r:id="rId13"/>
    <p:sldId id="380" r:id="rId14"/>
    <p:sldId id="364" r:id="rId15"/>
    <p:sldId id="371" r:id="rId16"/>
    <p:sldId id="372" r:id="rId17"/>
    <p:sldId id="308" r:id="rId18"/>
  </p:sldIdLst>
  <p:sldSz cx="9144000" cy="5715000" type="screen16x10"/>
  <p:notesSz cx="6858000" cy="9144000"/>
  <p:embeddedFontLst>
    <p:embeddedFont>
      <p:font typeface="VNI-Avo" pitchFamily="2" charset="0"/>
      <p:regular r:id="rId20"/>
      <p:bold r:id="rId21"/>
      <p:italic r:id="rId22"/>
      <p:boldItalic r:id="rId23"/>
    </p:embeddedFont>
    <p:embeddedFont>
      <p:font typeface="Tahoma" panose="020B0604030504040204" pitchFamily="34" charset="0"/>
      <p:regular r:id="rId24"/>
      <p:bold r:id="rId25"/>
    </p:embeddedFont>
    <p:embeddedFont>
      <p:font typeface=".VnArial" panose="020B7200000000000000" pitchFamily="34" charset="0"/>
      <p:regular r:id="rId26"/>
      <p:italic r:id="rId27"/>
      <p:boldItalic r:id="rId28"/>
    </p:embeddedFont>
    <p:embeddedFont>
      <p:font typeface="宋体" panose="02010600030101010101" pitchFamily="2" charset="-122"/>
      <p:regular r:id="rId29"/>
    </p:embeddedFont>
    <p:embeddedFont>
      <p:font typeface=".VnTifani Heavy" panose="020B7200000000000000"/>
      <p:regular r:id="rId30"/>
    </p:embeddedFont>
    <p:embeddedFont>
      <p:font typeface="VNI-Thufap2"/>
      <p:regular r:id="rId31"/>
    </p:embeddedFont>
    <p:embeddedFont>
      <p:font typeface=".VnAvant" panose="020B7200000000000000"/>
      <p:regular r:id="rId32"/>
      <p:bold r:id="rId33"/>
      <p:italic r:id="rId34"/>
      <p:bold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Arial Black" panose="020B0A04020102020204" pitchFamily="34" charset="0"/>
      <p:bold r:id="rId40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00"/>
    <a:srgbClr val="CCFFFF"/>
    <a:srgbClr val="CCFFCC"/>
    <a:srgbClr val="3333FF"/>
    <a:srgbClr val="99FFCC"/>
    <a:srgbClr val="FFCCFF"/>
    <a:srgbClr val="FFFFCC"/>
    <a:srgbClr val="006699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 varScale="1">
        <p:scale>
          <a:sx n="72" d="100"/>
          <a:sy n="72" d="100"/>
        </p:scale>
        <p:origin x="1276" y="4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13/12/2020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106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82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baseline="0" dirty="0" err="1"/>
              <a:t>ang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ac.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15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16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21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audio" Target="../media/audio2.wav"/><Relationship Id="rId18" Type="http://schemas.openxmlformats.org/officeDocument/2006/relationships/image" Target="../media/image30.gif"/><Relationship Id="rId3" Type="http://schemas.openxmlformats.org/officeDocument/2006/relationships/tags" Target="../tags/tag6.xml"/><Relationship Id="rId21" Type="http://schemas.openxmlformats.org/officeDocument/2006/relationships/image" Target="../media/image33.gif"/><Relationship Id="rId7" Type="http://schemas.openxmlformats.org/officeDocument/2006/relationships/tags" Target="../tags/tag10.xml"/><Relationship Id="rId12" Type="http://schemas.openxmlformats.org/officeDocument/2006/relationships/audio" Target="../media/audio5.wav"/><Relationship Id="rId17" Type="http://schemas.openxmlformats.org/officeDocument/2006/relationships/image" Target="../media/image29.gif"/><Relationship Id="rId25" Type="http://schemas.openxmlformats.org/officeDocument/2006/relationships/image" Target="../media/image37.gif"/><Relationship Id="rId2" Type="http://schemas.openxmlformats.org/officeDocument/2006/relationships/tags" Target="../tags/tag5.xml"/><Relationship Id="rId16" Type="http://schemas.openxmlformats.org/officeDocument/2006/relationships/hyperlink" Target="../My%20Documents/SONG/ATGT%20(khoi7)/vong3(khoi7).ppt" TargetMode="External"/><Relationship Id="rId20" Type="http://schemas.openxmlformats.org/officeDocument/2006/relationships/image" Target="../media/image32.gif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audio" Target="../media/audio1.wav"/><Relationship Id="rId24" Type="http://schemas.openxmlformats.org/officeDocument/2006/relationships/image" Target="../media/image36.gif"/><Relationship Id="rId5" Type="http://schemas.openxmlformats.org/officeDocument/2006/relationships/tags" Target="../tags/tag8.xml"/><Relationship Id="rId15" Type="http://schemas.openxmlformats.org/officeDocument/2006/relationships/audio" Target="../media/audio7.wav"/><Relationship Id="rId23" Type="http://schemas.openxmlformats.org/officeDocument/2006/relationships/image" Target="../media/image35.gif"/><Relationship Id="rId10" Type="http://schemas.openxmlformats.org/officeDocument/2006/relationships/audio" Target="../media/audio4.wav"/><Relationship Id="rId19" Type="http://schemas.openxmlformats.org/officeDocument/2006/relationships/image" Target="../media/image31.gif"/><Relationship Id="rId4" Type="http://schemas.openxmlformats.org/officeDocument/2006/relationships/tags" Target="../tags/tag7.xml"/><Relationship Id="rId9" Type="http://schemas.openxmlformats.org/officeDocument/2006/relationships/notesSlide" Target="../notesSlides/notesSlide5.xml"/><Relationship Id="rId14" Type="http://schemas.openxmlformats.org/officeDocument/2006/relationships/audio" Target="../media/audio6.wav"/><Relationship Id="rId22" Type="http://schemas.openxmlformats.org/officeDocument/2006/relationships/image" Target="../media/image34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13" Type="http://schemas.openxmlformats.org/officeDocument/2006/relationships/audio" Target="../media/audio5.wav"/><Relationship Id="rId18" Type="http://schemas.openxmlformats.org/officeDocument/2006/relationships/image" Target="../media/image29.gif"/><Relationship Id="rId26" Type="http://schemas.openxmlformats.org/officeDocument/2006/relationships/image" Target="../media/image37.gif"/><Relationship Id="rId3" Type="http://schemas.openxmlformats.org/officeDocument/2006/relationships/tags" Target="../tags/tag13.xml"/><Relationship Id="rId21" Type="http://schemas.openxmlformats.org/officeDocument/2006/relationships/image" Target="../media/image32.gif"/><Relationship Id="rId7" Type="http://schemas.openxmlformats.org/officeDocument/2006/relationships/tags" Target="../tags/tag17.xml"/><Relationship Id="rId12" Type="http://schemas.openxmlformats.org/officeDocument/2006/relationships/audio" Target="../media/audio1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36.gif"/><Relationship Id="rId2" Type="http://schemas.openxmlformats.org/officeDocument/2006/relationships/tags" Target="../tags/tag12.xml"/><Relationship Id="rId16" Type="http://schemas.openxmlformats.org/officeDocument/2006/relationships/audio" Target="../media/audio7.wav"/><Relationship Id="rId20" Type="http://schemas.openxmlformats.org/officeDocument/2006/relationships/image" Target="../media/image31.gif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audio" Target="../media/audio4.wav"/><Relationship Id="rId24" Type="http://schemas.openxmlformats.org/officeDocument/2006/relationships/image" Target="../media/image35.gif"/><Relationship Id="rId5" Type="http://schemas.openxmlformats.org/officeDocument/2006/relationships/tags" Target="../tags/tag15.xml"/><Relationship Id="rId15" Type="http://schemas.openxmlformats.org/officeDocument/2006/relationships/audio" Target="../media/audio6.wav"/><Relationship Id="rId23" Type="http://schemas.openxmlformats.org/officeDocument/2006/relationships/image" Target="../media/image34.gif"/><Relationship Id="rId10" Type="http://schemas.openxmlformats.org/officeDocument/2006/relationships/notesSlide" Target="../notesSlides/notesSlide6.xml"/><Relationship Id="rId19" Type="http://schemas.openxmlformats.org/officeDocument/2006/relationships/image" Target="../media/image30.gif"/><Relationship Id="rId4" Type="http://schemas.openxmlformats.org/officeDocument/2006/relationships/tags" Target="../tags/tag14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2.wav"/><Relationship Id="rId22" Type="http://schemas.openxmlformats.org/officeDocument/2006/relationships/image" Target="../media/image3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519972" y="1620401"/>
            <a:ext cx="6677877" cy="2298455"/>
          </a:xfrm>
          <a:prstGeom prst="roundRect">
            <a:avLst/>
          </a:prstGeom>
          <a:solidFill>
            <a:srgbClr val="00206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T×m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nh÷ng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¨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ng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vµ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¨c­.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76200" y="4224355"/>
            <a:ext cx="8991600" cy="144655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8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chữ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rồi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gắn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vào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bảng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phụ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của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mình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…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nào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được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nhiều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sẽ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giành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chiến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thắng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130</a:t>
            </a: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140</a:t>
            </a: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150</a:t>
            </a: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160</a:t>
            </a: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170</a:t>
            </a: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180</a:t>
            </a: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0112261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26167" y="4127500"/>
            <a:ext cx="5450417" cy="740833"/>
            <a:chOff x="0" y="3257"/>
            <a:chExt cx="5952" cy="1063"/>
          </a:xfrm>
        </p:grpSpPr>
        <p:pic>
          <p:nvPicPr>
            <p:cNvPr id="25612" name="Picture 3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3" name="Picture 4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4" name="Picture 5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6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8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WordArt 9"/>
          <p:cNvSpPr>
            <a:spLocks noChangeArrowheads="1" noChangeShapeType="1" noTextEdit="1"/>
          </p:cNvSpPr>
          <p:nvPr/>
        </p:nvSpPr>
        <p:spPr bwMode="auto">
          <a:xfrm>
            <a:off x="2402417" y="687918"/>
            <a:ext cx="4762500" cy="961319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07763" dir="2700000" algn="ctr" rotWithShape="0">
                    <a:srgbClr val="C0C0C0">
                      <a:alpha val="50000"/>
                    </a:srgbClr>
                  </a:outerShdw>
                </a:effectLst>
                <a:latin typeface=".VnArial" panose="020B7200000000000000" pitchFamily="34" charset="0"/>
              </a:rPr>
              <a:t>NghØ gi÷a tiết</a:t>
            </a:r>
          </a:p>
        </p:txBody>
      </p:sp>
      <p:pic>
        <p:nvPicPr>
          <p:cNvPr id="10" name="Picture 11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83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9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2" y="424436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435" y="530270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5" y="318603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294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828" y="666333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con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1" y="1543050"/>
            <a:ext cx="8296275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ăng-ăc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1208" y="228865"/>
            <a:ext cx="8413401" cy="4732538"/>
          </a:xfrm>
        </p:spPr>
      </p:pic>
    </p:spTree>
    <p:extLst>
      <p:ext uri="{BB962C8B-B14F-4D97-AF65-F5344CB8AC3E}">
        <p14:creationId xmlns:p14="http://schemas.microsoft.com/office/powerpoint/2010/main" val="14082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8"/>
          <a:stretch/>
        </p:blipFill>
        <p:spPr bwMode="auto">
          <a:xfrm>
            <a:off x="3265714" y="1465061"/>
            <a:ext cx="4802187" cy="2784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333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6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1</a:t>
            </a: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4179899" y="3308480"/>
            <a:ext cx="2766128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lvl="0" algn="ctr"/>
            <a:r>
              <a:rPr lang="en-US" sz="2400" b="1" dirty="0">
                <a:solidFill>
                  <a:srgbClr val="FFFF00"/>
                </a:solidFill>
                <a:latin typeface=".VnAvant" pitchFamily="34" charset="0"/>
              </a:rPr>
              <a:t>C.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</a:rPr>
              <a:t>C¸i</a:t>
            </a:r>
            <a:r>
              <a:rPr lang="en-US" sz="24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</a:rPr>
              <a:t>t¨m</a:t>
            </a:r>
            <a:endParaRPr lang="en-US" sz="24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638801" y="2124799"/>
            <a:ext cx="2790826" cy="468383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400" b="1" dirty="0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B.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Buæi</a:t>
            </a:r>
            <a:r>
              <a:rPr lang="en-US" sz="2400" b="1" dirty="0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trưa</a:t>
            </a:r>
            <a:endParaRPr lang="en-US" sz="2400" b="1" dirty="0">
              <a:solidFill>
                <a:srgbClr val="FFFF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2235200" y="2124201"/>
            <a:ext cx="2790826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A. Tia n¾ng</a:t>
            </a: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  <p:sp>
        <p:nvSpPr>
          <p:cNvPr id="2" name="Rectangle 1"/>
          <p:cNvSpPr/>
          <p:nvPr/>
        </p:nvSpPr>
        <p:spPr>
          <a:xfrm>
            <a:off x="2184586" y="1085105"/>
            <a:ext cx="63498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Tõ</a:t>
            </a:r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sau</a:t>
            </a:r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 ®©y </a:t>
            </a:r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chøa</a:t>
            </a:r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¨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ng</a:t>
            </a:r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83425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0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 nodeType="clickPar">
                      <p:stCondLst>
                        <p:cond delay="0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 nodeType="clickPar">
                      <p:stCondLst>
                        <p:cond delay="0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2</a:t>
            </a: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5651150" y="2220229"/>
            <a:ext cx="2766128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400" b="1" dirty="0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B. C¸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heo</a:t>
            </a:r>
            <a:endParaRPr lang="en-US" sz="2400" b="1" dirty="0">
              <a:solidFill>
                <a:srgbClr val="FFFF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638801" y="3307252"/>
            <a:ext cx="2790826" cy="468383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400" b="1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D. </a:t>
            </a:r>
            <a:r>
              <a:rPr lang="en-US" sz="2400" b="1" dirty="0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Lo l¾ng</a:t>
            </a: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2160673" y="3308997"/>
            <a:ext cx="2790826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lvl="0" algn="ctr"/>
            <a:r>
              <a:rPr lang="en-US" sz="2400" b="1" dirty="0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C. </a:t>
            </a:r>
            <a:r>
              <a:rPr lang="en-US" sz="2400" b="1" dirty="0">
                <a:solidFill>
                  <a:srgbClr val="FFFF00"/>
                </a:solidFill>
                <a:latin typeface=".VnAvant" pitchFamily="34" charset="0"/>
              </a:rPr>
              <a:t>L¾c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</a:rPr>
              <a:t>lư</a:t>
            </a:r>
            <a:endParaRPr lang="en-US" sz="24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2119085" y="2156184"/>
            <a:ext cx="2874003" cy="456499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A.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BiÓn</a:t>
            </a:r>
            <a:r>
              <a:rPr lang="en-US" sz="2400" b="1" dirty="0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lín</a:t>
            </a:r>
            <a:endParaRPr lang="en-US" sz="2400" b="1" dirty="0">
              <a:solidFill>
                <a:srgbClr val="FFFF00"/>
              </a:solidFill>
              <a:latin typeface=".VnAvant" pitchFamily="34" charset="0"/>
              <a:cs typeface="Arial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  <p:sp>
        <p:nvSpPr>
          <p:cNvPr id="53" name="Rectangle 52"/>
          <p:cNvSpPr/>
          <p:nvPr/>
        </p:nvSpPr>
        <p:spPr>
          <a:xfrm>
            <a:off x="2355850" y="1106187"/>
            <a:ext cx="60949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Tõ</a:t>
            </a:r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sau</a:t>
            </a:r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 ®©y </a:t>
            </a:r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chøa</a:t>
            </a:r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¨c</a:t>
            </a:r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68227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30628" y="56029"/>
            <a:ext cx="3802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10017" y="15573"/>
            <a:ext cx="24465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Nµng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tiªn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c¸</a:t>
            </a:r>
          </a:p>
        </p:txBody>
      </p:sp>
      <p:sp>
        <p:nvSpPr>
          <p:cNvPr id="19" name="Line 45"/>
          <p:cNvSpPr>
            <a:spLocks noChangeShapeType="1"/>
          </p:cNvSpPr>
          <p:nvPr/>
        </p:nvSpPr>
        <p:spPr bwMode="auto">
          <a:xfrm>
            <a:off x="14516" y="571396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50373" y="579249"/>
            <a:ext cx="867228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VNI-Avo" pitchFamily="2" charset="0"/>
              </a:rPr>
              <a:t>	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Naøng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tieân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caù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laø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 con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vua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bieån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.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Nöûa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thaân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treân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cuûa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naøng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nhö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moät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coâ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beù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.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Nöûa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thaân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kia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laø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caù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.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Nhôø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theá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,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naøng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löôùt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treân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bieån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raát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nheï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nhaøng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VNI-Avo" pitchFamily="2" charset="0"/>
              </a:rPr>
              <a:t>	</a:t>
            </a:r>
            <a:r>
              <a:rPr lang="en-US" sz="2800" dirty="0" err="1">
                <a:latin typeface="VNI-Avo" pitchFamily="2" charset="0"/>
              </a:rPr>
              <a:t>Naøng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tieân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caù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coù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taát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caû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caùc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thöù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naøng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muoán</a:t>
            </a:r>
            <a:r>
              <a:rPr lang="en-US" sz="2800" dirty="0">
                <a:latin typeface="VNI-Avo" pitchFamily="2" charset="0"/>
              </a:rPr>
              <a:t>. </a:t>
            </a:r>
            <a:r>
              <a:rPr lang="en-US" sz="2800" dirty="0" err="1">
                <a:latin typeface="VNI-Avo" pitchFamily="2" charset="0"/>
              </a:rPr>
              <a:t>Naøng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chæ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chöa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bieát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ñaát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lieàn</a:t>
            </a:r>
            <a:r>
              <a:rPr lang="en-US" sz="2800" dirty="0">
                <a:latin typeface="VNI-Avo" pitchFamily="2" charset="0"/>
              </a:rPr>
              <a:t>. </a:t>
            </a:r>
            <a:r>
              <a:rPr lang="en-US" sz="2800" dirty="0" err="1">
                <a:latin typeface="VNI-Avo" pitchFamily="2" charset="0"/>
              </a:rPr>
              <a:t>Ñeâm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ñeâm</a:t>
            </a:r>
            <a:r>
              <a:rPr lang="en-US" sz="2800" dirty="0">
                <a:latin typeface="VNI-Avo" pitchFamily="2" charset="0"/>
              </a:rPr>
              <a:t>, </a:t>
            </a:r>
            <a:r>
              <a:rPr lang="en-US" sz="2800" dirty="0" err="1">
                <a:latin typeface="VNI-Avo" pitchFamily="2" charset="0"/>
              </a:rPr>
              <a:t>naøng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ngaân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nga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haùt</a:t>
            </a:r>
            <a:r>
              <a:rPr lang="en-US" sz="2800" dirty="0">
                <a:latin typeface="VNI-Avo" pitchFamily="2" charset="0"/>
              </a:rPr>
              <a:t>. </a:t>
            </a:r>
            <a:r>
              <a:rPr lang="en-US" sz="2800" dirty="0" err="1">
                <a:latin typeface="VNI-Avo" pitchFamily="2" charset="0"/>
              </a:rPr>
              <a:t>Daân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ñi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bieån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nghe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naøng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haùt</a:t>
            </a:r>
            <a:r>
              <a:rPr lang="en-US" sz="2800" dirty="0">
                <a:latin typeface="VNI-Avo" pitchFamily="2" charset="0"/>
              </a:rPr>
              <a:t>, </a:t>
            </a:r>
            <a:r>
              <a:rPr lang="en-US" sz="2800" dirty="0" err="1">
                <a:latin typeface="VNI-Avo" pitchFamily="2" charset="0"/>
              </a:rPr>
              <a:t>queân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caû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meät</a:t>
            </a:r>
            <a:r>
              <a:rPr lang="en-US" sz="2800" dirty="0">
                <a:latin typeface="VNI-Avo" pitchFamily="2" charset="0"/>
              </a:rPr>
              <a:t>, </a:t>
            </a:r>
            <a:r>
              <a:rPr lang="en-US" sz="2800" dirty="0" err="1">
                <a:latin typeface="VNI-Avo" pitchFamily="2" charset="0"/>
              </a:rPr>
              <a:t>caû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buoàn</a:t>
            </a:r>
            <a:r>
              <a:rPr lang="en-US" sz="2800" dirty="0">
                <a:latin typeface="VNI-Avo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7011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291773" y="478974"/>
            <a:ext cx="7082971" cy="14078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78</a:t>
            </a:r>
          </a:p>
          <a:p>
            <a:pPr algn="ctr"/>
            <a:r>
              <a:rPr lang="en-US" sz="6600" b="1" dirty="0">
                <a:solidFill>
                  <a:srgbClr val="0000CC"/>
                </a:solidFill>
                <a:latin typeface=".VnAvant" pitchFamily="34" charset="0"/>
              </a:rPr>
              <a:t>­¨</a:t>
            </a:r>
            <a:r>
              <a:rPr lang="en-US" sz="6600" b="1" dirty="0" err="1">
                <a:solidFill>
                  <a:srgbClr val="0000CC"/>
                </a:solidFill>
                <a:latin typeface=".VnAvant" pitchFamily="34" charset="0"/>
              </a:rPr>
              <a:t>ng</a:t>
            </a:r>
            <a:r>
              <a:rPr lang="en-US" sz="6600" b="1" dirty="0">
                <a:solidFill>
                  <a:srgbClr val="0000CC"/>
                </a:solidFill>
                <a:latin typeface=".VnAvant" pitchFamily="34" charset="0"/>
              </a:rPr>
              <a:t> - ¨c</a:t>
            </a:r>
            <a:r>
              <a:rPr lang="en-US" sz="6600" b="1" dirty="0">
                <a:solidFill>
                  <a:srgbClr val="FF0000"/>
                </a:solidFill>
                <a:latin typeface=".VnAvant" pitchFamily="34" charset="0"/>
              </a:rPr>
              <a:t>­</a:t>
            </a:r>
          </a:p>
          <a:p>
            <a:pPr algn="ctr"/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 ­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486" y="2159226"/>
            <a:ext cx="3352800" cy="284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47257" y="16280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78: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¨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- ¨c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0629" y="4013828"/>
            <a:ext cx="30165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atin typeface=".VnAvant" pitchFamily="34" charset="0"/>
              </a:rPr>
              <a:t>m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¨ng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43" y="1213727"/>
            <a:ext cx="3352800" cy="284797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445315" y="2416492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0000CC"/>
                </a:solidFill>
                <a:latin typeface="VNI-Avo" pitchFamily="2" charset="0"/>
              </a:rPr>
              <a:t>aêng</a:t>
            </a:r>
            <a:endParaRPr lang="en-US" sz="6000" b="1" dirty="0">
              <a:solidFill>
                <a:srgbClr val="0000CC"/>
              </a:solidFill>
              <a:latin typeface="VNI-Avo" pitchFamily="2" charset="0"/>
            </a:endParaRPr>
          </a:p>
        </p:txBody>
      </p:sp>
      <p:sp>
        <p:nvSpPr>
          <p:cNvPr id="13" name="AutoShape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5400000">
            <a:off x="5711643" y="3027626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 err="1">
                <a:solidFill>
                  <a:srgbClr val="0066CC"/>
                </a:solidFill>
                <a:latin typeface="VNI-Avo" pitchFamily="2" charset="0"/>
              </a:rPr>
              <a:t>aê</a:t>
            </a:r>
            <a:endParaRPr lang="en-US" sz="5400" b="1" dirty="0">
              <a:solidFill>
                <a:srgbClr val="0066CC"/>
              </a:solidFill>
              <a:latin typeface="VNI-Avo" pitchFamily="2" charset="0"/>
            </a:endParaRPr>
          </a:p>
        </p:txBody>
      </p:sp>
      <p:sp>
        <p:nvSpPr>
          <p:cNvPr id="17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6688311" y="2979753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ng</a:t>
            </a:r>
          </a:p>
        </p:txBody>
      </p:sp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90599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0629" y="3622757"/>
            <a:ext cx="31763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VNI-Avo" pitchFamily="2" charset="0"/>
              </a:rPr>
              <a:t>t</a:t>
            </a:r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aéc</a:t>
            </a:r>
            <a:r>
              <a:rPr lang="en-US" sz="5400" b="1" dirty="0">
                <a:latin typeface="VNI-Avo" pitchFamily="2" charset="0"/>
              </a:rPr>
              <a:t> </a:t>
            </a:r>
            <a:r>
              <a:rPr lang="en-US" sz="5400" b="1" dirty="0" err="1">
                <a:latin typeface="VNI-Avo" pitchFamily="2" charset="0"/>
              </a:rPr>
              <a:t>keø</a:t>
            </a:r>
            <a:endParaRPr lang="en-US" sz="5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47257" y="16280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78: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¨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- ¨c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22" y="1470025"/>
            <a:ext cx="3895725" cy="180022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445315" y="2416492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0000CC"/>
                </a:solidFill>
                <a:latin typeface="VNI-Avo" pitchFamily="2" charset="0"/>
              </a:rPr>
              <a:t>aêc</a:t>
            </a:r>
            <a:endParaRPr lang="en-US" sz="6000" b="1" dirty="0">
              <a:solidFill>
                <a:srgbClr val="0000CC"/>
              </a:solidFill>
              <a:latin typeface="VNI-Avo" pitchFamily="2" charset="0"/>
            </a:endParaRPr>
          </a:p>
        </p:txBody>
      </p:sp>
      <p:sp>
        <p:nvSpPr>
          <p:cNvPr id="18" name="AutoShape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5400000">
            <a:off x="5711643" y="3027626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 err="1">
                <a:solidFill>
                  <a:srgbClr val="0066CC"/>
                </a:solidFill>
                <a:latin typeface="VNI-Avo" pitchFamily="2" charset="0"/>
              </a:rPr>
              <a:t>aê</a:t>
            </a:r>
            <a:endParaRPr lang="en-US" sz="5400" b="1" dirty="0">
              <a:solidFill>
                <a:srgbClr val="0066CC"/>
              </a:solidFill>
              <a:latin typeface="VNI-Avo" pitchFamily="2" charset="0"/>
            </a:endParaRPr>
          </a:p>
        </p:txBody>
      </p:sp>
      <p:sp>
        <p:nvSpPr>
          <p:cNvPr id="19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6688311" y="2979753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82859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0629" y="4013828"/>
            <a:ext cx="30165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atin typeface=".VnAvant" pitchFamily="34" charset="0"/>
              </a:rPr>
              <a:t>m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¨ng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43" y="1882061"/>
            <a:ext cx="2565999" cy="21796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49363" y="4106161"/>
            <a:ext cx="31763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VNI-Avo" pitchFamily="2" charset="0"/>
              </a:rPr>
              <a:t>t</a:t>
            </a:r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aéc</a:t>
            </a:r>
            <a:r>
              <a:rPr lang="en-US" sz="5400" b="1" dirty="0">
                <a:latin typeface="VNI-Avo" pitchFamily="2" charset="0"/>
              </a:rPr>
              <a:t> </a:t>
            </a:r>
            <a:r>
              <a:rPr lang="en-US" sz="5400" b="1" dirty="0" err="1">
                <a:latin typeface="VNI-Avo" pitchFamily="2" charset="0"/>
              </a:rPr>
              <a:t>keø</a:t>
            </a:r>
            <a:endParaRPr lang="en-US" sz="5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056" y="2102356"/>
            <a:ext cx="3573443" cy="165129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64390" y="264109"/>
            <a:ext cx="309251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¨ng - ¨c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521194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373" y="621224"/>
            <a:ext cx="3091827" cy="417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6626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599" y="345990"/>
            <a:ext cx="3248746" cy="45596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97362" y="457200"/>
            <a:ext cx="1541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140</a:t>
            </a:r>
          </a:p>
        </p:txBody>
      </p:sp>
    </p:spTree>
    <p:extLst>
      <p:ext uri="{BB962C8B-B14F-4D97-AF65-F5344CB8AC3E}">
        <p14:creationId xmlns:p14="http://schemas.microsoft.com/office/powerpoint/2010/main" val="2380764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4" y="3215623"/>
            <a:ext cx="1926807" cy="1823056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047" y="3214702"/>
            <a:ext cx="1311711" cy="1919396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432" y="3129628"/>
            <a:ext cx="2102249" cy="2004469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1" name="TextBox 10"/>
          <p:cNvSpPr txBox="1"/>
          <p:nvPr/>
        </p:nvSpPr>
        <p:spPr>
          <a:xfrm>
            <a:off x="130628" y="12487"/>
            <a:ext cx="9027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¨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?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¨c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?</a:t>
            </a: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56882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16" y="704632"/>
            <a:ext cx="1916535" cy="1853698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234" y="704632"/>
            <a:ext cx="2356395" cy="1822279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762" y="714028"/>
            <a:ext cx="2057919" cy="1812883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34" name="TextBox 33"/>
          <p:cNvSpPr txBox="1"/>
          <p:nvPr/>
        </p:nvSpPr>
        <p:spPr>
          <a:xfrm>
            <a:off x="991896" y="2562573"/>
            <a:ext cx="881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r¨ng</a:t>
            </a:r>
            <a:endParaRPr lang="en-US" sz="2400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958583" y="2588300"/>
            <a:ext cx="740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x¾c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157358" y="2576512"/>
            <a:ext cx="995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g¨ng</a:t>
            </a:r>
            <a:endParaRPr lang="en-US" sz="2400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28929" y="5159587"/>
            <a:ext cx="1452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tia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n¾ng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796985" y="5209793"/>
            <a:ext cx="1346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qu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¶ l¾c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451411" y="5194167"/>
            <a:ext cx="2465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s¸ng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v»ng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vÆc</a:t>
            </a:r>
            <a:endParaRPr lang="en-US" sz="2400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02849" y="2561476"/>
            <a:ext cx="881973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r</a:t>
            </a:r>
            <a:r>
              <a:rPr lang="en-US" sz="2400" dirty="0" err="1">
                <a:solidFill>
                  <a:srgbClr val="FF0000"/>
                </a:solidFill>
                <a:latin typeface=".VnAvant" pitchFamily="34" charset="0"/>
              </a:rPr>
              <a:t>¨ng</a:t>
            </a:r>
            <a:endParaRPr lang="en-US" sz="24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940299" y="2595324"/>
            <a:ext cx="740908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x</a:t>
            </a:r>
            <a:r>
              <a:rPr lang="en-US" sz="2400" dirty="0">
                <a:solidFill>
                  <a:srgbClr val="FF0000"/>
                </a:solidFill>
                <a:latin typeface=".VnAvant" pitchFamily="34" charset="0"/>
              </a:rPr>
              <a:t>¾c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143895" y="2587358"/>
            <a:ext cx="995785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g</a:t>
            </a:r>
            <a:r>
              <a:rPr lang="en-US" sz="2400" dirty="0" err="1">
                <a:solidFill>
                  <a:srgbClr val="FF0000"/>
                </a:solidFill>
                <a:latin typeface=".VnAvant" pitchFamily="34" charset="0"/>
              </a:rPr>
              <a:t>¨ng</a:t>
            </a:r>
            <a:endParaRPr lang="en-US" sz="24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51361" y="5158741"/>
            <a:ext cx="143661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tia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n</a:t>
            </a:r>
            <a:r>
              <a:rPr lang="en-US" sz="2400" dirty="0">
                <a:solidFill>
                  <a:srgbClr val="FF0000"/>
                </a:solidFill>
                <a:latin typeface=".VnAvant" pitchFamily="34" charset="0"/>
              </a:rPr>
              <a:t>¾ng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796980" y="5211553"/>
            <a:ext cx="1346844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qu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¶ l</a:t>
            </a:r>
            <a:r>
              <a:rPr lang="en-US" sz="2400" dirty="0">
                <a:solidFill>
                  <a:srgbClr val="FF0000"/>
                </a:solidFill>
                <a:latin typeface=".VnAvant" pitchFamily="34" charset="0"/>
              </a:rPr>
              <a:t>¾c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469292" y="5186781"/>
            <a:ext cx="2432077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s¸ng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v»ng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v</a:t>
            </a:r>
            <a:r>
              <a:rPr lang="en-US" sz="2400" dirty="0" err="1">
                <a:solidFill>
                  <a:srgbClr val="FF0000"/>
                </a:solidFill>
                <a:latin typeface=".VnAvant" pitchFamily="34" charset="0"/>
              </a:rPr>
              <a:t>Æc</a:t>
            </a:r>
            <a:endParaRPr lang="en-US" sz="2400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15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2884</TotalTime>
  <Words>321</Words>
  <Application>Microsoft Office PowerPoint</Application>
  <PresentationFormat>On-screen Show (16:10)</PresentationFormat>
  <Paragraphs>100</Paragraphs>
  <Slides>17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VNI-Avo</vt:lpstr>
      <vt:lpstr>Tahoma</vt:lpstr>
      <vt:lpstr>.VnArial</vt:lpstr>
      <vt:lpstr>宋体</vt:lpstr>
      <vt:lpstr>Times New Roman</vt:lpstr>
      <vt:lpstr>.VnTifani Heavy</vt:lpstr>
      <vt:lpstr>VNI-Thufap2</vt:lpstr>
      <vt:lpstr>Arial</vt:lpstr>
      <vt:lpstr>.VnAvant</vt:lpstr>
      <vt:lpstr>Calibri</vt:lpstr>
      <vt:lpstr>Arial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</cp:lastModifiedBy>
  <cp:revision>349</cp:revision>
  <dcterms:created xsi:type="dcterms:W3CDTF">2020-02-10T09:35:50Z</dcterms:created>
  <dcterms:modified xsi:type="dcterms:W3CDTF">2020-12-13T16:18:27Z</dcterms:modified>
</cp:coreProperties>
</file>