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376" r:id="rId3"/>
    <p:sldId id="256" r:id="rId4"/>
    <p:sldId id="359" r:id="rId5"/>
    <p:sldId id="370" r:id="rId6"/>
    <p:sldId id="377" r:id="rId7"/>
    <p:sldId id="375" r:id="rId8"/>
    <p:sldId id="379" r:id="rId9"/>
    <p:sldId id="378" r:id="rId10"/>
    <p:sldId id="356" r:id="rId11"/>
    <p:sldId id="374" r:id="rId12"/>
    <p:sldId id="364" r:id="rId13"/>
    <p:sldId id="371" r:id="rId14"/>
    <p:sldId id="372" r:id="rId15"/>
    <p:sldId id="308" r:id="rId16"/>
  </p:sldIdLst>
  <p:sldSz cx="9144000" cy="5715000" type="screen16x10"/>
  <p:notesSz cx="6858000" cy="9144000"/>
  <p:embeddedFontLst>
    <p:embeddedFont>
      <p:font typeface="Tahoma" pitchFamily="34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VNI-Thufap2" pitchFamily="2" charset="0"/>
      <p:regular r:id="rId21"/>
    </p:embeddedFont>
    <p:embeddedFont>
      <p:font typeface=".VnArial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  <p:embeddedFont>
      <p:font typeface=".VnAvant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CCFFCC"/>
    <a:srgbClr val="FF7C80"/>
    <a:srgbClr val="FF5050"/>
    <a:srgbClr val="006600"/>
    <a:srgbClr val="CCFFFF"/>
    <a:srgbClr val="3333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20.gif"/><Relationship Id="rId3" Type="http://schemas.openxmlformats.org/officeDocument/2006/relationships/tags" Target="../tags/tag3.xml"/><Relationship Id="rId21" Type="http://schemas.openxmlformats.org/officeDocument/2006/relationships/image" Target="../media/image23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2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6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25.gif"/><Relationship Id="rId10" Type="http://schemas.openxmlformats.org/officeDocument/2006/relationships/audio" Target="../media/audio2.wav"/><Relationship Id="rId19" Type="http://schemas.openxmlformats.org/officeDocument/2006/relationships/image" Target="../media/image21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7.xml"/><Relationship Id="rId14" Type="http://schemas.openxmlformats.org/officeDocument/2006/relationships/audio" Target="../media/audio6.wav"/><Relationship Id="rId2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0.xml"/><Relationship Id="rId21" Type="http://schemas.openxmlformats.org/officeDocument/2006/relationships/image" Target="../media/image22.gif"/><Relationship Id="rId7" Type="http://schemas.openxmlformats.org/officeDocument/2006/relationships/tags" Target="../tags/tag14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9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12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0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421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9665" y="91439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1)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65608" y="1233713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0693" y="9434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2)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b¸m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chÆt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…..</a:t>
            </a:r>
          </a:p>
        </p:txBody>
      </p:sp>
      <p:sp>
        <p:nvSpPr>
          <p:cNvPr id="7" name="Curved Left Arrow 6"/>
          <p:cNvSpPr/>
          <p:nvPr/>
        </p:nvSpPr>
        <p:spPr>
          <a:xfrm>
            <a:off x="8766636" y="1233713"/>
            <a:ext cx="362850" cy="1814287"/>
          </a:xfrm>
          <a:prstGeom prst="curved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0693" y="26706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3)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ch¼ng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4161731" y="2960912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665" y="2670627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4)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µ vµ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421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9665" y="91439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1)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65608" y="1233713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0693" y="9434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2)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b¸m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chÆt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200" dirty="0" err="1">
                <a:solidFill>
                  <a:srgbClr val="FF0000"/>
                </a:solidFill>
                <a:latin typeface=".VnAvant" pitchFamily="34" charset="0"/>
              </a:rPr>
              <a:t>mËp</a:t>
            </a:r>
            <a:endParaRPr lang="en-US" sz="2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766636" y="1233713"/>
            <a:ext cx="362850" cy="1814287"/>
          </a:xfrm>
          <a:prstGeom prst="curved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0693" y="26706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3)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ch¼ng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200" dirty="0" err="1">
                <a:solidFill>
                  <a:srgbClr val="FF0000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161731" y="2960912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665" y="2670627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4)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µ vµ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586" y="2156976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l©n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391501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Hôt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mËp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Hung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dữ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2645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GiÊc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ngñ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§«i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tÊt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62" y="0"/>
            <a:ext cx="4071520" cy="566866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3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5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­©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©c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6" y="2090060"/>
            <a:ext cx="265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3105150"/>
            <a:ext cx="8086725" cy="260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4573" y="3009488"/>
            <a:ext cx="200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Minh Châu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37217" y="703895"/>
            <a:ext cx="8396513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nhiªn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hót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ngí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: “ta ®· ¨n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chư­a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?”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nh­ư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¸p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s¸t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«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lªn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b¸m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chÆt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hót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ngí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Õn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9320" y="4209108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m¬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67517" y="4245395"/>
            <a:ext cx="2652482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l©ng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028" y="564510"/>
            <a:ext cx="8396513" cy="459633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nhiªn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hót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ngí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: “ta ®· ¨n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chư­a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nhØ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?”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nh­ư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2091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638630"/>
            <a:ext cx="8563428" cy="5018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340" y="1582056"/>
            <a:ext cx="4701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MÊt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hót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: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BiÕn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mÊt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®©u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1585" y="2634344"/>
            <a:ext cx="5240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L©ng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l©ng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: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C¶m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nhÑ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nhâm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dÔ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chÞu</a:t>
            </a:r>
            <a:endParaRPr lang="en-US" sz="2800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028" y="564510"/>
            <a:ext cx="8396513" cy="459633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Tù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nhiªn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mÊt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hót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, c¸ </a:t>
            </a:r>
            <a:r>
              <a:rPr lang="en-US" sz="2800" dirty="0" err="1">
                <a:latin typeface=".VnAvant" pitchFamily="34" charset="0"/>
              </a:rPr>
              <a:t>mËp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ngí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: “ta ®· ¨n </a:t>
            </a:r>
            <a:r>
              <a:rPr lang="en-US" sz="2800" dirty="0" err="1">
                <a:latin typeface=".VnAvant" pitchFamily="34" charset="0"/>
              </a:rPr>
              <a:t>nã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chư­a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nhØ</a:t>
            </a:r>
            <a:r>
              <a:rPr lang="en-US" sz="2800" dirty="0">
                <a:latin typeface=".VnAvant" pitchFamily="34" charset="0"/>
              </a:rPr>
              <a:t>?”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nh­ư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21152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341</Words>
  <Application>Microsoft Office PowerPoint</Application>
  <PresentationFormat>On-screen Show (16:10)</PresentationFormat>
  <Paragraphs>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Tahoma</vt:lpstr>
      <vt:lpstr>Arial Black</vt:lpstr>
      <vt:lpstr>VNI-Thufap2</vt:lpstr>
      <vt:lpstr>.VnArial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350</cp:revision>
  <dcterms:created xsi:type="dcterms:W3CDTF">2020-02-10T09:35:50Z</dcterms:created>
  <dcterms:modified xsi:type="dcterms:W3CDTF">2020-12-17T03:30:10Z</dcterms:modified>
</cp:coreProperties>
</file>