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359" r:id="rId4"/>
    <p:sldId id="370" r:id="rId5"/>
    <p:sldId id="356" r:id="rId6"/>
    <p:sldId id="393" r:id="rId7"/>
    <p:sldId id="391" r:id="rId8"/>
    <p:sldId id="392" r:id="rId9"/>
    <p:sldId id="308" r:id="rId10"/>
  </p:sldIdLst>
  <p:sldSz cx="9144000" cy="5715000" type="screen16x1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宋体" panose="02010600030101010101" pitchFamily="2" charset="-122"/>
      <p:regular r:id="rId13"/>
    </p:embeddedFont>
    <p:embeddedFont>
      <p:font typeface="VNI-Thufap2"/>
      <p:regular r:id="rId14"/>
    </p:embeddedFont>
    <p:embeddedFont>
      <p:font typeface=".VnAvant" panose="020B7200000000000000"/>
      <p:regular r:id="rId15"/>
      <p:bold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ahoma" panose="020B0604030504040204" pitchFamily="34" charset="0"/>
      <p:regular r:id="rId22"/>
      <p:bold r:id="rId2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33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4.wav"/><Relationship Id="rId18" Type="http://schemas.openxmlformats.org/officeDocument/2006/relationships/image" Target="../media/image15.gif"/><Relationship Id="rId26" Type="http://schemas.openxmlformats.org/officeDocument/2006/relationships/image" Target="../media/image23.gif"/><Relationship Id="rId3" Type="http://schemas.openxmlformats.org/officeDocument/2006/relationships/tags" Target="../tags/tag3.xml"/><Relationship Id="rId21" Type="http://schemas.openxmlformats.org/officeDocument/2006/relationships/image" Target="../media/image18.gif"/><Relationship Id="rId7" Type="http://schemas.openxmlformats.org/officeDocument/2006/relationships/tags" Target="../tags/tag7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2.gif"/><Relationship Id="rId2" Type="http://schemas.openxmlformats.org/officeDocument/2006/relationships/tags" Target="../tags/tag2.xml"/><Relationship Id="rId16" Type="http://schemas.openxmlformats.org/officeDocument/2006/relationships/audio" Target="../media/audio6.wav"/><Relationship Id="rId20" Type="http://schemas.openxmlformats.org/officeDocument/2006/relationships/image" Target="../media/image17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2.wav"/><Relationship Id="rId24" Type="http://schemas.openxmlformats.org/officeDocument/2006/relationships/image" Target="../media/image21.gif"/><Relationship Id="rId5" Type="http://schemas.openxmlformats.org/officeDocument/2006/relationships/tags" Target="../tags/tag5.xml"/><Relationship Id="rId15" Type="http://schemas.openxmlformats.org/officeDocument/2006/relationships/audio" Target="../media/audio1.wav"/><Relationship Id="rId23" Type="http://schemas.openxmlformats.org/officeDocument/2006/relationships/image" Target="../media/image20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6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4.wav"/><Relationship Id="rId18" Type="http://schemas.openxmlformats.org/officeDocument/2006/relationships/image" Target="../media/image15.gif"/><Relationship Id="rId26" Type="http://schemas.openxmlformats.org/officeDocument/2006/relationships/image" Target="../media/image23.gif"/><Relationship Id="rId3" Type="http://schemas.openxmlformats.org/officeDocument/2006/relationships/tags" Target="../tags/tag11.xml"/><Relationship Id="rId21" Type="http://schemas.openxmlformats.org/officeDocument/2006/relationships/image" Target="../media/image18.gif"/><Relationship Id="rId7" Type="http://schemas.openxmlformats.org/officeDocument/2006/relationships/tags" Target="../tags/tag15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2.gif"/><Relationship Id="rId2" Type="http://schemas.openxmlformats.org/officeDocument/2006/relationships/tags" Target="../tags/tag10.xml"/><Relationship Id="rId16" Type="http://schemas.openxmlformats.org/officeDocument/2006/relationships/audio" Target="../media/audio6.wav"/><Relationship Id="rId20" Type="http://schemas.openxmlformats.org/officeDocument/2006/relationships/image" Target="../media/image17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2.wav"/><Relationship Id="rId24" Type="http://schemas.openxmlformats.org/officeDocument/2006/relationships/image" Target="../media/image21.gif"/><Relationship Id="rId5" Type="http://schemas.openxmlformats.org/officeDocument/2006/relationships/tags" Target="../tags/tag13.xml"/><Relationship Id="rId15" Type="http://schemas.openxmlformats.org/officeDocument/2006/relationships/audio" Target="../media/audio1.wav"/><Relationship Id="rId23" Type="http://schemas.openxmlformats.org/officeDocument/2006/relationships/image" Target="../media/image20.gi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16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5.wav"/><Relationship Id="rId22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96</a:t>
            </a:r>
          </a:p>
          <a:p>
            <a:pPr algn="ctr"/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inh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– </a:t>
            </a:r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ich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" y="3558989"/>
            <a:ext cx="9144000" cy="21560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8247" y="-13455"/>
            <a:ext cx="4370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¦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íc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m¬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cña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t¶ng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®¸ (2)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056" y="532313"/>
            <a:ext cx="8752115" cy="3026676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lvl="2" algn="just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Nghe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t¶ng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t©m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×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kinh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ng¹c:</a:t>
            </a:r>
          </a:p>
          <a:p>
            <a:pPr marL="1056132" lvl="2" indent="-342900" algn="just">
              <a:buFontTx/>
              <a:buChar char="-"/>
            </a:pP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¨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xuèng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biÓn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lµ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×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Êy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</a:t>
            </a:r>
          </a:p>
          <a:p>
            <a:pPr lvl="2" algn="just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T¶ng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®¸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vÉn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n¨n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nØ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marL="1056132" lvl="2" indent="-342900" algn="just">
              <a:buFontTx/>
              <a:buChar char="-"/>
            </a:pP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thÝch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thÕ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mµ</a:t>
            </a:r>
          </a:p>
          <a:p>
            <a:pPr lvl="2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×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minh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¸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n¾ng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ngËp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trµn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biÓn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réng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B¸c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giã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®µ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kªnh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t¶ng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hÝch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nh¸t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T¶ng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®¸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¨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l«ng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lèc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ChØ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nghe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ïm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”,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nã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®·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¨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xuèng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biÓn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vµ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mÊt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799155" y="3374323"/>
            <a:ext cx="2438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err="1">
                <a:latin typeface="Arial" pitchFamily="34" charset="0"/>
                <a:cs typeface="Arial" pitchFamily="34" charset="0"/>
              </a:rPr>
              <a:t>Thanh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 err="1">
                <a:latin typeface="Arial" pitchFamily="34" charset="0"/>
                <a:cs typeface="Arial" pitchFamily="34" charset="0"/>
              </a:rPr>
              <a:t>Bình</a:t>
            </a:r>
            <a:endParaRPr lang="en-US" sz="18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t©m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×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kinh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ng¹c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¨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xuèng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biÓn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n¨n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nØ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thÝch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×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minh 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2076" y="3458045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ngËp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trµn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02027" y="345804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kªnh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2713" y="346530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hÝch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nh¸t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94997" y="4575647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¨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l«ng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lèc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65912" y="4590161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mÊt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14523"/>
            <a:ext cx="9129486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14" y="15790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Nãi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tiÕp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cßn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thiÕu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®Ó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hoµn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thµnh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s¬ ®å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tãm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t¾t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truyÖn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4514" y="201517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8686" y="2145904"/>
            <a:ext cx="3672113" cy="830997"/>
          </a:xfrm>
          <a:prstGeom prst="rect">
            <a:avLst/>
          </a:prstGeom>
          <a:solidFill>
            <a:srgbClr val="00B05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1)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T¶ng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®¸ ®·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nhê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giã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l¨n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nã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xuèng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biÓn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034968" y="2382097"/>
            <a:ext cx="1132115" cy="330961"/>
          </a:xfrm>
          <a:prstGeom prst="rightArrow">
            <a:avLst/>
          </a:prstGeom>
          <a:solidFill>
            <a:srgbClr val="C0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2057" y="2132080"/>
            <a:ext cx="3672113" cy="830997"/>
          </a:xfrm>
          <a:prstGeom prst="rect">
            <a:avLst/>
          </a:prstGeom>
          <a:solidFill>
            <a:srgbClr val="00B05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2)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Giã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can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ng¨n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nhưng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8685" y="4084245"/>
            <a:ext cx="3672113" cy="830997"/>
          </a:xfrm>
          <a:prstGeom prst="rect">
            <a:avLst/>
          </a:prstGeom>
          <a:solidFill>
            <a:srgbClr val="00B05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4)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T¶ng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®¸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l¨n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xuèng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biÓn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vµ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mÊt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tÝch</a:t>
            </a:r>
            <a:endParaRPr lang="en-US" sz="24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976911" y="4319748"/>
            <a:ext cx="1132115" cy="330961"/>
          </a:xfrm>
          <a:prstGeom prst="rightArrow">
            <a:avLst/>
          </a:prstGeom>
          <a:solidFill>
            <a:srgbClr val="C0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92056" y="4254395"/>
            <a:ext cx="3672113" cy="461665"/>
          </a:xfrm>
          <a:prstGeom prst="rect">
            <a:avLst/>
          </a:prstGeom>
          <a:solidFill>
            <a:srgbClr val="00B050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3)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Giã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 ®µ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</a:rPr>
              <a:t>…</a:t>
            </a:r>
          </a:p>
        </p:txBody>
      </p:sp>
      <p:sp>
        <p:nvSpPr>
          <p:cNvPr id="17" name="Right Arrow 16"/>
          <p:cNvSpPr/>
          <p:nvPr/>
        </p:nvSpPr>
        <p:spPr>
          <a:xfrm rot="5400000">
            <a:off x="6496575" y="3419869"/>
            <a:ext cx="1132115" cy="330961"/>
          </a:xfrm>
          <a:prstGeom prst="rightArrow">
            <a:avLst/>
          </a:prstGeom>
          <a:solidFill>
            <a:srgbClr val="C0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Gió làm gì để tảng đá xuống được biển?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>
                <a:solidFill>
                  <a:srgbClr val="FFFF00"/>
                </a:solidFill>
                <a:latin typeface=".VnAvant" pitchFamily="34" charset="0"/>
              </a:rPr>
              <a:t>C.</a:t>
            </a:r>
            <a:r>
              <a:rPr lang="vi-V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đ</a:t>
            </a:r>
            <a:r>
              <a:rPr lang="vi-VN" sz="2000" b="1" dirty="0">
                <a:solidFill>
                  <a:srgbClr val="FFFF00"/>
                </a:solidFill>
                <a:latin typeface=".VnAvant" pitchFamily="34" charset="0"/>
              </a:rPr>
              <a:t>ập ra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759904" y="1960765"/>
            <a:ext cx="2895600" cy="72437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B.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thổi</a:t>
            </a: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.VnAvant" pitchFamily="34" charset="0"/>
              </a:rPr>
              <a:t>mạnh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41309" y="2943277"/>
            <a:ext cx="2895600" cy="67078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FFFF00"/>
                </a:solidFill>
                <a:latin typeface=".VnAvant" pitchFamily="34" charset="0"/>
              </a:rPr>
              <a:t>D. </a:t>
            </a:r>
            <a:r>
              <a:rPr lang="en-US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vi-VN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ênh tảng đá lên, hích một nhát</a:t>
            </a:r>
            <a:endParaRPr lang="en-US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8681" y="1978429"/>
            <a:ext cx="2869975" cy="70671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đẩy xuống biẻn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1226791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ich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thật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chăm chỉ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80105" y="2090071"/>
            <a:ext cx="2895600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thú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30" y="3057655"/>
            <a:ext cx="2869975" cy="59994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nghiêm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túc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6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4213</TotalTime>
  <Words>270</Words>
  <Application>Microsoft Office PowerPoint</Application>
  <PresentationFormat>On-screen Show (16:10)</PresentationFormat>
  <Paragraphs>49</Paragraphs>
  <Slides>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 Black</vt:lpstr>
      <vt:lpstr>宋体</vt:lpstr>
      <vt:lpstr>VNI-Thufap2</vt:lpstr>
      <vt:lpstr>.VnAvant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458</cp:revision>
  <dcterms:created xsi:type="dcterms:W3CDTF">2020-02-10T09:35:50Z</dcterms:created>
  <dcterms:modified xsi:type="dcterms:W3CDTF">2021-01-23T14:12:43Z</dcterms:modified>
</cp:coreProperties>
</file>