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355" r:id="rId4"/>
    <p:sldId id="257" r:id="rId5"/>
    <p:sldId id="398" r:id="rId6"/>
    <p:sldId id="360" r:id="rId7"/>
    <p:sldId id="323" r:id="rId8"/>
    <p:sldId id="308" r:id="rId9"/>
  </p:sldIdLst>
  <p:sldSz cx="9144000" cy="5715000" type="screen16x10"/>
  <p:notesSz cx="6858000" cy="9144000"/>
  <p:embeddedFontLst>
    <p:embeddedFont>
      <p:font typeface=".VnAvant" panose="020B7200000000000000"/>
      <p:regular r:id="rId11"/>
      <p:bold r:id="rId12"/>
      <p:italic r:id="rId13"/>
    </p:embeddedFont>
    <p:embeddedFont>
      <p:font typeface="宋体" panose="02010600030101010101" pitchFamily="2" charset="-122"/>
      <p:regular r:id="rId14"/>
    </p:embeddedFont>
    <p:embeddedFont>
      <p:font typeface=".VnTifani Heavy" panose="020B7200000000000000"/>
      <p:regular r:id="rId15"/>
    </p:embeddedFont>
    <p:embeddedFont>
      <p:font typeface="VNI-Thufap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050"/>
    <a:srgbClr val="006600"/>
    <a:srgbClr val="009900"/>
    <a:srgbClr val="FF33CC"/>
    <a:srgbClr val="FF7C80"/>
    <a:srgbClr val="FFCCFF"/>
    <a:srgbClr val="CCFFFF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114</a:t>
            </a:r>
          </a:p>
          <a:p>
            <a:pPr algn="ctr"/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uª – u¬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114: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uª – u¬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960" y="3974438"/>
            <a:ext cx="3025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hoa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uÖ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huÖ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­u - ª - uª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- uª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nÆng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huÖ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huÖ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2" y="1216471"/>
            <a:ext cx="23145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629" y="3801912"/>
            <a:ext cx="414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vßi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5233" y="1801304"/>
            <a:ext cx="47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­u - ¬ - u¬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- u¬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vßi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0" y="1354597"/>
            <a:ext cx="2764166" cy="22903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114: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uª – u¬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nhãm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7"/>
          <a:stretch/>
        </p:blipFill>
        <p:spPr>
          <a:xfrm>
            <a:off x="2302766" y="4699606"/>
            <a:ext cx="5035083" cy="1015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3" b="44013" l="322" r="1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30" r="81407" b="58984"/>
          <a:stretch/>
        </p:blipFill>
        <p:spPr>
          <a:xfrm>
            <a:off x="821431" y="648233"/>
            <a:ext cx="1602455" cy="1045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903" b="47896" l="81116" r="99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76" t="26540" b="57206"/>
          <a:stretch/>
        </p:blipFill>
        <p:spPr>
          <a:xfrm>
            <a:off x="6894286" y="764346"/>
            <a:ext cx="1587940" cy="928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57" b="52104" l="10086" r="37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21206" r="60172" b="45748"/>
          <a:stretch/>
        </p:blipFill>
        <p:spPr>
          <a:xfrm>
            <a:off x="1770744" y="1868483"/>
            <a:ext cx="1857828" cy="1888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62" b="71683" l="32511" r="52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3" t="39348" r="47053" b="28144"/>
          <a:stretch/>
        </p:blipFill>
        <p:spPr>
          <a:xfrm>
            <a:off x="2757714" y="3044973"/>
            <a:ext cx="1959429" cy="18578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06" b="71683" l="50322" r="711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667" r="27350" b="30031"/>
          <a:stretch/>
        </p:blipFill>
        <p:spPr>
          <a:xfrm>
            <a:off x="4296326" y="2725660"/>
            <a:ext cx="1952172" cy="20174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76" b="46117" l="60193" r="79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78" t="15365" r="20411" b="52666"/>
          <a:stretch/>
        </p:blipFill>
        <p:spPr>
          <a:xfrm>
            <a:off x="5368913" y="1812167"/>
            <a:ext cx="1759170" cy="18269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" b="32848" l="44635" r="667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59" r="32738" b="68635"/>
          <a:stretch/>
        </p:blipFill>
        <p:spPr>
          <a:xfrm>
            <a:off x="4123624" y="873203"/>
            <a:ext cx="1973943" cy="17925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" b="31068" l="26073" r="47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16" r="51768" b="66349"/>
          <a:stretch/>
        </p:blipFill>
        <p:spPr>
          <a:xfrm>
            <a:off x="2423886" y="731690"/>
            <a:ext cx="2078485" cy="192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54192E-6 L -0.20712 -0.048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7679E-6 L -0.15816 -0.276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3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7568E-7 L -0.58975 0.144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7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2632E-6 L -0.31822 0.312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0372E-6 L 0.54045 0.179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8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71904E-7 L 0.18334 -0.182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9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uª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u¬.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920"/>
            <a:ext cx="9116532" cy="15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4920</TotalTime>
  <Words>222</Words>
  <Application>Microsoft Office PowerPoint</Application>
  <PresentationFormat>On-screen Show (16:10)</PresentationFormat>
  <Paragraphs>58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.VnAvant</vt:lpstr>
      <vt:lpstr>宋体</vt:lpstr>
      <vt:lpstr>.VnTifani Heavy</vt:lpstr>
      <vt:lpstr>Times New Roman</vt:lpstr>
      <vt:lpstr>VNI-Thufap2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528</cp:revision>
  <dcterms:created xsi:type="dcterms:W3CDTF">2020-02-10T09:35:50Z</dcterms:created>
  <dcterms:modified xsi:type="dcterms:W3CDTF">2021-01-23T14:37:32Z</dcterms:modified>
</cp:coreProperties>
</file>