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256" r:id="rId3"/>
    <p:sldId id="355" r:id="rId4"/>
    <p:sldId id="257" r:id="rId5"/>
    <p:sldId id="389" r:id="rId6"/>
    <p:sldId id="360" r:id="rId7"/>
    <p:sldId id="323" r:id="rId8"/>
    <p:sldId id="394" r:id="rId9"/>
    <p:sldId id="308" r:id="rId10"/>
  </p:sldIdLst>
  <p:sldSz cx="9144000" cy="5715000" type="screen16x10"/>
  <p:notesSz cx="6858000" cy="9144000"/>
  <p:embeddedFontLst>
    <p:embeddedFont>
      <p:font typeface=".VnAvant" panose="020B7200000000000000"/>
      <p:regular r:id="rId12"/>
      <p:bold r:id="rId13"/>
      <p:italic r:id="rId14"/>
    </p:embeddedFont>
    <p:embeddedFont>
      <p:font typeface=".VnTifani Heavy" panose="020B720000000000000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VNI-Thufap2"/>
      <p:regular r:id="rId2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121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u©n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u©t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121: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u©n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u©t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hu©n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 - © - n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u©n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u©n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hu©n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hu©n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chư¬ng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801" y="3739417"/>
            <a:ext cx="3906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u©n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chư¬ng</a:t>
            </a:r>
            <a:endParaRPr lang="en-US" sz="4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 descr="E:\LOP 1 CANH DIEU\TV 1 canh dieu\Ki II\Bai 121. uan - uat\Package - Lesson\Data\tv1b121tr050h01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17" y="1244828"/>
            <a:ext cx="15811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1771" y="1321035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xuÊt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3542" y="3820045"/>
            <a:ext cx="4145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s¶n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uÊt</a:t>
            </a:r>
            <a:endParaRPr lang="en-US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8229" y="2105201"/>
            <a:ext cx="5167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 - © 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u©t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u©t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xuÊt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4711" y="3155050"/>
            <a:ext cx="40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s¶n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xuÊt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121: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u©n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u©t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E:\LOP 1 CANH DIEU\TV 1 canh dieu\Ki II\Bai 121. uan - uat\Package - Lesson\Data\tv1b121tr050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9" y="1263399"/>
            <a:ext cx="3378435" cy="23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u©n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u©t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075" name="Picture 3" descr="E:\LOP 1 CANH DIEU\TV 1 canh dieu\Ki II\Bai 121. uan - uat\Package - Lesson\Data\tv1b121tr050h03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93"/>
          <a:stretch/>
        </p:blipFill>
        <p:spPr bwMode="auto">
          <a:xfrm>
            <a:off x="123371" y="550639"/>
            <a:ext cx="8897258" cy="22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E:\LOP 1 CANH DIEU\TV 1 canh dieu\Ki II\Bai 121. uan - uat\Package - Lesson\Data\tv1b121tr050h03t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37" b="75234" l="114" r="33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36" r="67644" b="24662"/>
          <a:stretch/>
        </p:blipFill>
        <p:spPr bwMode="auto">
          <a:xfrm>
            <a:off x="344879" y="3673735"/>
            <a:ext cx="2167970" cy="5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1" y="3769830"/>
            <a:ext cx="1993227" cy="67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27" y="3919686"/>
            <a:ext cx="2121233" cy="609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12" y="4834010"/>
            <a:ext cx="2029800" cy="548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20" y="4773055"/>
            <a:ext cx="2200474" cy="6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62077E-6 L -0.03177 -0.15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5347E-6 L -0.26025 -0.153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5969E-6 L -0.02222 -0.356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17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8084E-6 L -0.06823 -0.201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00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8762E-6 L 0.17621 -0.323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6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u©n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u©t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122" name="Picture 2" descr="E:\LOP 1 CANH DIEU\TV 1 canh dieu\Ki II\Bai 121. uan - uat\Package - Lesson\Data\tv1b121tr051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376589"/>
            <a:ext cx="89344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023" r="8333" b="15676"/>
          <a:stretch/>
        </p:blipFill>
        <p:spPr>
          <a:xfrm>
            <a:off x="740228" y="783771"/>
            <a:ext cx="7692571" cy="4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</TotalTime>
  <Words>280</Words>
  <Application>Microsoft Office PowerPoint</Application>
  <PresentationFormat>On-screen Show (16:10)</PresentationFormat>
  <Paragraphs>58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VNI-Thufap2</vt:lpstr>
      <vt:lpstr>Arial</vt:lpstr>
      <vt:lpstr>Times New Roman</vt:lpstr>
      <vt:lpstr>.VnTifani Heavy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467</cp:revision>
  <dcterms:created xsi:type="dcterms:W3CDTF">2020-02-10T09:35:50Z</dcterms:created>
  <dcterms:modified xsi:type="dcterms:W3CDTF">2021-03-08T13:50:24Z</dcterms:modified>
</cp:coreProperties>
</file>