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57" r:id="rId4"/>
    <p:sldId id="258" r:id="rId5"/>
    <p:sldId id="265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61828-7DA2-4615-AFE8-D108EE0F58F7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59526-99D9-4DC3-9E59-F3C2EDD0E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1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A31E-A4DE-4A0B-A822-B4E8168D6232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66A-66EC-4409-8628-3CAEC947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83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A31E-A4DE-4A0B-A822-B4E8168D6232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66A-66EC-4409-8628-3CAEC947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6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A31E-A4DE-4A0B-A822-B4E8168D6232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66A-66EC-4409-8628-3CAEC947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2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91979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A31E-A4DE-4A0B-A822-B4E8168D6232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66A-66EC-4409-8628-3CAEC947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7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A31E-A4DE-4A0B-A822-B4E8168D6232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66A-66EC-4409-8628-3CAEC947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3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A31E-A4DE-4A0B-A822-B4E8168D6232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66A-66EC-4409-8628-3CAEC947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A31E-A4DE-4A0B-A822-B4E8168D6232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66A-66EC-4409-8628-3CAEC947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A31E-A4DE-4A0B-A822-B4E8168D6232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66A-66EC-4409-8628-3CAEC947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30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A31E-A4DE-4A0B-A822-B4E8168D6232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66A-66EC-4409-8628-3CAEC947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0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A31E-A4DE-4A0B-A822-B4E8168D6232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66A-66EC-4409-8628-3CAEC947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0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CA31E-A4DE-4A0B-A822-B4E8168D6232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E966A-66EC-4409-8628-3CAEC947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64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CA31E-A4DE-4A0B-A822-B4E8168D6232}" type="datetimeFigureOut">
              <a:rPr lang="en-US" smtClean="0"/>
              <a:t>04/10/2020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E966A-66EC-4409-8628-3CAEC9476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audio" Target="../media/audio1.wav"/><Relationship Id="rId9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3272251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80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2179675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1046272"/>
            <a:ext cx="365522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4138855"/>
            <a:ext cx="2656386" cy="24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90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4" y="627019"/>
            <a:ext cx="7082971" cy="16894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23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p - </a:t>
            </a:r>
            <a:r>
              <a:rPr lang="en-US" sz="66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ph</a:t>
            </a:r>
            <a:endParaRPr lang="en-US" sz="66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267" y="2784292"/>
            <a:ext cx="2752725" cy="289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720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58056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15431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1199" y="15431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µ d×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147" y="3169920"/>
            <a:ext cx="5409817" cy="3453684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26031" y="972188"/>
            <a:ext cx="84080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err="1">
                <a:latin typeface=".VnAvant" pitchFamily="34" charset="0"/>
              </a:rPr>
              <a:t>Nh</a:t>
            </a:r>
            <a:r>
              <a:rPr lang="en-US" sz="2600" dirty="0">
                <a:latin typeface=".VnAvant" pitchFamily="34" charset="0"/>
              </a:rPr>
              <a:t>µ d× </a:t>
            </a:r>
            <a:r>
              <a:rPr lang="en-US" sz="2600" dirty="0" err="1">
                <a:latin typeface=".VnAvant" pitchFamily="34" charset="0"/>
              </a:rPr>
              <a:t>Nga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cã</a:t>
            </a:r>
            <a:r>
              <a:rPr lang="en-US" sz="2600" dirty="0">
                <a:latin typeface=".VnAvant" pitchFamily="34" charset="0"/>
              </a:rPr>
              <a:t> pi a n«.</a:t>
            </a:r>
          </a:p>
          <a:p>
            <a:pPr algn="just"/>
            <a:r>
              <a:rPr lang="en-US" sz="2600" dirty="0">
                <a:latin typeface=".VnAvant" pitchFamily="34" charset="0"/>
              </a:rPr>
              <a:t>C¶ </a:t>
            </a:r>
            <a:r>
              <a:rPr lang="en-US" sz="2600" dirty="0" err="1">
                <a:latin typeface=".VnAvant" pitchFamily="34" charset="0"/>
              </a:rPr>
              <a:t>nh</a:t>
            </a:r>
            <a:r>
              <a:rPr lang="en-US" sz="2600" dirty="0">
                <a:latin typeface=".VnAvant" pitchFamily="34" charset="0"/>
              </a:rPr>
              <a:t>µ Bi ®i </a:t>
            </a:r>
            <a:r>
              <a:rPr lang="en-US" sz="2600" dirty="0" err="1">
                <a:latin typeface=".VnAvant" pitchFamily="34" charset="0"/>
              </a:rPr>
              <a:t>phè</a:t>
            </a:r>
            <a:r>
              <a:rPr lang="en-US" sz="2600" dirty="0">
                <a:latin typeface=".VnAvant" pitchFamily="34" charset="0"/>
              </a:rPr>
              <a:t>, </a:t>
            </a:r>
            <a:r>
              <a:rPr lang="en-US" sz="2600" dirty="0" err="1">
                <a:latin typeface=".VnAvant" pitchFamily="34" charset="0"/>
              </a:rPr>
              <a:t>ghÐ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nh</a:t>
            </a:r>
            <a:r>
              <a:rPr lang="en-US" sz="2600" dirty="0">
                <a:latin typeface=".VnAvant" pitchFamily="34" charset="0"/>
              </a:rPr>
              <a:t>µ d×, </a:t>
            </a:r>
            <a:r>
              <a:rPr lang="en-US" sz="2600" dirty="0" err="1">
                <a:latin typeface=".VnAvant" pitchFamily="34" charset="0"/>
              </a:rPr>
              <a:t>nghe</a:t>
            </a:r>
            <a:r>
              <a:rPr lang="en-US" sz="2600" dirty="0">
                <a:latin typeface=".VnAvant" pitchFamily="34" charset="0"/>
              </a:rPr>
              <a:t> pi a n«.</a:t>
            </a:r>
          </a:p>
          <a:p>
            <a:pPr algn="just"/>
            <a:r>
              <a:rPr lang="en-US" sz="2600" dirty="0">
                <a:latin typeface=".VnAvant" pitchFamily="34" charset="0"/>
              </a:rPr>
              <a:t>Dµ </a:t>
            </a:r>
            <a:r>
              <a:rPr lang="en-US" sz="2600" dirty="0" err="1">
                <a:latin typeface=".VnAvant" pitchFamily="34" charset="0"/>
              </a:rPr>
              <a:t>Nga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pha</a:t>
            </a:r>
            <a:r>
              <a:rPr lang="en-US" sz="2600" dirty="0">
                <a:latin typeface=".VnAvant" pitchFamily="34" charset="0"/>
              </a:rPr>
              <a:t> cµ </a:t>
            </a:r>
            <a:r>
              <a:rPr lang="en-US" sz="2600" dirty="0" err="1">
                <a:latin typeface=".VnAvant" pitchFamily="34" charset="0"/>
              </a:rPr>
              <a:t>ph</a:t>
            </a:r>
            <a:r>
              <a:rPr lang="en-US" sz="2600" dirty="0">
                <a:latin typeface=".VnAvant" pitchFamily="34" charset="0"/>
              </a:rPr>
              <a:t>ª. </a:t>
            </a:r>
            <a:r>
              <a:rPr lang="en-US" sz="2600" dirty="0" err="1">
                <a:latin typeface=".VnAvant" pitchFamily="34" charset="0"/>
              </a:rPr>
              <a:t>Bè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mÑ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cã</a:t>
            </a:r>
            <a:r>
              <a:rPr lang="en-US" sz="2600" dirty="0">
                <a:latin typeface=".VnAvant" pitchFamily="34" charset="0"/>
              </a:rPr>
              <a:t> cµ </a:t>
            </a:r>
            <a:r>
              <a:rPr lang="en-US" sz="2600" dirty="0" err="1">
                <a:latin typeface=".VnAvant" pitchFamily="34" charset="0"/>
              </a:rPr>
              <a:t>ph</a:t>
            </a:r>
            <a:r>
              <a:rPr lang="en-US" sz="2600" dirty="0">
                <a:latin typeface=".VnAvant" pitchFamily="34" charset="0"/>
              </a:rPr>
              <a:t>ª. Bi </a:t>
            </a:r>
            <a:r>
              <a:rPr lang="en-US" sz="2600" dirty="0" err="1">
                <a:latin typeface=".VnAvant" pitchFamily="34" charset="0"/>
              </a:rPr>
              <a:t>cã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phë</a:t>
            </a:r>
            <a:r>
              <a:rPr lang="en-US" sz="2600" dirty="0">
                <a:latin typeface=".VnAvant" pitchFamily="34" charset="0"/>
              </a:rPr>
              <a:t>. BÐ Li </a:t>
            </a:r>
            <a:r>
              <a:rPr lang="en-US" sz="2600" dirty="0" err="1">
                <a:latin typeface=".VnAvant" pitchFamily="34" charset="0"/>
              </a:rPr>
              <a:t>cã</a:t>
            </a:r>
            <a:r>
              <a:rPr lang="en-US" sz="2600" dirty="0">
                <a:latin typeface=".VnAvant" pitchFamily="34" charset="0"/>
              </a:rPr>
              <a:t> </a:t>
            </a:r>
            <a:r>
              <a:rPr lang="en-US" sz="2600" dirty="0" err="1">
                <a:latin typeface=".VnAvant" pitchFamily="34" charset="0"/>
              </a:rPr>
              <a:t>na.</a:t>
            </a:r>
            <a:endParaRPr lang="en-US" sz="26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1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" y="0"/>
            <a:ext cx="9139126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376" y="376824"/>
            <a:ext cx="44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Luyeän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ñoïc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töø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ngöõ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949" y="997435"/>
            <a:ext cx="5773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“d×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na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pi a n«, ®I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phè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ghÐ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µ d×,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pha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cµ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ph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ª,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phë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6348" y="2127250"/>
            <a:ext cx="44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Luyeän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ñoïc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caâu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4521" y="2697362"/>
            <a:ext cx="4844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Bµi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VNI-Avo" pitchFamily="2" charset="0"/>
              </a:rPr>
              <a:t>maáy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?</a:t>
            </a:r>
          </a:p>
          <a:p>
            <a:pPr algn="just"/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nèi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tiÕp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862" y="3790595"/>
            <a:ext cx="44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Thi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ñoïc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ñoaïn</a:t>
            </a:r>
            <a:r>
              <a:rPr lang="en-US" sz="2800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VNI-Avo" pitchFamily="2" charset="0"/>
              </a:rPr>
              <a:t>baøi</a:t>
            </a:r>
            <a:endParaRPr lang="en-US" sz="2800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4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97000" y="4953000"/>
            <a:ext cx="6540500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225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1968500" y="825501"/>
            <a:ext cx="57150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7619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325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2225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08" y="2222500"/>
            <a:ext cx="2354792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4826000"/>
            <a:ext cx="25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509323"/>
            <a:ext cx="1505479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22" y="636324"/>
            <a:ext cx="1505479" cy="152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2" y="382323"/>
            <a:ext cx="1505479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05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8056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5431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2234" y="102068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GhÐp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óng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6112" y="1396496"/>
            <a:ext cx="3265720" cy="523220"/>
          </a:xfrm>
          <a:prstGeom prst="rect">
            <a:avLst/>
          </a:prstGeom>
          <a:solidFill>
            <a:srgbClr val="FF99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a)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µ d×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Nga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112" y="2641822"/>
            <a:ext cx="3265720" cy="523220"/>
          </a:xfrm>
          <a:prstGeom prst="rect">
            <a:avLst/>
          </a:prstGeom>
          <a:solidFill>
            <a:srgbClr val="FF99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b)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µ C¶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µ Bi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3377" y="1396496"/>
            <a:ext cx="3839025" cy="523220"/>
          </a:xfrm>
          <a:prstGeom prst="rect">
            <a:avLst/>
          </a:prstGeom>
          <a:solidFill>
            <a:srgbClr val="99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.VnAvant" pitchFamily="34" charset="0"/>
              </a:rPr>
              <a:t>1) ®i </a:t>
            </a:r>
            <a:r>
              <a:rPr lang="en-US" sz="2800" b="1" dirty="0" err="1">
                <a:latin typeface=".VnAvant" pitchFamily="34" charset="0"/>
              </a:rPr>
              <a:t>phè</a:t>
            </a:r>
            <a:r>
              <a:rPr lang="en-US" sz="2800" b="1" dirty="0">
                <a:latin typeface=".VnAvant" pitchFamily="34" charset="0"/>
              </a:rPr>
              <a:t>, </a:t>
            </a:r>
            <a:r>
              <a:rPr lang="en-US" sz="2800" b="1" dirty="0" err="1">
                <a:latin typeface=".VnAvant" pitchFamily="34" charset="0"/>
              </a:rPr>
              <a:t>ghÐ</a:t>
            </a:r>
            <a:r>
              <a:rPr lang="en-US" sz="2800" b="1" dirty="0"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nh</a:t>
            </a:r>
            <a:r>
              <a:rPr lang="en-US" sz="2800" b="1" dirty="0">
                <a:latin typeface=".VnAvant" pitchFamily="34" charset="0"/>
              </a:rPr>
              <a:t>µ d×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03377" y="2641822"/>
            <a:ext cx="3839024" cy="523220"/>
          </a:xfrm>
          <a:prstGeom prst="rect">
            <a:avLst/>
          </a:prstGeom>
          <a:solidFill>
            <a:srgbClr val="99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.VnAvant" pitchFamily="34" charset="0"/>
              </a:rPr>
              <a:t>2) </a:t>
            </a:r>
            <a:r>
              <a:rPr lang="en-US" sz="2800" b="1" dirty="0" err="1">
                <a:latin typeface=".VnAvant" pitchFamily="34" charset="0"/>
              </a:rPr>
              <a:t>Cã</a:t>
            </a:r>
            <a:r>
              <a:rPr lang="en-US" sz="2800" b="1" dirty="0">
                <a:latin typeface=".VnAvant" pitchFamily="34" charset="0"/>
              </a:rPr>
              <a:t> pi a n«</a:t>
            </a:r>
          </a:p>
        </p:txBody>
      </p:sp>
      <p:cxnSp>
        <p:nvCxnSpPr>
          <p:cNvPr id="16" name="Straight Arrow Connector 15"/>
          <p:cNvCxnSpPr>
            <a:stCxn id="8" idx="3"/>
            <a:endCxn id="12" idx="1"/>
          </p:cNvCxnSpPr>
          <p:nvPr/>
        </p:nvCxnSpPr>
        <p:spPr>
          <a:xfrm>
            <a:off x="3381832" y="1658106"/>
            <a:ext cx="1821545" cy="1245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  <a:endCxn id="10" idx="1"/>
          </p:cNvCxnSpPr>
          <p:nvPr/>
        </p:nvCxnSpPr>
        <p:spPr>
          <a:xfrm flipV="1">
            <a:off x="3381832" y="1658106"/>
            <a:ext cx="1821545" cy="1245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99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5431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799600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1805940"/>
            <a:ext cx="8429625" cy="16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2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5734052"/>
            <a:ext cx="8985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7" y="5618163"/>
            <a:ext cx="992187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9" y="5694363"/>
            <a:ext cx="930275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776538"/>
            <a:ext cx="6681787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402580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197</Words>
  <Application>Microsoft Office PowerPoint</Application>
  <PresentationFormat>On-screen Show (4:3)</PresentationFormat>
  <Paragraphs>29</Paragraphs>
  <Slides>8</Slides>
  <Notes>3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.VnArial</vt:lpstr>
      <vt:lpstr>.VnAvant</vt:lpstr>
      <vt:lpstr>Arial</vt:lpstr>
      <vt:lpstr>Calibri</vt:lpstr>
      <vt:lpstr>Tahoma</vt:lpstr>
      <vt:lpstr>VNI-Avo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2020-10-04T11:15:51Z</dcterms:created>
  <dcterms:modified xsi:type="dcterms:W3CDTF">2020-10-04T15:13:03Z</dcterms:modified>
</cp:coreProperties>
</file>