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348" r:id="rId3"/>
    <p:sldId id="256" r:id="rId4"/>
    <p:sldId id="353" r:id="rId5"/>
    <p:sldId id="351" r:id="rId6"/>
    <p:sldId id="356" r:id="rId7"/>
    <p:sldId id="308" r:id="rId8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0"/>
    </p:embeddedFont>
    <p:embeddedFont>
      <p:font typeface=".VnArial" panose="020B7200000000000000" pitchFamily="34" charset="0"/>
      <p:regular r:id="rId11"/>
      <p:italic r:id="rId12"/>
      <p:boldItalic r:id="rId13"/>
    </p:embeddedFont>
    <p:embeddedFont>
      <p:font typeface="VNI-Thufap2"/>
      <p:regular r:id="rId14"/>
    </p:embeddedFont>
    <p:embeddedFont>
      <p:font typeface="VNI-Avo" pitchFamily="2" charset="0"/>
      <p:regular r:id="rId15"/>
      <p:bold r:id="rId16"/>
      <p:italic r:id="rId17"/>
      <p:boldItalic r:id="rId18"/>
    </p:embeddedFont>
    <p:embeddedFont>
      <p:font typeface=".VnAvant" panose="020B720000000000000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99CC"/>
    <a:srgbClr val="FFFFCC"/>
    <a:srgbClr val="FFFF99"/>
    <a:srgbClr val="99FFCC"/>
    <a:srgbClr val="FF66FF"/>
    <a:srgbClr val="0066CC"/>
    <a:srgbClr val="FF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VNI-Avo" pitchFamily="2" charset="0"/>
              </a:rPr>
              <a:t>OÂn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baøi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cuõ</a:t>
            </a:r>
            <a:endParaRPr lang="en-US" sz="4800" dirty="0">
              <a:latin typeface="VNI-Avo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934" y="2105197"/>
            <a:ext cx="8336132" cy="102861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Quy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taéc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vieát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chính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taû</a:t>
            </a:r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21217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35</a:t>
            </a:r>
          </a:p>
          <a:p>
            <a:pPr algn="ctr"/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Chöõ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  <a:ea typeface="Tahoma" pitchFamily="34" charset="0"/>
                <a:cs typeface="Tahoma" pitchFamily="34" charset="0"/>
              </a:rPr>
              <a:t>hoa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15268"/>
            <a:ext cx="2209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629" y="1620536"/>
            <a:ext cx="8880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    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thò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xaõ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veà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queâ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</a:t>
            </a:r>
            <a:r>
              <a:rPr lang="en-US" sz="3200" dirty="0">
                <a:latin typeface="VNI-Avo" pitchFamily="2" charset="0"/>
              </a:rPr>
              <a:t>. Ba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traø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mía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söõa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r>
              <a:rPr lang="en-US" sz="3200" dirty="0">
                <a:latin typeface="VNI-Avo" pitchFamily="2" charset="0"/>
              </a:rPr>
              <a:t>     Ô,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nhæ</a:t>
            </a:r>
            <a:r>
              <a:rPr lang="en-US" sz="3200" dirty="0">
                <a:latin typeface="VNI-Avo" pitchFamily="2" charset="0"/>
              </a:rPr>
              <a:t>?</a:t>
            </a:r>
          </a:p>
          <a:p>
            <a:r>
              <a:rPr lang="en-US" sz="3200" dirty="0">
                <a:latin typeface="VNI-Avo" pitchFamily="2" charset="0"/>
              </a:rPr>
              <a:t>     AØ, </a:t>
            </a:r>
            <a:r>
              <a:rPr lang="en-US" sz="3200" dirty="0" err="1">
                <a:latin typeface="VNI-Avo" pitchFamily="2" charset="0"/>
              </a:rPr>
              <a:t>maù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ñaõ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Leâ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quyù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2376" y="782234"/>
            <a:ext cx="2839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VNI-Avo" pitchFamily="2" charset="0"/>
              </a:rPr>
              <a:t>Chia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quaø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28598"/>
            <a:ext cx="848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4.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baøi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taäp</a:t>
            </a:r>
            <a:r>
              <a:rPr lang="en-US" sz="32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VNI-Avo" pitchFamily="2" charset="0"/>
              </a:rPr>
              <a:t>ñoïc</a:t>
            </a:r>
            <a:endParaRPr lang="en-US" sz="3200" b="1" dirty="0">
              <a:solidFill>
                <a:srgbClr val="0000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7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6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0" y="985405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97660" y="129491"/>
            <a:ext cx="745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Chöõ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thöôøng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</a:rPr>
              <a:t> –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chöõ</a:t>
            </a:r>
            <a:r>
              <a:rPr lang="en-US" sz="48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VNI-Avo" pitchFamily="2" charset="0"/>
              </a:rPr>
              <a:t>hoa</a:t>
            </a:r>
            <a:endParaRPr lang="en-US" sz="48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473" b="5864"/>
          <a:stretch/>
        </p:blipFill>
        <p:spPr>
          <a:xfrm>
            <a:off x="2529307" y="1100832"/>
            <a:ext cx="4085385" cy="45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113</Words>
  <Application>Microsoft Office PowerPoint</Application>
  <PresentationFormat>On-screen Show (16:10)</PresentationFormat>
  <Paragraphs>19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.VnArial</vt:lpstr>
      <vt:lpstr>Arial</vt:lpstr>
      <vt:lpstr>VNI-Thufap2</vt:lpstr>
      <vt:lpstr>VNI-Avo</vt:lpstr>
      <vt:lpstr>.VnAvant</vt:lpstr>
      <vt:lpstr>Calibri</vt:lpstr>
      <vt:lpstr>Tahoma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236</cp:revision>
  <dcterms:created xsi:type="dcterms:W3CDTF">2020-02-10T09:35:50Z</dcterms:created>
  <dcterms:modified xsi:type="dcterms:W3CDTF">2020-10-17T03:34:32Z</dcterms:modified>
</cp:coreProperties>
</file>