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359" r:id="rId3"/>
    <p:sldId id="352" r:id="rId4"/>
    <p:sldId id="256" r:id="rId5"/>
    <p:sldId id="257" r:id="rId6"/>
    <p:sldId id="353" r:id="rId7"/>
    <p:sldId id="354" r:id="rId8"/>
    <p:sldId id="362" r:id="rId9"/>
    <p:sldId id="344" r:id="rId10"/>
    <p:sldId id="349" r:id="rId11"/>
    <p:sldId id="360" r:id="rId12"/>
    <p:sldId id="282" r:id="rId13"/>
    <p:sldId id="361" r:id="rId14"/>
    <p:sldId id="323" r:id="rId15"/>
    <p:sldId id="309" r:id="rId16"/>
    <p:sldId id="310" r:id="rId17"/>
    <p:sldId id="324" r:id="rId18"/>
    <p:sldId id="325" r:id="rId19"/>
    <p:sldId id="326" r:id="rId20"/>
    <p:sldId id="328" r:id="rId21"/>
    <p:sldId id="329" r:id="rId22"/>
    <p:sldId id="308" r:id="rId23"/>
  </p:sldIdLst>
  <p:sldSz cx="9144000" cy="5715000" type="screen16x10"/>
  <p:notesSz cx="6858000" cy="9144000"/>
  <p:embeddedFontLst>
    <p:embeddedFont>
      <p:font typeface="VNI-Thufap2"/>
      <p:regular r:id="rId25"/>
    </p:embeddedFont>
    <p:embeddedFont>
      <p:font typeface="宋体" panose="02010600030101010101" pitchFamily="2" charset="-122"/>
      <p:regular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.VnTifani HeavyH" panose="020B7200000000000000"/>
      <p:regular r:id="rId31"/>
    </p:embeddedFon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 Black" panose="020B0A04020102020204" pitchFamily="34" charset="0"/>
      <p:bold r:id="rId40"/>
    </p:embeddedFont>
    <p:embeddedFont>
      <p:font typeface=".VnAvant" panose="020B720000000000000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.VnTifani Heavy" panose="020B7200000000000000"/>
      <p:regular r:id="rId47"/>
    </p:embeddedFont>
    <p:embeddedFont>
      <p:font typeface=".VnArial" panose="020B7200000000000000" pitchFamily="34" charset="0"/>
      <p:regular r:id="rId48"/>
      <p:italic r:id="rId49"/>
      <p:boldItalic r:id="rId5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CC"/>
    <a:srgbClr val="006600"/>
    <a:srgbClr val="CCFFFF"/>
    <a:srgbClr val="3333FF"/>
    <a:srgbClr val="FFCCFF"/>
    <a:srgbClr val="FFFFCC"/>
    <a:srgbClr val="FFFF99"/>
    <a:srgbClr val="99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êp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17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20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slide" Target="slide22.xml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20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slide" Target="slide21.xml"/><Relationship Id="rId5" Type="http://schemas.openxmlformats.org/officeDocument/2006/relationships/image" Target="../media/image30.png"/><Relationship Id="rId15" Type="http://schemas.openxmlformats.org/officeDocument/2006/relationships/slide" Target="slide18.xml"/><Relationship Id="rId10" Type="http://schemas.openxmlformats.org/officeDocument/2006/relationships/image" Target="../media/image34.png"/><Relationship Id="rId19" Type="http://schemas.openxmlformats.org/officeDocument/2006/relationships/image" Target="../media/image40.gif"/><Relationship Id="rId4" Type="http://schemas.openxmlformats.org/officeDocument/2006/relationships/slide" Target="slide20.xml"/><Relationship Id="rId9" Type="http://schemas.openxmlformats.org/officeDocument/2006/relationships/image" Target="../media/image33.jpe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3.gif"/><Relationship Id="rId18" Type="http://schemas.openxmlformats.org/officeDocument/2006/relationships/image" Target="../media/image4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7" Type="http://schemas.openxmlformats.org/officeDocument/2006/relationships/audio" Target="../media/audio6.wav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" Type="http://schemas.openxmlformats.org/officeDocument/2006/relationships/tags" Target="../tags/tag5.xml"/><Relationship Id="rId16" Type="http://schemas.openxmlformats.org/officeDocument/2006/relationships/image" Target="../media/image46.gif"/><Relationship Id="rId20" Type="http://schemas.openxmlformats.org/officeDocument/2006/relationships/image" Target="../media/image50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5.wav"/><Relationship Id="rId15" Type="http://schemas.openxmlformats.org/officeDocument/2006/relationships/image" Target="../media/image45.gif"/><Relationship Id="rId10" Type="http://schemas.openxmlformats.org/officeDocument/2006/relationships/audio" Target="../media/audio8.wav"/><Relationship Id="rId19" Type="http://schemas.openxmlformats.org/officeDocument/2006/relationships/image" Target="../media/image49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7.wav"/><Relationship Id="rId1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6.wav"/><Relationship Id="rId18" Type="http://schemas.openxmlformats.org/officeDocument/2006/relationships/image" Target="../media/image42.gif"/><Relationship Id="rId26" Type="http://schemas.openxmlformats.org/officeDocument/2006/relationships/image" Target="../media/image52.gif"/><Relationship Id="rId3" Type="http://schemas.openxmlformats.org/officeDocument/2006/relationships/tags" Target="../tags/tag8.xml"/><Relationship Id="rId21" Type="http://schemas.openxmlformats.org/officeDocument/2006/relationships/image" Target="../media/image45.gif"/><Relationship Id="rId7" Type="http://schemas.openxmlformats.org/officeDocument/2006/relationships/tags" Target="../tags/tag1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1.gif"/><Relationship Id="rId2" Type="http://schemas.openxmlformats.org/officeDocument/2006/relationships/tags" Target="../tags/tag7.xml"/><Relationship Id="rId16" Type="http://schemas.openxmlformats.org/officeDocument/2006/relationships/audio" Target="../media/audio10.wav"/><Relationship Id="rId20" Type="http://schemas.openxmlformats.org/officeDocument/2006/relationships/image" Target="../media/image44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9.wav"/><Relationship Id="rId24" Type="http://schemas.openxmlformats.org/officeDocument/2006/relationships/image" Target="../media/image48.gif"/><Relationship Id="rId5" Type="http://schemas.openxmlformats.org/officeDocument/2006/relationships/tags" Target="../tags/tag10.xml"/><Relationship Id="rId15" Type="http://schemas.openxmlformats.org/officeDocument/2006/relationships/audio" Target="../media/audio8.wav"/><Relationship Id="rId23" Type="http://schemas.openxmlformats.org/officeDocument/2006/relationships/image" Target="../media/image47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43.gif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46.gif"/><Relationship Id="rId27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7.wav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11" Type="http://schemas.openxmlformats.org/officeDocument/2006/relationships/slide" Target="slide17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6.wav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6.wav"/><Relationship Id="rId18" Type="http://schemas.openxmlformats.org/officeDocument/2006/relationships/image" Target="../media/image42.gif"/><Relationship Id="rId26" Type="http://schemas.openxmlformats.org/officeDocument/2006/relationships/image" Target="../media/image52.gif"/><Relationship Id="rId3" Type="http://schemas.openxmlformats.org/officeDocument/2006/relationships/tags" Target="../tags/tag16.xml"/><Relationship Id="rId21" Type="http://schemas.openxmlformats.org/officeDocument/2006/relationships/image" Target="../media/image45.gif"/><Relationship Id="rId7" Type="http://schemas.openxmlformats.org/officeDocument/2006/relationships/tags" Target="../tags/tag2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1.gif"/><Relationship Id="rId2" Type="http://schemas.openxmlformats.org/officeDocument/2006/relationships/tags" Target="../tags/tag15.xml"/><Relationship Id="rId16" Type="http://schemas.openxmlformats.org/officeDocument/2006/relationships/audio" Target="../media/audio10.wav"/><Relationship Id="rId20" Type="http://schemas.openxmlformats.org/officeDocument/2006/relationships/image" Target="../media/image44.gif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9.wav"/><Relationship Id="rId24" Type="http://schemas.openxmlformats.org/officeDocument/2006/relationships/image" Target="../media/image48.gif"/><Relationship Id="rId5" Type="http://schemas.openxmlformats.org/officeDocument/2006/relationships/tags" Target="../tags/tag18.xml"/><Relationship Id="rId15" Type="http://schemas.openxmlformats.org/officeDocument/2006/relationships/audio" Target="../media/audio8.wav"/><Relationship Id="rId23" Type="http://schemas.openxmlformats.org/officeDocument/2006/relationships/image" Target="../media/image47.gif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43.gif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46.gif"/><Relationship Id="rId27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H¸i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7" y="629455"/>
            <a:ext cx="7750629" cy="3826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4380292"/>
            <a:ext cx="1331459" cy="1316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25" y="4382509"/>
            <a:ext cx="1912162" cy="133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84" y="4600839"/>
            <a:ext cx="1522687" cy="11141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97" y="4455886"/>
            <a:ext cx="1534361" cy="125911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775200" y="1262752"/>
            <a:ext cx="2148114" cy="2438391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86516" y="2656927"/>
            <a:ext cx="2336798" cy="1044216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053771" y="2656927"/>
            <a:ext cx="137887" cy="1189359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122714" y="1901381"/>
            <a:ext cx="794658" cy="1944905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3771" y="1799781"/>
            <a:ext cx="3987801" cy="2046505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053771" y="2409381"/>
            <a:ext cx="5000172" cy="1436905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191658" y="2656927"/>
            <a:ext cx="5007428" cy="1943912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17372" y="2017486"/>
            <a:ext cx="145143" cy="2583353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146629" y="2542671"/>
            <a:ext cx="2967717" cy="230510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166427" y="1901381"/>
            <a:ext cx="761344" cy="2815762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91906" y="365305"/>
            <a:ext cx="1852811" cy="1018450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04063" y="369368"/>
              <a:ext cx="1934791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rgbClr val="FF0000"/>
                  </a:solidFill>
                  <a:latin typeface="VNI-Avo" pitchFamily="2" charset="0"/>
                </a:rPr>
                <a:t>eâm</a:t>
              </a:r>
              <a:endParaRPr lang="en-US" sz="5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75291" y="1865509"/>
            <a:ext cx="2398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neám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neäm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ñeám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meàm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  <a:p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463907" y="365304"/>
            <a:ext cx="2002214" cy="1018451"/>
            <a:chOff x="995149" y="228600"/>
            <a:chExt cx="2357651" cy="1066800"/>
          </a:xfrm>
        </p:grpSpPr>
        <p:sp>
          <p:nvSpPr>
            <p:cNvPr id="24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04063" y="369368"/>
              <a:ext cx="1934791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rgbClr val="FF0000"/>
                  </a:solidFill>
                  <a:latin typeface="VNI-Avo" pitchFamily="2" charset="0"/>
                </a:rPr>
                <a:t>eâp</a:t>
              </a:r>
              <a:endParaRPr lang="en-US" sz="5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4323425" y="1037319"/>
            <a:ext cx="0" cy="37477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63907" y="1723467"/>
            <a:ext cx="2398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neáp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xeáp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  <a:p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ªm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ªp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2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601561"/>
            <a:ext cx="83629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Món ăn nào làm từ gạo nếp, món ăn nào làm từ gạo tẻ?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2735006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Bánh</a:t>
            </a:r>
            <a:r>
              <a:rPr lang="en-US" sz="2200" b="1" dirty="0"/>
              <a:t> </a:t>
            </a:r>
            <a:r>
              <a:rPr lang="en-US" sz="2200" b="1" dirty="0" err="1"/>
              <a:t>chưng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2735006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Bánh</a:t>
            </a:r>
            <a:r>
              <a:rPr lang="en-US" sz="2200" b="1" dirty="0"/>
              <a:t> </a:t>
            </a:r>
            <a:r>
              <a:rPr lang="en-US" sz="2200" b="1" dirty="0" err="1"/>
              <a:t>cuốn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82823" y="3006414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Bồ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câu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1933699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Rèm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cửa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86425" y="3006415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bớt</a:t>
            </a:r>
            <a:endParaRPr lang="vi-VN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1951363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Tháp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rùa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tem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thö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45345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ngoõ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heïp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183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leã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pheùp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94786" y="3126920"/>
            <a:ext cx="5762953" cy="889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Coâ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coø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chuù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traém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thi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83077" y="4272139"/>
            <a:ext cx="7510508" cy="889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Gaø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nheùp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gaø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meï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chaêm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luõ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gaø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em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034392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951025"/>
            <a:ext cx="7010400" cy="4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êp</a:t>
            </a:r>
            <a:r>
              <a:rPr lang="en-US" sz="26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3386058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Thép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010638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Sáp</a:t>
            </a:r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màu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3419498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Gạo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nếp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028302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Tháp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rùa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335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KiÓm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tra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cò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15" y="34712"/>
            <a:ext cx="5268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vÏ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30" y="899717"/>
            <a:ext cx="5675993" cy="281231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221344" y="4076940"/>
            <a:ext cx="873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nµy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hiÓu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iÒu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g×?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344" y="3907662"/>
            <a:ext cx="8730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bøc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sÏ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®­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®¸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¸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cao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nÕu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võa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thÓ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hiÖn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®­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suy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nghÜ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tèt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Ñp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ngư­êi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vÏ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23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42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ª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ªp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59" y="2231572"/>
            <a:ext cx="2810556" cy="24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90" y="3729371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ªm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42: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ªp­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7" y="1339851"/>
            <a:ext cx="2828925" cy="22288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5030389" y="2121823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eâm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273385" y="2685084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9" y="3566647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Õp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löa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42: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ªp­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2" y="1218747"/>
            <a:ext cx="2496741" cy="22193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Rectangle 12"/>
          <p:cNvSpPr/>
          <p:nvPr/>
        </p:nvSpPr>
        <p:spPr>
          <a:xfrm>
            <a:off x="5030389" y="2121823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4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273385" y="2685084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17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-1" y="7133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58998" y="68512"/>
            <a:ext cx="4855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s¸nh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ªm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ªp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314" y="749804"/>
            <a:ext cx="850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Gièng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Òu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©m ª ®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tr­ưíc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314" y="1399148"/>
            <a:ext cx="322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Kh¸c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614618"/>
              </p:ext>
            </p:extLst>
          </p:nvPr>
        </p:nvGraphicFramePr>
        <p:xfrm>
          <a:off x="1001488" y="2451098"/>
          <a:ext cx="7184572" cy="1569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2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2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46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6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18652" y="2499657"/>
            <a:ext cx="197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ªm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0367" y="2528832"/>
            <a:ext cx="197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ªp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845" y="3379864"/>
            <a:ext cx="338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lµ ©m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m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29142" y="3400377"/>
            <a:ext cx="3380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lµ ©m p</a:t>
            </a:r>
          </a:p>
        </p:txBody>
      </p:sp>
    </p:spTree>
    <p:extLst>
      <p:ext uri="{BB962C8B-B14F-4D97-AF65-F5344CB8AC3E}">
        <p14:creationId xmlns:p14="http://schemas.microsoft.com/office/powerpoint/2010/main" val="283977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90" y="3729371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ªm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7" y="1339851"/>
            <a:ext cx="2828925" cy="22288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340875" y="3687751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Õp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löa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88" y="1339851"/>
            <a:ext cx="2496741" cy="22193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7140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H¸i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7" y="629455"/>
            <a:ext cx="7750629" cy="3826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4380292"/>
            <a:ext cx="1331459" cy="13165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25" y="4382509"/>
            <a:ext cx="1912162" cy="13324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84" y="4600839"/>
            <a:ext cx="1522687" cy="11141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97" y="4455886"/>
            <a:ext cx="1534361" cy="12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</TotalTime>
  <Words>666</Words>
  <Application>Microsoft Office PowerPoint</Application>
  <PresentationFormat>On-screen Show (16:10)</PresentationFormat>
  <Paragraphs>129</Paragraphs>
  <Slides>22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VNI-Thufap2</vt:lpstr>
      <vt:lpstr>宋体</vt:lpstr>
      <vt:lpstr>Times New Roman</vt:lpstr>
      <vt:lpstr>Comic Sans MS</vt:lpstr>
      <vt:lpstr>Arial</vt:lpstr>
      <vt:lpstr>.VnTifani HeavyH</vt:lpstr>
      <vt:lpstr>VNI-Avo</vt:lpstr>
      <vt:lpstr>Calibri</vt:lpstr>
      <vt:lpstr>Arial Black</vt:lpstr>
      <vt:lpstr>.VnAvant</vt:lpstr>
      <vt:lpstr>Tahoma</vt:lpstr>
      <vt:lpstr>.VnTifani Heavy</vt:lpstr>
      <vt:lpstr>.VnArial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255</cp:revision>
  <dcterms:created xsi:type="dcterms:W3CDTF">2020-02-10T09:35:50Z</dcterms:created>
  <dcterms:modified xsi:type="dcterms:W3CDTF">2020-10-21T13:48:14Z</dcterms:modified>
</cp:coreProperties>
</file>