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63" r:id="rId4"/>
    <p:sldId id="365" r:id="rId5"/>
    <p:sldId id="364" r:id="rId6"/>
    <p:sldId id="337" r:id="rId7"/>
    <p:sldId id="356" r:id="rId8"/>
    <p:sldId id="361" r:id="rId9"/>
    <p:sldId id="360" r:id="rId10"/>
    <p:sldId id="362" r:id="rId11"/>
    <p:sldId id="345" r:id="rId12"/>
    <p:sldId id="366" r:id="rId13"/>
    <p:sldId id="308" r:id="rId14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6"/>
      <p:bold r:id="rId17"/>
      <p: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SimSun" panose="02010600030101010101" pitchFamily="2" charset="-122"/>
      <p:regular r:id="rId21"/>
    </p:embeddedFont>
    <p:embeddedFont>
      <p:font typeface=".VnArial" panose="020B7200000000000000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NI-Avo" pitchFamily="2" charset="0"/>
      <p:regular r:id="rId30"/>
      <p:bold r:id="rId31"/>
      <p:italic r:id="rId32"/>
      <p:boldItalic r:id="rId33"/>
    </p:embeddedFont>
    <p:embeddedFont>
      <p:font typeface="VNI-Thufap2"/>
      <p:regular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99FFCC"/>
    <a:srgbClr val="FFFF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70" d="100"/>
          <a:sy n="70" d="100"/>
        </p:scale>
        <p:origin x="750" y="22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0014" y="12124"/>
            <a:ext cx="362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VÝ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dô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6" y="844670"/>
            <a:ext cx="912948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Chò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Thôm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ra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ñeà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: “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Caëp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cuûa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 Bi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coù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 3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quaû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 cam…”.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Bi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ñaùp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-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Em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chaû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ñem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 cam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ra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6600"/>
                </a:solidFill>
                <a:latin typeface="VNI-Avo" pitchFamily="2" charset="0"/>
              </a:rPr>
              <a:t>lôùp</a:t>
            </a:r>
            <a:r>
              <a:rPr lang="en-US" sz="27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-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Chò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ví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duï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maø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…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Chò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tieáp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nheù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: Bi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cho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em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Boáp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1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quaû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…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-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Chò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nhaàm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aï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Em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Boáp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chæ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buù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tí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meï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-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Thì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chò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ví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duï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VNI-Avo" pitchFamily="2" charset="0"/>
              </a:rPr>
              <a:t>maø</a:t>
            </a:r>
            <a:r>
              <a:rPr lang="en-US" sz="2700" dirty="0">
                <a:solidFill>
                  <a:srgbClr val="0000CC"/>
                </a:solidFill>
                <a:latin typeface="VNI-Avo" pitchFamily="2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4172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2741" y="180687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ghÐp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4" y="1277244"/>
            <a:ext cx="2759742" cy="76927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Th¬m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171" y="2801244"/>
            <a:ext cx="2706915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b) bi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83316" y="1277244"/>
            <a:ext cx="4630056" cy="8055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lµ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Th¬m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nhÇm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4293" y="2837524"/>
            <a:ext cx="4673593" cy="805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®­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ưa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vÝ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dô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14" idx="3"/>
            <a:endCxn id="7" idx="1"/>
          </p:cNvCxnSpPr>
          <p:nvPr/>
        </p:nvCxnSpPr>
        <p:spPr>
          <a:xfrm flipV="1">
            <a:off x="3135086" y="1680025"/>
            <a:ext cx="1248230" cy="15131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  <a:endCxn id="9" idx="1"/>
          </p:cNvCxnSpPr>
          <p:nvPr/>
        </p:nvCxnSpPr>
        <p:spPr>
          <a:xfrm>
            <a:off x="3135086" y="1661879"/>
            <a:ext cx="1219207" cy="1578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" b="1135"/>
          <a:stretch/>
        </p:blipFill>
        <p:spPr>
          <a:xfrm>
            <a:off x="2519601" y="76461"/>
            <a:ext cx="4304280" cy="563853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770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49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¬m - ¬p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40" y="2025875"/>
            <a:ext cx="3824126" cy="29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" b="1866"/>
          <a:stretch/>
        </p:blipFill>
        <p:spPr>
          <a:xfrm>
            <a:off x="2519601" y="121920"/>
            <a:ext cx="4104797" cy="5486400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6407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VÝ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dô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2" y="801047"/>
            <a:ext cx="5919214" cy="465544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07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5027" r="7612" b="64587"/>
          <a:stretch/>
        </p:blipFill>
        <p:spPr>
          <a:xfrm>
            <a:off x="0" y="0"/>
            <a:ext cx="9162168" cy="511791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37731" y="1951630"/>
            <a:ext cx="8461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99098" y="3070746"/>
            <a:ext cx="609630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9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VÝ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dô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86" y="587832"/>
            <a:ext cx="8969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VNI-Avo" pitchFamily="2" charset="0"/>
              </a:rPr>
              <a:t>Chò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Thôm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ra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ñeà</a:t>
            </a:r>
            <a:r>
              <a:rPr lang="en-US" sz="2400" dirty="0">
                <a:latin typeface="VNI-Avo" pitchFamily="2" charset="0"/>
              </a:rPr>
              <a:t>: “</a:t>
            </a:r>
            <a:r>
              <a:rPr lang="en-US" sz="2400" dirty="0" err="1">
                <a:latin typeface="VNI-Avo" pitchFamily="2" charset="0"/>
              </a:rPr>
              <a:t>Caëp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cuûa</a:t>
            </a:r>
            <a:r>
              <a:rPr lang="en-US" sz="2400" dirty="0">
                <a:latin typeface="VNI-Avo" pitchFamily="2" charset="0"/>
              </a:rPr>
              <a:t> Bi </a:t>
            </a:r>
            <a:r>
              <a:rPr lang="en-US" sz="2400" dirty="0" err="1">
                <a:latin typeface="VNI-Avo" pitchFamily="2" charset="0"/>
              </a:rPr>
              <a:t>coù</a:t>
            </a:r>
            <a:r>
              <a:rPr lang="en-US" sz="2400" dirty="0">
                <a:latin typeface="VNI-Avo" pitchFamily="2" charset="0"/>
              </a:rPr>
              <a:t> 3 </a:t>
            </a:r>
            <a:r>
              <a:rPr lang="en-US" sz="2400" dirty="0" err="1">
                <a:latin typeface="VNI-Avo" pitchFamily="2" charset="0"/>
              </a:rPr>
              <a:t>quaû</a:t>
            </a:r>
            <a:r>
              <a:rPr lang="en-US" sz="2400" dirty="0">
                <a:latin typeface="VNI-Avo" pitchFamily="2" charset="0"/>
              </a:rPr>
              <a:t> cam…”.</a:t>
            </a:r>
          </a:p>
          <a:p>
            <a:r>
              <a:rPr lang="en-US" sz="2400" dirty="0">
                <a:latin typeface="VNI-Avo" pitchFamily="2" charset="0"/>
              </a:rPr>
              <a:t>Bi </a:t>
            </a:r>
            <a:r>
              <a:rPr lang="en-US" sz="2400" dirty="0" err="1">
                <a:latin typeface="VNI-Avo" pitchFamily="2" charset="0"/>
              </a:rPr>
              <a:t>ñaùp</a:t>
            </a:r>
            <a:r>
              <a:rPr lang="en-US" sz="2400" dirty="0">
                <a:latin typeface="VNI-Avo" pitchFamily="2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latin typeface="VNI-Avo" pitchFamily="2" charset="0"/>
              </a:rPr>
              <a:t>Em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chaû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ñem</a:t>
            </a:r>
            <a:r>
              <a:rPr lang="en-US" sz="2400" dirty="0">
                <a:latin typeface="VNI-Avo" pitchFamily="2" charset="0"/>
              </a:rPr>
              <a:t> cam </a:t>
            </a:r>
            <a:r>
              <a:rPr lang="en-US" sz="2400" dirty="0" err="1">
                <a:latin typeface="VNI-Avo" pitchFamily="2" charset="0"/>
              </a:rPr>
              <a:t>ra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lôùp</a:t>
            </a:r>
            <a:r>
              <a:rPr lang="en-US" sz="2400" dirty="0">
                <a:latin typeface="VNI-Avo" pitchFamily="2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latin typeface="VNI-Avo" pitchFamily="2" charset="0"/>
              </a:rPr>
              <a:t>Chò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ví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duï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maø</a:t>
            </a:r>
            <a:r>
              <a:rPr lang="en-US" sz="2400" dirty="0">
                <a:latin typeface="VNI-Avo" pitchFamily="2" charset="0"/>
              </a:rPr>
              <a:t>… </a:t>
            </a:r>
            <a:r>
              <a:rPr lang="en-US" sz="2400" dirty="0" err="1">
                <a:latin typeface="VNI-Avo" pitchFamily="2" charset="0"/>
              </a:rPr>
              <a:t>Chò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tieáp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nheù</a:t>
            </a:r>
            <a:r>
              <a:rPr lang="en-US" sz="2400" dirty="0">
                <a:latin typeface="VNI-Avo" pitchFamily="2" charset="0"/>
              </a:rPr>
              <a:t>: Bi </a:t>
            </a:r>
            <a:r>
              <a:rPr lang="en-US" sz="2400" dirty="0" err="1">
                <a:latin typeface="VNI-Avo" pitchFamily="2" charset="0"/>
              </a:rPr>
              <a:t>cho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em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Boáp</a:t>
            </a:r>
            <a:r>
              <a:rPr lang="en-US" sz="2400" dirty="0">
                <a:latin typeface="VNI-Avo" pitchFamily="2" charset="0"/>
              </a:rPr>
              <a:t> 1 </a:t>
            </a:r>
            <a:r>
              <a:rPr lang="en-US" sz="2400" dirty="0" err="1">
                <a:latin typeface="VNI-Avo" pitchFamily="2" charset="0"/>
              </a:rPr>
              <a:t>quaû</a:t>
            </a:r>
            <a:r>
              <a:rPr lang="en-US" sz="2400" dirty="0">
                <a:latin typeface="VNI-Avo" pitchFamily="2" charset="0"/>
              </a:rPr>
              <a:t> …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latin typeface="VNI-Avo" pitchFamily="2" charset="0"/>
              </a:rPr>
              <a:t>Chò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nhaàm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aï</a:t>
            </a:r>
            <a:r>
              <a:rPr lang="en-US" sz="2400" dirty="0">
                <a:latin typeface="VNI-Avo" pitchFamily="2" charset="0"/>
              </a:rPr>
              <a:t>. </a:t>
            </a:r>
            <a:r>
              <a:rPr lang="en-US" sz="2400" dirty="0" err="1">
                <a:latin typeface="VNI-Avo" pitchFamily="2" charset="0"/>
              </a:rPr>
              <a:t>Em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Boáp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chæ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buù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tí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meï</a:t>
            </a:r>
            <a:r>
              <a:rPr lang="en-US" sz="2400" dirty="0">
                <a:latin typeface="VNI-Avo" pitchFamily="2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latin typeface="VNI-Avo" pitchFamily="2" charset="0"/>
              </a:rPr>
              <a:t>Thì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chò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ví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duï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maø</a:t>
            </a:r>
            <a:r>
              <a:rPr lang="en-US" sz="2400" dirty="0">
                <a:latin typeface="VNI-Avo" pitchFamily="2" charset="0"/>
              </a:rPr>
              <a:t>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8407" y="2764292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vui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dạy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học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7" y="3202871"/>
            <a:ext cx="3044370" cy="23943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3"/>
            <a:ext cx="2431213" cy="870855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chò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Thôm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¶ cam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líp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Bèp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nhÇm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0014" y="12124"/>
            <a:ext cx="362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VÝ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dô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353" y="844670"/>
            <a:ext cx="8655728" cy="452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VNI-Avo" pitchFamily="2" charset="0"/>
              </a:rPr>
              <a:t>Chò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</a:t>
            </a:r>
            <a:r>
              <a:rPr lang="en-US" sz="2800" dirty="0">
                <a:latin typeface="VNI-Avo" pitchFamily="2" charset="0"/>
              </a:rPr>
              <a:t>: “</a:t>
            </a:r>
            <a:r>
              <a:rPr lang="en-US" sz="2800" dirty="0" err="1">
                <a:latin typeface="VNI-Avo" pitchFamily="2" charset="0"/>
              </a:rPr>
              <a:t>Caëp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Bi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3 </a:t>
            </a:r>
            <a:r>
              <a:rPr lang="en-US" sz="2800" dirty="0" err="1">
                <a:latin typeface="VNI-Avo" pitchFamily="2" charset="0"/>
              </a:rPr>
              <a:t>quaû</a:t>
            </a:r>
            <a:r>
              <a:rPr lang="en-US" sz="2800" dirty="0">
                <a:latin typeface="VNI-Avo" pitchFamily="2" charset="0"/>
              </a:rPr>
              <a:t> cam…”.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Bi </a:t>
            </a:r>
            <a:r>
              <a:rPr lang="en-US" sz="2800" dirty="0" err="1">
                <a:latin typeface="VNI-Avo" pitchFamily="2" charset="0"/>
              </a:rPr>
              <a:t>ñaùp</a:t>
            </a:r>
            <a:r>
              <a:rPr lang="en-US" sz="2800" dirty="0">
                <a:latin typeface="VNI-Avo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-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ñem</a:t>
            </a:r>
            <a:r>
              <a:rPr lang="en-US" sz="2800" dirty="0">
                <a:latin typeface="VNI-Avo" pitchFamily="2" charset="0"/>
              </a:rPr>
              <a:t> cam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- </a:t>
            </a:r>
            <a:r>
              <a:rPr lang="en-US" sz="2800" dirty="0" err="1">
                <a:latin typeface="VNI-Avo" pitchFamily="2" charset="0"/>
              </a:rPr>
              <a:t>Chò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ví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</a:t>
            </a:r>
            <a:r>
              <a:rPr lang="en-US" sz="2800" dirty="0">
                <a:latin typeface="VNI-Avo" pitchFamily="2" charset="0"/>
              </a:rPr>
              <a:t>… </a:t>
            </a:r>
            <a:r>
              <a:rPr lang="en-US" sz="2800" dirty="0" err="1">
                <a:latin typeface="VNI-Avo" pitchFamily="2" charset="0"/>
              </a:rPr>
              <a:t>Chò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tieáp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nheù</a:t>
            </a:r>
            <a:r>
              <a:rPr lang="en-US" sz="2800" dirty="0">
                <a:latin typeface="VNI-Avo" pitchFamily="2" charset="0"/>
              </a:rPr>
              <a:t>: Bi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Boáp</a:t>
            </a:r>
            <a:r>
              <a:rPr lang="en-US" sz="2800" dirty="0">
                <a:latin typeface="VNI-Avo" pitchFamily="2" charset="0"/>
              </a:rPr>
              <a:t> 1 </a:t>
            </a:r>
            <a:r>
              <a:rPr lang="en-US" sz="2800" dirty="0" err="1">
                <a:latin typeface="VNI-Avo" pitchFamily="2" charset="0"/>
              </a:rPr>
              <a:t>quaû</a:t>
            </a:r>
            <a:r>
              <a:rPr lang="en-US" sz="2800" dirty="0">
                <a:latin typeface="VNI-Avo" pitchFamily="2" charset="0"/>
              </a:rPr>
              <a:t> …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- </a:t>
            </a:r>
            <a:r>
              <a:rPr lang="en-US" sz="2800" dirty="0" err="1">
                <a:latin typeface="VNI-Avo" pitchFamily="2" charset="0"/>
              </a:rPr>
              <a:t>Chò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nhaàm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aï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Boáp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chæ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buù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tí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meï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- </a:t>
            </a:r>
            <a:r>
              <a:rPr lang="en-US" sz="2800" dirty="0" err="1">
                <a:latin typeface="VNI-Avo" pitchFamily="2" charset="0"/>
              </a:rPr>
              <a:t>Thì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chò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ví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</a:t>
            </a:r>
            <a:r>
              <a:rPr lang="en-US" sz="2800" dirty="0">
                <a:latin typeface="VNI-Avo" pitchFamily="2" charset="0"/>
              </a:rPr>
              <a:t> …</a:t>
            </a:r>
          </a:p>
        </p:txBody>
      </p:sp>
      <p:sp>
        <p:nvSpPr>
          <p:cNvPr id="8" name="Oval 7"/>
          <p:cNvSpPr/>
          <p:nvPr/>
        </p:nvSpPr>
        <p:spPr>
          <a:xfrm>
            <a:off x="-43187" y="839402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034404" y="648601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-97053" y="1575954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-123984" y="2166032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-43187" y="2769061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2790268" y="2630907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15" name="Oval 14"/>
          <p:cNvSpPr/>
          <p:nvPr/>
        </p:nvSpPr>
        <p:spPr>
          <a:xfrm>
            <a:off x="5135451" y="2524925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-1" y="3910997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17" name="Oval 16"/>
          <p:cNvSpPr/>
          <p:nvPr/>
        </p:nvSpPr>
        <p:spPr>
          <a:xfrm>
            <a:off x="2546132" y="3794675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18" name="Oval 17"/>
          <p:cNvSpPr/>
          <p:nvPr/>
        </p:nvSpPr>
        <p:spPr>
          <a:xfrm>
            <a:off x="-1" y="4596794"/>
            <a:ext cx="781235" cy="37043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834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1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305</Words>
  <Application>Microsoft Office PowerPoint</Application>
  <PresentationFormat>On-screen Show (16:10)</PresentationFormat>
  <Paragraphs>62</Paragraphs>
  <Slides>13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.VnAvant</vt:lpstr>
      <vt:lpstr>Tahoma</vt:lpstr>
      <vt:lpstr>SimSun</vt:lpstr>
      <vt:lpstr>.VnArial</vt:lpstr>
      <vt:lpstr>Calibri</vt:lpstr>
      <vt:lpstr>VNI-Avo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279</cp:revision>
  <dcterms:created xsi:type="dcterms:W3CDTF">2020-02-10T09:35:50Z</dcterms:created>
  <dcterms:modified xsi:type="dcterms:W3CDTF">2020-11-01T05:10:46Z</dcterms:modified>
</cp:coreProperties>
</file>