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0" r:id="rId4"/>
    <p:sldId id="261" r:id="rId5"/>
    <p:sldId id="262" r:id="rId6"/>
    <p:sldId id="263" r:id="rId7"/>
    <p:sldId id="264" r:id="rId8"/>
    <p:sldId id="265" r:id="rId9"/>
    <p:sldId id="272" r:id="rId10"/>
    <p:sldId id="266" r:id="rId11"/>
    <p:sldId id="271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432B3-6F66-402D-88B7-873AFBD7F1D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FC51-5904-4D48-B71E-DAFBFA46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7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0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09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5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888F-2B61-4022-B651-76F50F5A7B7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BA0A6-3919-4ED5-87D4-F0F0E868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30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audio" Target="../media/audio1.wav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981564"/>
            <a:ext cx="9141569" cy="58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1132114"/>
            <a:ext cx="8868228" cy="555606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90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3835" y="1341967"/>
            <a:ext cx="5998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323532"/>
            <a:ext cx="7487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Nêu </a:t>
            </a:r>
            <a:r>
              <a:rPr lang="en-US" sz="4800" b="1"/>
              <a:t>một số tình huống trong thực tế liên quan đến phép trừ trong phạm vi 10.</a:t>
            </a:r>
          </a:p>
        </p:txBody>
      </p:sp>
    </p:spTree>
    <p:extLst>
      <p:ext uri="{BB962C8B-B14F-4D97-AF65-F5344CB8AC3E}">
        <p14:creationId xmlns:p14="http://schemas.microsoft.com/office/powerpoint/2010/main" val="9788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9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" y="34869"/>
            <a:ext cx="9141569" cy="6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32119"/>
            <a:ext cx="8868228" cy="654884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222061"/>
            <a:ext cx="8824688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30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PHẠM VI 10 (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08" y="1820073"/>
            <a:ext cx="5671070" cy="4619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8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1" y="0"/>
            <a:ext cx="9144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65" y="784320"/>
            <a:ext cx="7150670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31520"/>
            <a:ext cx="914156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870858"/>
            <a:ext cx="8868228" cy="581732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1" y="0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8" y="1082022"/>
            <a:ext cx="3689004" cy="5425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86" y="1012354"/>
            <a:ext cx="3094086" cy="55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3" t="4800"/>
          <a:stretch/>
        </p:blipFill>
        <p:spPr>
          <a:xfrm>
            <a:off x="4191000" y="718391"/>
            <a:ext cx="3657600" cy="584929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26726" l="6074" r="39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5" t="-808" r="58168" b="73009"/>
          <a:stretch/>
        </p:blipFill>
        <p:spPr>
          <a:xfrm>
            <a:off x="1466617" y="739086"/>
            <a:ext cx="1317245" cy="1613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18" b="51504" l="217" r="44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74" r="54949" b="47829"/>
          <a:stretch/>
        </p:blipFill>
        <p:spPr>
          <a:xfrm>
            <a:off x="881196" y="2539358"/>
            <a:ext cx="1668039" cy="1423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56" b="72566" l="1302" r="44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53" r="50000" b="28173"/>
          <a:stretch/>
        </p:blipFill>
        <p:spPr>
          <a:xfrm>
            <a:off x="533400" y="4168366"/>
            <a:ext cx="1838126" cy="1492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61" y="-17417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12" b="98938" l="3037" r="43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302" r="56794"/>
          <a:stretch/>
        </p:blipFill>
        <p:spPr>
          <a:xfrm>
            <a:off x="1398428" y="5483587"/>
            <a:ext cx="1453621" cy="140691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481930" y="2703569"/>
            <a:ext cx="2637325" cy="3316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25238" y="3429000"/>
            <a:ext cx="2980162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656102" y="2209800"/>
            <a:ext cx="2449298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481930" y="3643039"/>
            <a:ext cx="2623470" cy="13099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61" y="-17417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2" r="53313"/>
          <a:stretch/>
        </p:blipFill>
        <p:spPr>
          <a:xfrm>
            <a:off x="4301836" y="505803"/>
            <a:ext cx="3429000" cy="6123597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40" b="99680" l="504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695"/>
          <a:stretch/>
        </p:blipFill>
        <p:spPr>
          <a:xfrm>
            <a:off x="1134095" y="5442545"/>
            <a:ext cx="1435581" cy="1382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440" b="71040" l="45192" r="99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7" t="43904" b="28157"/>
          <a:stretch/>
        </p:blipFill>
        <p:spPr>
          <a:xfrm>
            <a:off x="1045374" y="4133288"/>
            <a:ext cx="1613023" cy="1480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00" b="50080" l="51202" r="98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02" t="28068" r="4779" b="50000"/>
          <a:stretch/>
        </p:blipFill>
        <p:spPr>
          <a:xfrm>
            <a:off x="762000" y="2702382"/>
            <a:ext cx="1524000" cy="1465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0" b="27200" l="51683" r="84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2837" b="72046"/>
          <a:stretch/>
        </p:blipFill>
        <p:spPr>
          <a:xfrm>
            <a:off x="1066801" y="403099"/>
            <a:ext cx="1444636" cy="19591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851885" y="2362200"/>
            <a:ext cx="3101115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851885" y="2819400"/>
            <a:ext cx="310111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286000" y="2209800"/>
            <a:ext cx="26670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2200" y="4873360"/>
            <a:ext cx="2590800" cy="1301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31520"/>
            <a:ext cx="914156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870858"/>
            <a:ext cx="8868228" cy="581732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1" y="0"/>
            <a:ext cx="7582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2" y="1214850"/>
            <a:ext cx="3840163" cy="420188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120569" y="5695408"/>
            <a:ext cx="50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192" y="5677993"/>
            <a:ext cx="547664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257" y="5686703"/>
            <a:ext cx="50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9202" y="565354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9553" y="5677999"/>
            <a:ext cx="50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374" y="5695411"/>
            <a:ext cx="6062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71938" y="5669288"/>
            <a:ext cx="547664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1003" y="5695415"/>
            <a:ext cx="508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6813" y="5669294"/>
            <a:ext cx="508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31520"/>
            <a:ext cx="914156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870858"/>
            <a:ext cx="8868228" cy="581732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1" y="0"/>
            <a:ext cx="7582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0569" y="5695408"/>
            <a:ext cx="50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192" y="5677993"/>
            <a:ext cx="547664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257" y="5686703"/>
            <a:ext cx="50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9202" y="565354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9553" y="5677999"/>
            <a:ext cx="50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374" y="5695411"/>
            <a:ext cx="6062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71938" y="5669288"/>
            <a:ext cx="547664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1003" y="5695415"/>
            <a:ext cx="508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6813" y="5669294"/>
            <a:ext cx="508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20" y="1166299"/>
            <a:ext cx="3906791" cy="4208568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515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132</Words>
  <Application>Microsoft Office PowerPoint</Application>
  <PresentationFormat>On-screen Show (4:3)</PresentationFormat>
  <Paragraphs>33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2020-11-27T06:30:51Z</dcterms:created>
  <dcterms:modified xsi:type="dcterms:W3CDTF">2020-11-27T16:25:02Z</dcterms:modified>
</cp:coreProperties>
</file>