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6" r:id="rId5"/>
    <p:sldId id="267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0C4D3-F835-45AD-A27C-132FB9A8DC6C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86AF1-3FB7-482D-91FF-5DC0694A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38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D651-9434-45F4-87C3-F4EEA844D99A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8623-EFF1-4B02-9070-5E08A7C64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D651-9434-45F4-87C3-F4EEA844D99A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8623-EFF1-4B02-9070-5E08A7C64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4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D651-9434-45F4-87C3-F4EEA844D99A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8623-EFF1-4B02-9070-5E08A7C64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4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706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D651-9434-45F4-87C3-F4EEA844D99A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8623-EFF1-4B02-9070-5E08A7C64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6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D651-9434-45F4-87C3-F4EEA844D99A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8623-EFF1-4B02-9070-5E08A7C64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5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D651-9434-45F4-87C3-F4EEA844D99A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8623-EFF1-4B02-9070-5E08A7C64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6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D651-9434-45F4-87C3-F4EEA844D99A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8623-EFF1-4B02-9070-5E08A7C64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95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D651-9434-45F4-87C3-F4EEA844D99A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8623-EFF1-4B02-9070-5E08A7C64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0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D651-9434-45F4-87C3-F4EEA844D99A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8623-EFF1-4B02-9070-5E08A7C64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2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D651-9434-45F4-87C3-F4EEA844D99A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8623-EFF1-4B02-9070-5E08A7C64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8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D651-9434-45F4-87C3-F4EEA844D99A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8623-EFF1-4B02-9070-5E08A7C64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4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8D651-9434-45F4-87C3-F4EEA844D99A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88623-EFF1-4B02-9070-5E08A7C64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8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audio" Target="../media/audio1.wav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18.gi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654452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379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32798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57553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450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2926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873362"/>
            <a:ext cx="2346295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70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" y="0"/>
            <a:ext cx="9137659" cy="69494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00" y="2668250"/>
            <a:ext cx="8305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Luyện</a:t>
            </a:r>
            <a:r>
              <a:rPr lang="en-US" sz="88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88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tập  </a:t>
            </a:r>
            <a:endParaRPr lang="en-US" sz="88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876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3" y="2101339"/>
            <a:ext cx="3991791" cy="4145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loud Callout 4"/>
          <p:cNvSpPr/>
          <p:nvPr/>
        </p:nvSpPr>
        <p:spPr>
          <a:xfrm>
            <a:off x="4419600" y="762000"/>
            <a:ext cx="4114800" cy="2133600"/>
          </a:xfrm>
          <a:prstGeom prst="cloudCallout">
            <a:avLst>
              <a:gd name="adj1" fmla="val -56491"/>
              <a:gd name="adj2" fmla="val 62053"/>
            </a:avLst>
          </a:prstGeom>
          <a:pattFill prst="pct75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 bạn</a:t>
            </a:r>
            <a:endParaRPr lang="en-US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391891" y="3048000"/>
            <a:ext cx="4114800" cy="2133600"/>
          </a:xfrm>
          <a:prstGeom prst="cloudCallout">
            <a:avLst>
              <a:gd name="adj1" fmla="val -56491"/>
              <a:gd name="adj2" fmla="val 6205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</a:t>
            </a:r>
            <a:r>
              <a:rPr lang="vi-VN" sz="2400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</a:t>
            </a:r>
            <a:r>
              <a:rPr lang="vi-VN" sz="2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 các phép tính nhẩm cộng trừ trong phạm vi 10 đã học.</a:t>
            </a:r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7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60343" y="651918"/>
            <a:ext cx="560645" cy="699592"/>
            <a:chOff x="1369984" y="2093715"/>
            <a:chExt cx="747527" cy="699592"/>
          </a:xfrm>
        </p:grpSpPr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1369984" y="2093715"/>
              <a:ext cx="747527" cy="699592"/>
              <a:chOff x="336549" y="1916117"/>
              <a:chExt cx="699594" cy="699432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336549" y="1916117"/>
                <a:ext cx="699594" cy="69943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13786" y="1985949"/>
                <a:ext cx="547763" cy="550703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1542819" y="2146589"/>
              <a:ext cx="538835" cy="5847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bg1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 bwMode="auto">
          <a:xfrm>
            <a:off x="1420988" y="568638"/>
            <a:ext cx="6870958" cy="85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altLang="en-US" sz="3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8895"/>
          <a:stretch/>
        </p:blipFill>
        <p:spPr>
          <a:xfrm>
            <a:off x="860343" y="1329743"/>
            <a:ext cx="7282325" cy="46202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9969" y="1918951"/>
            <a:ext cx="17339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0664" y="1329743"/>
            <a:ext cx="13610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8"/>
          <p:cNvSpPr txBox="1"/>
          <p:nvPr/>
        </p:nvSpPr>
        <p:spPr>
          <a:xfrm>
            <a:off x="3782558" y="4430030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TextBox 8"/>
          <p:cNvSpPr txBox="1"/>
          <p:nvPr/>
        </p:nvSpPr>
        <p:spPr>
          <a:xfrm>
            <a:off x="3859882" y="5260925"/>
            <a:ext cx="772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/>
              <a:t>=</a:t>
            </a:r>
            <a:r>
              <a:rPr lang="en-US" sz="3000" b="1" dirty="0" smtClean="0">
                <a:solidFill>
                  <a:srgbClr val="FF0000"/>
                </a:solidFill>
              </a:rPr>
              <a:t> 5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6409898" y="5260925"/>
            <a:ext cx="772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/>
              <a:t>=</a:t>
            </a:r>
            <a:r>
              <a:rPr lang="en-US" sz="3000" b="1" dirty="0" smtClean="0">
                <a:solidFill>
                  <a:srgbClr val="FF0000"/>
                </a:solidFill>
              </a:rPr>
              <a:t> 9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4942334" y="3766670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0124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95195" y="669812"/>
            <a:ext cx="533618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altLang="en-US" sz="3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13634" y="709884"/>
            <a:ext cx="560645" cy="699592"/>
            <a:chOff x="1369984" y="2093715"/>
            <a:chExt cx="747527" cy="699592"/>
          </a:xfrm>
        </p:grpSpPr>
        <p:grpSp>
          <p:nvGrpSpPr>
            <p:cNvPr id="18" name="Group 30"/>
            <p:cNvGrpSpPr>
              <a:grpSpLocks/>
            </p:cNvGrpSpPr>
            <p:nvPr/>
          </p:nvGrpSpPr>
          <p:grpSpPr bwMode="auto">
            <a:xfrm>
              <a:off x="1369984" y="2093715"/>
              <a:ext cx="747527" cy="699592"/>
              <a:chOff x="336549" y="1916117"/>
              <a:chExt cx="699594" cy="69943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36549" y="1916117"/>
                <a:ext cx="699594" cy="69943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13786" y="1985949"/>
                <a:ext cx="547763" cy="550703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1542819" y="2146589"/>
              <a:ext cx="538835" cy="5847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smtClean="0">
                  <a:solidFill>
                    <a:schemeClr val="bg1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2</a:t>
              </a:r>
              <a:endParaRPr lang="en-US" alt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13181"/>
          <a:stretch/>
        </p:blipFill>
        <p:spPr>
          <a:xfrm>
            <a:off x="807664" y="1426449"/>
            <a:ext cx="7495793" cy="4552319"/>
          </a:xfrm>
          <a:prstGeom prst="rect">
            <a:avLst/>
          </a:prstGeom>
        </p:spPr>
      </p:pic>
      <p:sp>
        <p:nvSpPr>
          <p:cNvPr id="10" name="TextBox 8"/>
          <p:cNvSpPr txBox="1"/>
          <p:nvPr/>
        </p:nvSpPr>
        <p:spPr>
          <a:xfrm>
            <a:off x="6093177" y="2250362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7306516" y="1609314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4084838" y="5134315"/>
            <a:ext cx="772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/>
              <a:t>=</a:t>
            </a:r>
            <a:r>
              <a:rPr lang="en-US" sz="3000" b="1" dirty="0" smtClean="0">
                <a:solidFill>
                  <a:srgbClr val="FF0000"/>
                </a:solidFill>
              </a:rPr>
              <a:t> 2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7033751" y="5134315"/>
            <a:ext cx="772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/>
              <a:t>=</a:t>
            </a:r>
            <a:r>
              <a:rPr lang="en-US" sz="3000" b="1" dirty="0" smtClean="0">
                <a:solidFill>
                  <a:srgbClr val="FF0000"/>
                </a:solidFill>
              </a:rPr>
              <a:t> 4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2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8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2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1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4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4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4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76200"/>
            <a:ext cx="896212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4960" y="3157478"/>
            <a:ext cx="74877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VNI-Avo" pitchFamily="2" charset="0"/>
              </a:rPr>
              <a:t>Neâu moät soá tình huoáng trong thöïc teá lieân quan ñeán thöïc haønh tính trong tröôøng hôïp coù lieân tieáp 2 daáu pheùp tính coäng hoaëc 2 daáu pheùp tính tröø.</a:t>
            </a:r>
            <a:endParaRPr lang="en-US" sz="3600" b="1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8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514602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4375006"/>
            <a:ext cx="1979613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4410989"/>
            <a:ext cx="200025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635083" y="218282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515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95</Words>
  <Application>Microsoft Office PowerPoint</Application>
  <PresentationFormat>On-screen Show (4:3)</PresentationFormat>
  <Paragraphs>22</Paragraphs>
  <Slides>8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2020-12-17T01:38:49Z</dcterms:created>
  <dcterms:modified xsi:type="dcterms:W3CDTF">2020-12-17T07:17:24Z</dcterms:modified>
</cp:coreProperties>
</file>