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6.wav" ContentType="audio/x-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995D6-35DE-49AA-8699-802F3218CD6D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69FBB-1717-4017-A326-BD9D5ED6A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4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1DCF-A6EE-4B43-A061-246C849E6787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2C0-A269-4E67-B143-7ED69CBE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5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1DCF-A6EE-4B43-A061-246C849E6787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2C0-A269-4E67-B143-7ED69CBE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3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1DCF-A6EE-4B43-A061-246C849E6787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2C0-A269-4E67-B143-7ED69CBE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1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5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103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1DCF-A6EE-4B43-A061-246C849E6787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2C0-A269-4E67-B143-7ED69CBE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0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1DCF-A6EE-4B43-A061-246C849E6787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2C0-A269-4E67-B143-7ED69CBE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1DCF-A6EE-4B43-A061-246C849E6787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2C0-A269-4E67-B143-7ED69CBE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0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1DCF-A6EE-4B43-A061-246C849E6787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2C0-A269-4E67-B143-7ED69CBE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6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1DCF-A6EE-4B43-A061-246C849E6787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2C0-A269-4E67-B143-7ED69CBE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9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1DCF-A6EE-4B43-A061-246C849E6787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2C0-A269-4E67-B143-7ED69CBE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9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1DCF-A6EE-4B43-A061-246C849E6787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2C0-A269-4E67-B143-7ED69CBE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5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C1DCF-A6EE-4B43-A061-246C849E6787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62C0-A269-4E67-B143-7ED69CBE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5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1DCF-A6EE-4B43-A061-246C849E6787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262C0-A269-4E67-B143-7ED69CBE5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7.jpg"/><Relationship Id="rId3" Type="http://schemas.openxmlformats.org/officeDocument/2006/relationships/audio" Target="../media/audio5.wav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audio" Target="../media/audio6.wav"/><Relationship Id="rId9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8.wav"/><Relationship Id="rId18" Type="http://schemas.openxmlformats.org/officeDocument/2006/relationships/image" Target="../media/image37.gif"/><Relationship Id="rId26" Type="http://schemas.openxmlformats.org/officeDocument/2006/relationships/image" Target="../media/image45.gif"/><Relationship Id="rId3" Type="http://schemas.openxmlformats.org/officeDocument/2006/relationships/tags" Target="../tags/tag6.xml"/><Relationship Id="rId21" Type="http://schemas.openxmlformats.org/officeDocument/2006/relationships/image" Target="../media/image40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4.gif"/><Relationship Id="rId2" Type="http://schemas.openxmlformats.org/officeDocument/2006/relationships/tags" Target="../tags/tag5.xml"/><Relationship Id="rId16" Type="http://schemas.openxmlformats.org/officeDocument/2006/relationships/audio" Target="../media/audio10.wav"/><Relationship Id="rId20" Type="http://schemas.openxmlformats.org/officeDocument/2006/relationships/image" Target="../media/image39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7.wav"/><Relationship Id="rId24" Type="http://schemas.openxmlformats.org/officeDocument/2006/relationships/image" Target="../media/image43.gif"/><Relationship Id="rId5" Type="http://schemas.openxmlformats.org/officeDocument/2006/relationships/tags" Target="../tags/tag8.xml"/><Relationship Id="rId15" Type="http://schemas.openxmlformats.org/officeDocument/2006/relationships/audio" Target="../media/audio9.wav"/><Relationship Id="rId23" Type="http://schemas.openxmlformats.org/officeDocument/2006/relationships/image" Target="../media/image42.gif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38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41.gif"/><Relationship Id="rId27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8.wav"/><Relationship Id="rId18" Type="http://schemas.openxmlformats.org/officeDocument/2006/relationships/image" Target="../media/image37.gif"/><Relationship Id="rId26" Type="http://schemas.openxmlformats.org/officeDocument/2006/relationships/image" Target="../media/image45.gif"/><Relationship Id="rId3" Type="http://schemas.openxmlformats.org/officeDocument/2006/relationships/tags" Target="../tags/tag14.xml"/><Relationship Id="rId21" Type="http://schemas.openxmlformats.org/officeDocument/2006/relationships/image" Target="../media/image40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4.gif"/><Relationship Id="rId2" Type="http://schemas.openxmlformats.org/officeDocument/2006/relationships/tags" Target="../tags/tag13.xml"/><Relationship Id="rId16" Type="http://schemas.openxmlformats.org/officeDocument/2006/relationships/audio" Target="../media/audio10.wav"/><Relationship Id="rId20" Type="http://schemas.openxmlformats.org/officeDocument/2006/relationships/image" Target="../media/image39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7.wav"/><Relationship Id="rId24" Type="http://schemas.openxmlformats.org/officeDocument/2006/relationships/image" Target="../media/image43.gif"/><Relationship Id="rId5" Type="http://schemas.openxmlformats.org/officeDocument/2006/relationships/tags" Target="../tags/tag16.xml"/><Relationship Id="rId15" Type="http://schemas.openxmlformats.org/officeDocument/2006/relationships/audio" Target="../media/audio9.wav"/><Relationship Id="rId23" Type="http://schemas.openxmlformats.org/officeDocument/2006/relationships/image" Target="../media/image42.gif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38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41.gif"/><Relationship Id="rId27" Type="http://schemas.openxmlformats.org/officeDocument/2006/relationships/image" Target="../media/image4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.wmf"/><Relationship Id="rId5" Type="http://schemas.openxmlformats.org/officeDocument/2006/relationships/image" Target="../media/image47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microsoft.com/office/2007/relationships/hdphoto" Target="../media/hdphoto3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jpg"/><Relationship Id="rId3" Type="http://schemas.openxmlformats.org/officeDocument/2006/relationships/audio" Target="../media/audio5.wav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g"/><Relationship Id="rId3" Type="http://schemas.openxmlformats.org/officeDocument/2006/relationships/audio" Target="../media/audio5.wav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3" Type="http://schemas.openxmlformats.org/officeDocument/2006/relationships/audio" Target="../media/audio5.wav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3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6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3308443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19172" y="682900"/>
            <a:ext cx="210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36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35425" y="6829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37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6981372" y="682900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32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19570" y="68290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30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2319165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2319165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2321792"/>
            <a:ext cx="1277068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7254" y="5960297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18" name="Rectangle 17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3"/>
          <a:stretch/>
        </p:blipFill>
        <p:spPr>
          <a:xfrm>
            <a:off x="3672115" y="4222231"/>
            <a:ext cx="2035410" cy="173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2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0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3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3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6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3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6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8" y="171996"/>
            <a:ext cx="204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83" y="1164774"/>
            <a:ext cx="1209675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85" y="1130485"/>
            <a:ext cx="1209675" cy="2960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31" y="1113067"/>
            <a:ext cx="1638300" cy="29489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1651" y="343759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2467" y="343759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2655" y="340613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6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8" y="171996"/>
            <a:ext cx="428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553" y="822321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9067" y="150663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9457" y="151534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0819" y="1506641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0237" y="1515353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5141" y="1506649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5531" y="1515361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1407" y="150665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1797" y="151536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7673" y="1506663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3549" y="151537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9425" y="150667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299" y="2450795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1813" y="3135109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62203" y="3143821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3565" y="313511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2983" y="314382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7887" y="3135123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18277" y="314383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4153" y="313513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24543" y="314384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0419" y="3135137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16295" y="3143849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62171" y="313514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6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8" y="171996"/>
            <a:ext cx="828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7" y="869527"/>
            <a:ext cx="8750981" cy="3285492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222173" y="257774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11591" y="256903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10619" y="257774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67705" y="257774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44964" y="258310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02848" y="327844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2957" y="328782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88708" y="328782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68817" y="328782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48926" y="328782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37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85493" y="330168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65602" y="330168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7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91894"/>
            <a:ext cx="2865664" cy="604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78026" y="115258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28594" y="5939521"/>
            <a:ext cx="2869975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12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4920815"/>
            <a:ext cx="289560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10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87576" y="5995297"/>
            <a:ext cx="289560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11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87577" y="4942012"/>
            <a:ext cx="2869975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9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25084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22"/>
          <a:stretch/>
        </p:blipFill>
        <p:spPr>
          <a:xfrm>
            <a:off x="3439886" y="1943101"/>
            <a:ext cx="3755570" cy="267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0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7"/>
            <a:ext cx="3913414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91894"/>
            <a:ext cx="2865664" cy="604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1" y="5995297"/>
            <a:ext cx="2869975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22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4920816"/>
            <a:ext cx="289560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20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6004425"/>
            <a:ext cx="289560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D. 22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87577" y="4942012"/>
            <a:ext cx="2869975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10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25084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78026" y="115258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thủ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41" y="1961017"/>
            <a:ext cx="6676571" cy="251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27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6" y="0"/>
            <a:ext cx="9180285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1879" y="2133600"/>
            <a:ext cx="6618515" cy="3448595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43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CÓ HAI CHỮ SỐ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(TỪ 21 ĐẾN 40)</a:t>
            </a:r>
          </a:p>
        </p:txBody>
      </p:sp>
    </p:spTree>
    <p:extLst>
      <p:ext uri="{BB962C8B-B14F-4D97-AF65-F5344CB8AC3E}">
        <p14:creationId xmlns:p14="http://schemas.microsoft.com/office/powerpoint/2010/main" val="43147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488" y="12191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7" y="767199"/>
            <a:ext cx="8169030" cy="580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9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81195" y="1772349"/>
            <a:ext cx="5172976" cy="307045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 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5069226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hoặc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sẻ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đếm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để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nhận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xét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714" y="1998767"/>
            <a:ext cx="3655086" cy="259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5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87" y="2146936"/>
            <a:ext cx="5535613" cy="256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1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3429000"/>
            <a:ext cx="3419872" cy="64807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3375946"/>
            <a:ext cx="3308323" cy="64807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1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343422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3334778"/>
            <a:ext cx="2560241" cy="341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-226357"/>
            <a:ext cx="80470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3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3362347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74742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</a:rPr>
              <a:t>C. 20</a:t>
            </a:r>
            <a:endParaRPr lang="es-ES" sz="24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744503"/>
            <a:ext cx="224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D. 21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761920"/>
            <a:ext cx="18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B. 19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74742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A. 18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969002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10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2319165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4" y="2268408"/>
            <a:ext cx="1027325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5"/>
          <a:stretch/>
        </p:blipFill>
        <p:spPr>
          <a:xfrm>
            <a:off x="3693872" y="4206878"/>
            <a:ext cx="1692102" cy="17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6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3327401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4355" y="67776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24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89348" y="69225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23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14026" y="692252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22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34990" y="69225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20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10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4" y="2306071"/>
            <a:ext cx="1037133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5969002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20" name="Rectangle 19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79"/>
          <a:stretch/>
        </p:blipFill>
        <p:spPr>
          <a:xfrm>
            <a:off x="3780983" y="4109363"/>
            <a:ext cx="1926542" cy="18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5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3324685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170544" y="69225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22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13944" y="69225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32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09373" y="692252"/>
            <a:ext cx="205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A. 30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49504" y="69225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23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10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1" y="2306071"/>
            <a:ext cx="1037133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5969002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18" name="Rectangle 17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3"/>
          <a:stretch/>
        </p:blipFill>
        <p:spPr>
          <a:xfrm>
            <a:off x="3448065" y="4124596"/>
            <a:ext cx="2089137" cy="19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458</Words>
  <Application>Microsoft Office PowerPoint</Application>
  <PresentationFormat>On-screen Show (4:3)</PresentationFormat>
  <Paragraphs>122</Paragraphs>
  <Slides>17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2021-01-22T09:51:39Z</dcterms:created>
  <dcterms:modified xsi:type="dcterms:W3CDTF">2021-01-22T09:53:13Z</dcterms:modified>
</cp:coreProperties>
</file>