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media/audio5.wav" ContentType="audio/wav"/>
  <Override PartName="/ppt/media/audio6.wav" ContentType="audio/wav"/>
  <Override PartName="/ppt/media/audio7.wav" ContentType="audio/wav"/>
  <Override PartName="/ppt/media/audio8.wav" ContentType="audio/wav"/>
  <Override PartName="/ppt/media/audio9.wav" ContentType="audio/wav"/>
  <Override PartName="/ppt/media/audio10.wav" ContentType="audio/wav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9" r:id="rId4"/>
    <p:sldId id="270" r:id="rId5"/>
    <p:sldId id="271" r:id="rId6"/>
    <p:sldId id="272" r:id="rId7"/>
    <p:sldId id="26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55E39-E6AB-4569-B4F4-9CA6D3E9BAA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753F7-456A-4124-A3FF-A96A2B979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8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A7C8-F7B5-406D-9A35-CC35C451DA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E9A7-E974-4737-AB1F-F374C6FFC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1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A7C8-F7B5-406D-9A35-CC35C451DA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E9A7-E974-4737-AB1F-F374C6FFC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4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A7C8-F7B5-406D-9A35-CC35C451DA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E9A7-E974-4737-AB1F-F374C6FFC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49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3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14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A7C8-F7B5-406D-9A35-CC35C451DA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E9A7-E974-4737-AB1F-F374C6FFC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2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A7C8-F7B5-406D-9A35-CC35C451DA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E9A7-E974-4737-AB1F-F374C6FFC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A7C8-F7B5-406D-9A35-CC35C451DA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E9A7-E974-4737-AB1F-F374C6FFC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2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A7C8-F7B5-406D-9A35-CC35C451DA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E9A7-E974-4737-AB1F-F374C6FFC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4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A7C8-F7B5-406D-9A35-CC35C451DA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E9A7-E974-4737-AB1F-F374C6FFC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9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A7C8-F7B5-406D-9A35-CC35C451DA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E9A7-E974-4737-AB1F-F374C6FFC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A7C8-F7B5-406D-9A35-CC35C451DA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E9A7-E974-4737-AB1F-F374C6FFC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4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3A7C8-F7B5-406D-9A35-CC35C451DA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E9A7-E974-4737-AB1F-F374C6FFC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0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3A7C8-F7B5-406D-9A35-CC35C451DA3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E9A7-E974-4737-AB1F-F374C6FFC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3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microsoft.com/office/2007/relationships/hdphoto" Target="../media/hdphoto5.wdp"/><Relationship Id="rId12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30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6.jpe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microsoft.com/office/2007/relationships/hdphoto" Target="../media/hdphoto5.wdp"/><Relationship Id="rId12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30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6.jpe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microsoft.com/office/2007/relationships/hdphoto" Target="../media/hdphoto5.wdp"/><Relationship Id="rId12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30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6.jpe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microsoft.com/office/2007/relationships/hdphoto" Target="../media/hdphoto5.wdp"/><Relationship Id="rId12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30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6.jpe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7.wav"/><Relationship Id="rId18" Type="http://schemas.openxmlformats.org/officeDocument/2006/relationships/image" Target="../media/image31.gif"/><Relationship Id="rId26" Type="http://schemas.openxmlformats.org/officeDocument/2006/relationships/image" Target="../media/image39.gif"/><Relationship Id="rId3" Type="http://schemas.openxmlformats.org/officeDocument/2006/relationships/tags" Target="../tags/tag3.xml"/><Relationship Id="rId21" Type="http://schemas.openxmlformats.org/officeDocument/2006/relationships/image" Target="../media/image34.gif"/><Relationship Id="rId7" Type="http://schemas.openxmlformats.org/officeDocument/2006/relationships/tags" Target="../tags/tag7.xml"/><Relationship Id="rId12" Type="http://schemas.openxmlformats.org/officeDocument/2006/relationships/audio" Target="../media/audio6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8.gif"/><Relationship Id="rId2" Type="http://schemas.openxmlformats.org/officeDocument/2006/relationships/tags" Target="../tags/tag2.xml"/><Relationship Id="rId16" Type="http://schemas.openxmlformats.org/officeDocument/2006/relationships/audio" Target="../media/audio10.wav"/><Relationship Id="rId20" Type="http://schemas.openxmlformats.org/officeDocument/2006/relationships/image" Target="../media/image33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5.wav"/><Relationship Id="rId24" Type="http://schemas.openxmlformats.org/officeDocument/2006/relationships/image" Target="../media/image37.gif"/><Relationship Id="rId5" Type="http://schemas.openxmlformats.org/officeDocument/2006/relationships/tags" Target="../tags/tag5.xml"/><Relationship Id="rId15" Type="http://schemas.openxmlformats.org/officeDocument/2006/relationships/audio" Target="../media/audio9.wav"/><Relationship Id="rId23" Type="http://schemas.openxmlformats.org/officeDocument/2006/relationships/image" Target="../media/image36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32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8.wav"/><Relationship Id="rId22" Type="http://schemas.openxmlformats.org/officeDocument/2006/relationships/image" Target="../media/image35.gif"/><Relationship Id="rId27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7.wav"/><Relationship Id="rId18" Type="http://schemas.openxmlformats.org/officeDocument/2006/relationships/image" Target="../media/image31.gif"/><Relationship Id="rId26" Type="http://schemas.openxmlformats.org/officeDocument/2006/relationships/image" Target="../media/image39.gif"/><Relationship Id="rId3" Type="http://schemas.openxmlformats.org/officeDocument/2006/relationships/tags" Target="../tags/tag11.xml"/><Relationship Id="rId21" Type="http://schemas.openxmlformats.org/officeDocument/2006/relationships/image" Target="../media/image34.gif"/><Relationship Id="rId7" Type="http://schemas.openxmlformats.org/officeDocument/2006/relationships/tags" Target="../tags/tag15.xml"/><Relationship Id="rId12" Type="http://schemas.openxmlformats.org/officeDocument/2006/relationships/audio" Target="../media/audio6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8.gif"/><Relationship Id="rId2" Type="http://schemas.openxmlformats.org/officeDocument/2006/relationships/tags" Target="../tags/tag10.xml"/><Relationship Id="rId16" Type="http://schemas.openxmlformats.org/officeDocument/2006/relationships/audio" Target="../media/audio10.wav"/><Relationship Id="rId20" Type="http://schemas.openxmlformats.org/officeDocument/2006/relationships/image" Target="../media/image33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5.wav"/><Relationship Id="rId24" Type="http://schemas.openxmlformats.org/officeDocument/2006/relationships/image" Target="../media/image37.gif"/><Relationship Id="rId5" Type="http://schemas.openxmlformats.org/officeDocument/2006/relationships/tags" Target="../tags/tag13.xml"/><Relationship Id="rId15" Type="http://schemas.openxmlformats.org/officeDocument/2006/relationships/audio" Target="../media/audio9.wav"/><Relationship Id="rId23" Type="http://schemas.openxmlformats.org/officeDocument/2006/relationships/image" Target="../media/image36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32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8.wav"/><Relationship Id="rId22" Type="http://schemas.openxmlformats.org/officeDocument/2006/relationships/image" Target="../media/image35.gif"/><Relationship Id="rId27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.wmf"/><Relationship Id="rId5" Type="http://schemas.openxmlformats.org/officeDocument/2006/relationships/image" Target="../media/image42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jp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jp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3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3362347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29841" y="642928"/>
            <a:ext cx="211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s-ES_tradnl" sz="1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s-ES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29100" y="622586"/>
            <a:ext cx="224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s-ES_tradnl" sz="1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es-ES_tradnl" sz="1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s-ES_tradnl" sz="1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s-ES_tradnl" sz="1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s-ES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55970" y="622586"/>
            <a:ext cx="198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s-ES_tradnl" sz="1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s-ES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90542" y="6255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s-ES_tradnl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s-ES_tradnl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s-ES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12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gồm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mấy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chục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mấy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đơn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vị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10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2319165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4" y="2268408"/>
            <a:ext cx="1027325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5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3327401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4355" y="67776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49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s-ES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89348" y="622586"/>
            <a:ext cx="226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49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s-ES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14026" y="622586"/>
            <a:ext cx="205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1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49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49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s-ES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34990" y="6574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49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49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s-ES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10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4" y="2306071"/>
            <a:ext cx="1037133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20" name="Rectangle 19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Số</a:t>
              </a:r>
              <a:r>
                <a:rPr lang="en-US" sz="2800" b="1" dirty="0" smtClean="0"/>
                <a:t> 49 </a:t>
              </a:r>
              <a:r>
                <a:rPr lang="en-US" sz="2800" b="1" dirty="0" err="1" smtClean="0"/>
                <a:t>gồm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mấy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chục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mấy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đơn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vị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067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3324685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170544" y="69225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1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80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5" name="28 CuadroTexto"/>
          <p:cNvSpPr txBox="1"/>
          <p:nvPr/>
        </p:nvSpPr>
        <p:spPr>
          <a:xfrm>
            <a:off x="4688112" y="640003"/>
            <a:ext cx="198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80 </a:t>
            </a:r>
            <a:r>
              <a:rPr lang="en-US" sz="1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1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7" name="29 CuadroTexto"/>
          <p:cNvSpPr txBox="1"/>
          <p:nvPr/>
        </p:nvSpPr>
        <p:spPr>
          <a:xfrm>
            <a:off x="2409373" y="640003"/>
            <a:ext cx="205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B. </a:t>
            </a:r>
            <a:r>
              <a:rPr lang="en-US" sz="1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80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8" name="28 CuadroTexto"/>
          <p:cNvSpPr txBox="1"/>
          <p:nvPr/>
        </p:nvSpPr>
        <p:spPr>
          <a:xfrm>
            <a:off x="6849504" y="64000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1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80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80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10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1" y="2306071"/>
            <a:ext cx="1037133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Số</a:t>
              </a:r>
              <a:r>
                <a:rPr lang="en-US" sz="2800" b="1" dirty="0" smtClean="0"/>
                <a:t> 80 </a:t>
              </a:r>
              <a:r>
                <a:rPr lang="en-US" sz="2800" b="1" dirty="0" err="1" smtClean="0"/>
                <a:t>gồm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mấy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chục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mấy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đơn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vị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209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3308443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8200" y="682900"/>
            <a:ext cx="210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1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66 </a:t>
            </a:r>
            <a:r>
              <a:rPr lang="en-US" sz="1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66 </a:t>
            </a:r>
            <a:r>
              <a:rPr lang="en-US" sz="1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sz="1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5" name="28 CuadroTexto"/>
          <p:cNvSpPr txBox="1"/>
          <p:nvPr/>
        </p:nvSpPr>
        <p:spPr>
          <a:xfrm>
            <a:off x="2464453" y="665483"/>
            <a:ext cx="1947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1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66 </a:t>
            </a:r>
            <a:r>
              <a:rPr lang="en-US" sz="1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1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1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7" name="29 CuadroTexto"/>
          <p:cNvSpPr txBox="1"/>
          <p:nvPr/>
        </p:nvSpPr>
        <p:spPr>
          <a:xfrm>
            <a:off x="7024914" y="648067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1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66 </a:t>
            </a:r>
            <a:r>
              <a:rPr lang="en-US" sz="1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1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60 </a:t>
            </a:r>
            <a:r>
              <a:rPr lang="en-US" sz="1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8" name="28 CuadroTexto"/>
          <p:cNvSpPr txBox="1"/>
          <p:nvPr/>
        </p:nvSpPr>
        <p:spPr>
          <a:xfrm>
            <a:off x="90542" y="700317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1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66 </a:t>
            </a:r>
            <a:r>
              <a:rPr lang="en-US" sz="1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66 </a:t>
            </a:r>
            <a:r>
              <a:rPr lang="en-US" sz="1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1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66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gồm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mấy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chục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mấy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đơn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vị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2319165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2319165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2321792"/>
            <a:ext cx="1277068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5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4505" y="2117980"/>
            <a:ext cx="44149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1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687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91894"/>
            <a:ext cx="2865664" cy="604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48998" y="1187423"/>
            <a:ext cx="7010400" cy="6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28594" y="5573768"/>
            <a:ext cx="2869975" cy="542029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28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34965" y="5573768"/>
            <a:ext cx="2895600" cy="562060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36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4575094"/>
            <a:ext cx="2895600" cy="542029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30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87577" y="4576259"/>
            <a:ext cx="2869975" cy="540864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20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25084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5" y="1933577"/>
            <a:ext cx="3076121" cy="25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7"/>
            <a:ext cx="3913414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91894"/>
            <a:ext cx="2865664" cy="604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119089" y="5890796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45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4816316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60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44940" y="4816316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A. 50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29502" y="5848912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56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25084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8" y="2176463"/>
            <a:ext cx="4019550" cy="2434590"/>
          </a:xfrm>
          <a:prstGeom prst="rect">
            <a:avLst/>
          </a:prstGeom>
        </p:spPr>
      </p:pic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48998" y="1187423"/>
            <a:ext cx="7010400" cy="6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1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27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8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57942" y="1532702"/>
            <a:ext cx="7895772" cy="344859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993366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600" b="1" dirty="0" smtClean="0">
                <a:solidFill>
                  <a:srgbClr val="993366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47</a:t>
            </a:r>
          </a:p>
          <a:p>
            <a:pPr algn="ctr"/>
            <a:r>
              <a:rPr lang="en-US" sz="6600" b="1" dirty="0" smtClean="0">
                <a:solidFill>
                  <a:srgbClr val="993366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CHỤC VÀ ĐƠN VỊ</a:t>
            </a:r>
          </a:p>
        </p:txBody>
      </p:sp>
    </p:spTree>
    <p:extLst>
      <p:ext uri="{BB962C8B-B14F-4D97-AF65-F5344CB8AC3E}">
        <p14:creationId xmlns:p14="http://schemas.microsoft.com/office/powerpoint/2010/main" val="36906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29" y="-5737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654" y="633557"/>
            <a:ext cx="8839206" cy="8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928460"/>
            <a:ext cx="9096375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08" y="4061431"/>
            <a:ext cx="3619500" cy="2457450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5812" r="99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56" t="7208"/>
          <a:stretch/>
        </p:blipFill>
        <p:spPr>
          <a:xfrm>
            <a:off x="7344235" y="4251314"/>
            <a:ext cx="1850571" cy="259848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95813" y="3728809"/>
            <a:ext cx="3067737" cy="1821746"/>
            <a:chOff x="5007429" y="3081996"/>
            <a:chExt cx="2598057" cy="11668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41" b="97143" l="56545" r="971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43" r="15596" b="50000"/>
            <a:stretch/>
          </p:blipFill>
          <p:spPr>
            <a:xfrm>
              <a:off x="5007429" y="3081996"/>
              <a:ext cx="2598057" cy="1166812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5196114" y="3224871"/>
              <a:ext cx="2162629" cy="8391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73150" y="49821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6433" y="499573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234" y="587779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4196" y="4251683"/>
            <a:ext cx="2470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chục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vị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3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29" y="-5737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654" y="633557"/>
            <a:ext cx="8839206" cy="8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928460"/>
            <a:ext cx="9096375" cy="2800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3" y="3899631"/>
            <a:ext cx="4344287" cy="273195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5812" r="99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56" t="7208"/>
          <a:stretch/>
        </p:blipFill>
        <p:spPr>
          <a:xfrm>
            <a:off x="7344235" y="4251314"/>
            <a:ext cx="1850571" cy="259848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595813" y="3728809"/>
            <a:ext cx="3067737" cy="1821746"/>
            <a:chOff x="5007429" y="3081996"/>
            <a:chExt cx="2598057" cy="11668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41" b="97143" l="56545" r="971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43" r="15596" b="50000"/>
            <a:stretch/>
          </p:blipFill>
          <p:spPr>
            <a:xfrm>
              <a:off x="5007429" y="3081996"/>
              <a:ext cx="2598057" cy="1166812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5196114" y="3224871"/>
              <a:ext cx="2162629" cy="8391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874196" y="4251683"/>
            <a:ext cx="2470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chục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vị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491" y="597308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3004" y="499655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4319" y="50024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1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29" y="-5737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654" y="633557"/>
            <a:ext cx="8839206" cy="8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928460"/>
            <a:ext cx="9096375" cy="2800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7" y="3796530"/>
            <a:ext cx="4345997" cy="287423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5812" r="99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56" t="7208"/>
          <a:stretch/>
        </p:blipFill>
        <p:spPr>
          <a:xfrm>
            <a:off x="7344235" y="4251314"/>
            <a:ext cx="1850571" cy="259848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595813" y="3728809"/>
            <a:ext cx="3067737" cy="1821746"/>
            <a:chOff x="5007429" y="3081996"/>
            <a:chExt cx="2598057" cy="11668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41" b="97143" l="56545" r="971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43" r="15596" b="50000"/>
            <a:stretch/>
          </p:blipFill>
          <p:spPr>
            <a:xfrm>
              <a:off x="5007429" y="3081996"/>
              <a:ext cx="2598057" cy="1166812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5196114" y="3224871"/>
              <a:ext cx="2162629" cy="8391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874196" y="4251683"/>
            <a:ext cx="2470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76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7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chục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vị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715" y="602633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76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7258" y="49935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086" y="49547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7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8" y="3813670"/>
            <a:ext cx="4213580" cy="2849548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83429" y="-5737"/>
            <a:ext cx="322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654" y="633557"/>
            <a:ext cx="8839206" cy="8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928460"/>
            <a:ext cx="9096375" cy="2800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5812" r="99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56" t="7208"/>
          <a:stretch/>
        </p:blipFill>
        <p:spPr>
          <a:xfrm>
            <a:off x="7344235" y="4251314"/>
            <a:ext cx="1850571" cy="259848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595813" y="3728809"/>
            <a:ext cx="3067737" cy="1821746"/>
            <a:chOff x="5007429" y="3081996"/>
            <a:chExt cx="2598057" cy="11668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41" b="97143" l="56545" r="971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43" r="15596" b="50000"/>
            <a:stretch/>
          </p:blipFill>
          <p:spPr>
            <a:xfrm>
              <a:off x="5007429" y="3081996"/>
              <a:ext cx="2598057" cy="1166812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5196114" y="3224871"/>
              <a:ext cx="2162629" cy="8391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874196" y="4251683"/>
            <a:ext cx="2470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60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chục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vị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631" y="602633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60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6632" y="49935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3086" y="49547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0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3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3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6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3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22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3002" y="1759131"/>
            <a:ext cx="596650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5:</a:t>
            </a:r>
          </a:p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hỏi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1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3429000"/>
            <a:ext cx="3419872" cy="64807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3375946"/>
            <a:ext cx="3308323" cy="64807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1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343422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3334778"/>
            <a:ext cx="2560241" cy="341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-226357"/>
            <a:ext cx="80470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4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490</Words>
  <Application>Microsoft Office PowerPoint</Application>
  <PresentationFormat>On-screen Show (4:3)</PresentationFormat>
  <Paragraphs>75</Paragraphs>
  <Slides>17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2021-01-22T14:33:36Z</dcterms:created>
  <dcterms:modified xsi:type="dcterms:W3CDTF">2021-01-22T14:35:57Z</dcterms:modified>
</cp:coreProperties>
</file>