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284" r:id="rId3"/>
    <p:sldId id="256" r:id="rId4"/>
    <p:sldId id="257" r:id="rId5"/>
    <p:sldId id="318" r:id="rId6"/>
    <p:sldId id="330" r:id="rId7"/>
    <p:sldId id="331" r:id="rId8"/>
    <p:sldId id="309" r:id="rId9"/>
    <p:sldId id="310" r:id="rId10"/>
    <p:sldId id="324" r:id="rId11"/>
    <p:sldId id="325" r:id="rId12"/>
    <p:sldId id="326" r:id="rId13"/>
    <p:sldId id="328" r:id="rId14"/>
    <p:sldId id="329" r:id="rId15"/>
    <p:sldId id="308" r:id="rId16"/>
  </p:sldIdLst>
  <p:sldSz cx="9144000" cy="5715000" type="screen16x10"/>
  <p:notesSz cx="6858000" cy="9144000"/>
  <p:embeddedFontLst>
    <p:embeddedFont>
      <p:font typeface="VNI-Thufap2"/>
      <p:regular r:id="rId18"/>
    </p:embeddedFont>
    <p:embeddedFont>
      <p:font typeface=".VnAvant" panose="020B7200000000000000" pitchFamily="34" charset="0"/>
      <p:regular r:id="rId19"/>
      <p:bold r:id="rId20"/>
      <p:italic r:id="rId21"/>
    </p:embeddedFont>
    <p:embeddedFont>
      <p:font typeface="宋体" panose="02010600030101010101" pitchFamily="2" charset="-122"/>
      <p:regular r:id="rId22"/>
    </p:embeddedFont>
    <p:embeddedFont>
      <p:font typeface=".VnTifani HeavyH" panose="020B7200000000000000" pitchFamily="34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Comic Sans MS" panose="030F0702030302020204" pitchFamily="66" charset="0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huyền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5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8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6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06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0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4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slide" Target="slide15.xml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21.png"/><Relationship Id="rId15" Type="http://schemas.openxmlformats.org/officeDocument/2006/relationships/slide" Target="slide11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slide" Target="slide13.xml"/><Relationship Id="rId9" Type="http://schemas.openxmlformats.org/officeDocument/2006/relationships/image" Target="../media/image24.jpe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4.gif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openxmlformats.org/officeDocument/2006/relationships/audio" Target="../media/audio4.wav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tags" Target="../tags/tag3.xml"/><Relationship Id="rId16" Type="http://schemas.openxmlformats.org/officeDocument/2006/relationships/image" Target="../media/image37.gif"/><Relationship Id="rId20" Type="http://schemas.openxmlformats.org/officeDocument/2006/relationships/image" Target="../media/image41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6.gif"/><Relationship Id="rId10" Type="http://schemas.openxmlformats.org/officeDocument/2006/relationships/audio" Target="../media/audio7.wav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6.wav"/><Relationship Id="rId14" Type="http://schemas.openxmlformats.org/officeDocument/2006/relationships/image" Target="../media/image35.gif"/><Relationship Id="rId22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33.gif"/><Relationship Id="rId26" Type="http://schemas.openxmlformats.org/officeDocument/2006/relationships/image" Target="../media/image44.gif"/><Relationship Id="rId3" Type="http://schemas.openxmlformats.org/officeDocument/2006/relationships/tags" Target="../tags/tag6.xml"/><Relationship Id="rId21" Type="http://schemas.openxmlformats.org/officeDocument/2006/relationships/image" Target="../media/image36.gif"/><Relationship Id="rId7" Type="http://schemas.openxmlformats.org/officeDocument/2006/relationships/tags" Target="../tags/tag10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5.xml"/><Relationship Id="rId16" Type="http://schemas.openxmlformats.org/officeDocument/2006/relationships/audio" Target="../media/audio9.wav"/><Relationship Id="rId20" Type="http://schemas.openxmlformats.org/officeDocument/2006/relationships/image" Target="../media/image35.gif"/><Relationship Id="rId29" Type="http://schemas.openxmlformats.org/officeDocument/2006/relationships/image" Target="../media/image46.jpe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8.wav"/><Relationship Id="rId24" Type="http://schemas.openxmlformats.org/officeDocument/2006/relationships/image" Target="../media/image39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8.gif"/><Relationship Id="rId28" Type="http://schemas.openxmlformats.org/officeDocument/2006/relationships/image" Target="../media/image45.jpe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4.gif"/><Relationship Id="rId31" Type="http://schemas.openxmlformats.org/officeDocument/2006/relationships/image" Target="../media/image48.jpe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7.gif"/><Relationship Id="rId27" Type="http://schemas.openxmlformats.org/officeDocument/2006/relationships/slide" Target="slide10.xml"/><Relationship Id="rId30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11" Type="http://schemas.openxmlformats.org/officeDocument/2006/relationships/slide" Target="slide10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4.wav"/><Relationship Id="rId18" Type="http://schemas.openxmlformats.org/officeDocument/2006/relationships/image" Target="../media/image33.gif"/><Relationship Id="rId26" Type="http://schemas.openxmlformats.org/officeDocument/2006/relationships/image" Target="../media/image44.gif"/><Relationship Id="rId3" Type="http://schemas.openxmlformats.org/officeDocument/2006/relationships/tags" Target="../tags/tag14.xml"/><Relationship Id="rId21" Type="http://schemas.openxmlformats.org/officeDocument/2006/relationships/image" Target="../media/image36.gif"/><Relationship Id="rId7" Type="http://schemas.openxmlformats.org/officeDocument/2006/relationships/tags" Target="../tags/tag18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13.xml"/><Relationship Id="rId16" Type="http://schemas.openxmlformats.org/officeDocument/2006/relationships/audio" Target="../media/audio9.wav"/><Relationship Id="rId20" Type="http://schemas.openxmlformats.org/officeDocument/2006/relationships/image" Target="../media/image35.gif"/><Relationship Id="rId29" Type="http://schemas.openxmlformats.org/officeDocument/2006/relationships/image" Target="../media/image47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8.wav"/><Relationship Id="rId24" Type="http://schemas.openxmlformats.org/officeDocument/2006/relationships/image" Target="../media/image39.gif"/><Relationship Id="rId5" Type="http://schemas.openxmlformats.org/officeDocument/2006/relationships/tags" Target="../tags/tag16.xml"/><Relationship Id="rId15" Type="http://schemas.openxmlformats.org/officeDocument/2006/relationships/audio" Target="../media/audio7.wav"/><Relationship Id="rId23" Type="http://schemas.openxmlformats.org/officeDocument/2006/relationships/image" Target="../media/image38.gif"/><Relationship Id="rId28" Type="http://schemas.openxmlformats.org/officeDocument/2006/relationships/image" Target="../media/image52.jpe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4.gif"/><Relationship Id="rId31" Type="http://schemas.openxmlformats.org/officeDocument/2006/relationships/image" Target="../media/image54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7.gif"/><Relationship Id="rId27" Type="http://schemas.openxmlformats.org/officeDocument/2006/relationships/slide" Target="slide10.xml"/><Relationship Id="rId30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L¹c ®µ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54000"/>
            <a:ext cx="8610600" cy="5207000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Ca vang boi_Khoi dong Bai 1_TV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368056"/>
            <a:ext cx="8374744" cy="5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6691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cµ - c¸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5" y="2757097"/>
            <a:ext cx="2114550" cy="1666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66" y="2896213"/>
            <a:ext cx="3229335" cy="15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5813" y="65430"/>
            <a:ext cx="34606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2: cµ - c¸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207" y="3788906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5870" y="3810680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1" y="992410"/>
            <a:ext cx="3732098" cy="29419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7864"/>
            <a:ext cx="4411807" cy="20871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4921" y="3694562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1584" y="3716336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991" y="1336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cµ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774319" y="1947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50987" y="1899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5813" y="65430"/>
            <a:ext cx="34606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2: cµ - c¸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990" y="327025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c¸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774318" y="388138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50986" y="383351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5252" y="1951928"/>
            <a:ext cx="4556055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cê</a:t>
            </a:r>
            <a:r>
              <a:rPr lang="en-US" sz="2800" b="1" dirty="0" smtClean="0">
                <a:latin typeface=".VnAvant" pitchFamily="34" charset="0"/>
              </a:rPr>
              <a:t> – a – </a:t>
            </a:r>
            <a:r>
              <a:rPr lang="en-US" sz="2800" b="1" dirty="0" err="1" smtClean="0">
                <a:latin typeface=".VnAvant" pitchFamily="34" charset="0"/>
              </a:rPr>
              <a:t>ca</a:t>
            </a:r>
            <a:r>
              <a:rPr lang="en-US" sz="2800" b="1" dirty="0" smtClean="0">
                <a:latin typeface=".VnAvant" pitchFamily="34" charset="0"/>
              </a:rPr>
              <a:t> – </a:t>
            </a:r>
            <a:r>
              <a:rPr lang="en-US" sz="2800" b="1" dirty="0" err="1" smtClean="0">
                <a:latin typeface=".VnAvant" pitchFamily="34" charset="0"/>
              </a:rPr>
              <a:t>huyÒn</a:t>
            </a:r>
            <a:r>
              <a:rPr lang="en-US" sz="2800" b="1" dirty="0" smtClean="0">
                <a:latin typeface=".VnAvant" pitchFamily="34" charset="0"/>
              </a:rPr>
              <a:t> – cµ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5252" y="3708922"/>
            <a:ext cx="4047903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cê</a:t>
            </a:r>
            <a:r>
              <a:rPr lang="en-US" sz="2800" b="1" dirty="0" smtClean="0">
                <a:latin typeface=".VnAvant" pitchFamily="34" charset="0"/>
              </a:rPr>
              <a:t> – a – </a:t>
            </a:r>
            <a:r>
              <a:rPr lang="en-US" sz="2800" b="1" dirty="0" err="1" smtClean="0">
                <a:latin typeface=".VnAvant" pitchFamily="34" charset="0"/>
              </a:rPr>
              <a:t>ca</a:t>
            </a:r>
            <a:r>
              <a:rPr lang="en-US" sz="2800" b="1" dirty="0" smtClean="0">
                <a:latin typeface=".VnAvant" pitchFamily="34" charset="0"/>
              </a:rPr>
              <a:t> – s¾c – c¸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3" grpId="1" animBg="1"/>
      <p:bldP spid="14" grpId="1" animBg="1"/>
      <p:bldP spid="15" grpId="0" animBg="1"/>
      <p:bldP spid="16" grpId="0" animBg="1"/>
      <p:bldP spid="17" grpId="0" animBg="1"/>
      <p:bldP spid="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3. §è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.VnAvant" pitchFamily="34" charset="0"/>
              </a:rPr>
              <a:t>huyÒn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858001" y="2931887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o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199" y="4825996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34834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18032" y="161108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71" y="1567543"/>
            <a:ext cx="4880430" cy="317977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174342" y="4586510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s¾c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99451" y="5845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04819" y="162559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83840" y="4092088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hæ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72114" y="4906740"/>
            <a:ext cx="1814286" cy="6957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ã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80816" y="3707930"/>
            <a:ext cx="146594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ã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3264" y="177074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Ð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85" y="1189572"/>
            <a:ext cx="4657255" cy="365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6e65e6de5e13a92632c60dbd7c726caac2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437</Words>
  <Application>Microsoft Office PowerPoint</Application>
  <PresentationFormat>On-screen Show (16:10)</PresentationFormat>
  <Paragraphs>76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VNI-Thufap2</vt:lpstr>
      <vt:lpstr>.VnAvant</vt:lpstr>
      <vt:lpstr>宋体</vt:lpstr>
      <vt:lpstr>.VnTifani HeavyH</vt:lpstr>
      <vt:lpstr>Tahoma</vt:lpstr>
      <vt:lpstr>Calibri</vt:lpstr>
      <vt:lpstr>Arial Black</vt:lpstr>
      <vt:lpstr>Times New Roman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162</cp:revision>
  <dcterms:created xsi:type="dcterms:W3CDTF">2020-02-10T09:35:50Z</dcterms:created>
  <dcterms:modified xsi:type="dcterms:W3CDTF">2020-09-06T17:11:55Z</dcterms:modified>
</cp:coreProperties>
</file>