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256" r:id="rId3"/>
    <p:sldId id="319" r:id="rId4"/>
    <p:sldId id="320" r:id="rId5"/>
    <p:sldId id="321" r:id="rId6"/>
    <p:sldId id="282" r:id="rId7"/>
    <p:sldId id="332" r:id="rId8"/>
    <p:sldId id="323" r:id="rId9"/>
    <p:sldId id="309" r:id="rId10"/>
    <p:sldId id="310" r:id="rId11"/>
    <p:sldId id="324" r:id="rId12"/>
    <p:sldId id="325" r:id="rId13"/>
    <p:sldId id="326" r:id="rId14"/>
    <p:sldId id="328" r:id="rId15"/>
    <p:sldId id="329" r:id="rId16"/>
    <p:sldId id="308" r:id="rId17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.VnTifani HeavyH" panose="020B7200000000000000" pitchFamily="34" charset="0"/>
      <p:regular r:id="rId23"/>
    </p:embeddedFont>
    <p:embeddedFont>
      <p:font typeface="Arial Black" panose="020B0A04020102020204" pitchFamily="34" charset="0"/>
      <p:bold r:id="rId24"/>
    </p:embeddedFont>
    <p:embeddedFont>
      <p:font typeface="VNI-Thufap2"/>
      <p:regular r:id="rId25"/>
    </p:embeddedFont>
    <p:embeddedFont>
      <p:font typeface=".VnAvant" panose="020B7200000000000000" pitchFamily="34" charset="0"/>
      <p:regular r:id="rId26"/>
      <p:bold r:id="rId27"/>
      <p:italic r:id="rId28"/>
    </p:embeddedFont>
    <p:embeddedFont>
      <p:font typeface="Comic Sans MS" panose="030F0702030302020204" pitchFamily="66" charset="0"/>
      <p:regular r:id="rId29"/>
      <p:bold r:id="rId30"/>
    </p:embeddedFont>
    <p:embeddedFont>
      <p:font typeface=".VnTifani Heavy" panose="020B7200000000000000" pitchFamily="3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宋体" panose="02010600030101010101" pitchFamily="2" charset="-122"/>
      <p:regular r:id="rId34"/>
    </p:embeddedFont>
  </p:embeddedFontLst>
  <p:custDataLst>
    <p:tags r:id="rId3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66FF"/>
    <a:srgbClr val="FFFF99"/>
    <a:srgbClr val="0066CC"/>
    <a:srgbClr val="FFCCFF"/>
    <a:srgbClr val="99FFCC"/>
    <a:srgbClr val="00CCFF"/>
    <a:srgbClr val="0000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96" y="7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tableStyles" Target="tableStyle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>
                <a:latin typeface="Arial" pitchFamily="34" charset="0"/>
                <a:cs typeface="Arial" pitchFamily="34" charset="0"/>
              </a:rPr>
              <a:t>âm</a:t>
            </a:r>
            <a:r>
              <a:rPr lang="en-US" baseline="0" dirty="0" smtClean="0">
                <a:latin typeface="Arial" pitchFamily="34" charset="0"/>
                <a:cs typeface="Arial" pitchFamily="34" charset="0"/>
              </a:rPr>
              <a:t> o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34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ô.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 smtClean="0">
                <a:latin typeface="Arial" charset="0"/>
              </a:rPr>
              <a:t>Nhấn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chuột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vào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cánh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bông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chọn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mở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cảnh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hoa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ra</a:t>
            </a:r>
            <a:r>
              <a:rPr lang="en-US" baseline="0" dirty="0" smtClean="0">
                <a:latin typeface="Arial" charset="0"/>
              </a:rPr>
              <a:t>,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số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đến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câu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hỏi</a:t>
            </a:r>
            <a:r>
              <a:rPr lang="en-US" baseline="0" dirty="0" smtClean="0">
                <a:latin typeface="Arial" charset="0"/>
              </a:rPr>
              <a:t>.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khi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trả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lời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đúng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Home quay </a:t>
            </a:r>
            <a:r>
              <a:rPr lang="en-US" baseline="0" dirty="0" err="1" smtClean="0">
                <a:latin typeface="Arial" charset="0"/>
              </a:rPr>
              <a:t>lại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trang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này</a:t>
            </a:r>
            <a:r>
              <a:rPr lang="en-US" baseline="0" dirty="0" smtClean="0">
                <a:latin typeface="Arial" charset="0"/>
              </a:rPr>
              <a:t>/ </a:t>
            </a:r>
            <a:r>
              <a:rPr lang="en-US" baseline="0" dirty="0" err="1" smtClean="0">
                <a:latin typeface="Arial" charset="0"/>
              </a:rPr>
              <a:t>Chơi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xong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nhấn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vào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nút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mũi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tên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để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chuyển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phần</a:t>
            </a:r>
            <a:r>
              <a:rPr lang="en-US" baseline="0" dirty="0" smtClean="0">
                <a:latin typeface="Arial" charset="0"/>
              </a:rPr>
              <a:t> </a:t>
            </a:r>
            <a:r>
              <a:rPr lang="en-US" baseline="0" dirty="0" err="1" smtClean="0">
                <a:latin typeface="Arial" charset="0"/>
              </a:rPr>
              <a:t>sau</a:t>
            </a:r>
            <a:r>
              <a:rPr lang="en-US" baseline="0" dirty="0" smtClean="0">
                <a:latin typeface="Arial" charset="0"/>
              </a:rPr>
              <a:t>.</a:t>
            </a:r>
            <a:endParaRPr lang="en-US" dirty="0" smtClean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11</a:t>
            </a:fld>
            <a:endParaRPr 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395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8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13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4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15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2020/9/6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slide" Target="slide16.xml"/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15.xml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10" Type="http://schemas.openxmlformats.org/officeDocument/2006/relationships/image" Target="../media/image24.png"/><Relationship Id="rId19" Type="http://schemas.openxmlformats.org/officeDocument/2006/relationships/image" Target="../media/image30.gif"/><Relationship Id="rId4" Type="http://schemas.openxmlformats.org/officeDocument/2006/relationships/slide" Target="slide14.xml"/><Relationship Id="rId9" Type="http://schemas.openxmlformats.org/officeDocument/2006/relationships/image" Target="../media/image23.jpe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3.gif"/><Relationship Id="rId18" Type="http://schemas.openxmlformats.org/officeDocument/2006/relationships/image" Target="../media/image38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1.xml"/><Relationship Id="rId7" Type="http://schemas.openxmlformats.org/officeDocument/2006/relationships/audio" Target="../media/audio5.wav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tags" Target="../tags/tag6.xml"/><Relationship Id="rId16" Type="http://schemas.openxmlformats.org/officeDocument/2006/relationships/image" Target="../media/image36.gif"/><Relationship Id="rId20" Type="http://schemas.openxmlformats.org/officeDocument/2006/relationships/image" Target="../media/image40.png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4.wav"/><Relationship Id="rId15" Type="http://schemas.openxmlformats.org/officeDocument/2006/relationships/image" Target="../media/image35.gif"/><Relationship Id="rId10" Type="http://schemas.openxmlformats.org/officeDocument/2006/relationships/audio" Target="../media/audio7.wav"/><Relationship Id="rId19" Type="http://schemas.openxmlformats.org/officeDocument/2006/relationships/image" Target="../media/image39.png"/><Relationship Id="rId4" Type="http://schemas.openxmlformats.org/officeDocument/2006/relationships/notesSlide" Target="../notesSlides/notesSlide7.xml"/><Relationship Id="rId9" Type="http://schemas.openxmlformats.org/officeDocument/2006/relationships/audio" Target="../media/audio6.wav"/><Relationship Id="rId14" Type="http://schemas.openxmlformats.org/officeDocument/2006/relationships/image" Target="../media/image34.gif"/><Relationship Id="rId22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audio" Target="../media/audio5.wav"/><Relationship Id="rId18" Type="http://schemas.openxmlformats.org/officeDocument/2006/relationships/image" Target="../media/image32.gif"/><Relationship Id="rId26" Type="http://schemas.openxmlformats.org/officeDocument/2006/relationships/image" Target="../media/image43.gif"/><Relationship Id="rId3" Type="http://schemas.openxmlformats.org/officeDocument/2006/relationships/tags" Target="../tags/tag9.xml"/><Relationship Id="rId21" Type="http://schemas.openxmlformats.org/officeDocument/2006/relationships/image" Target="../media/image35.gif"/><Relationship Id="rId7" Type="http://schemas.openxmlformats.org/officeDocument/2006/relationships/tags" Target="../tags/tag13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2.gif"/><Relationship Id="rId2" Type="http://schemas.openxmlformats.org/officeDocument/2006/relationships/tags" Target="../tags/tag8.xml"/><Relationship Id="rId16" Type="http://schemas.openxmlformats.org/officeDocument/2006/relationships/audio" Target="../media/audio9.wav"/><Relationship Id="rId20" Type="http://schemas.openxmlformats.org/officeDocument/2006/relationships/image" Target="../media/image34.gif"/><Relationship Id="rId29" Type="http://schemas.openxmlformats.org/officeDocument/2006/relationships/image" Target="../media/image45.pn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audio" Target="../media/audio8.wav"/><Relationship Id="rId24" Type="http://schemas.openxmlformats.org/officeDocument/2006/relationships/image" Target="../media/image38.gif"/><Relationship Id="rId5" Type="http://schemas.openxmlformats.org/officeDocument/2006/relationships/tags" Target="../tags/tag11.xml"/><Relationship Id="rId15" Type="http://schemas.openxmlformats.org/officeDocument/2006/relationships/audio" Target="../media/audio7.wav"/><Relationship Id="rId23" Type="http://schemas.openxmlformats.org/officeDocument/2006/relationships/image" Target="../media/image37.gif"/><Relationship Id="rId28" Type="http://schemas.openxmlformats.org/officeDocument/2006/relationships/image" Target="../media/image44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3.gif"/><Relationship Id="rId31" Type="http://schemas.openxmlformats.org/officeDocument/2006/relationships/image" Target="../media/image47.png"/><Relationship Id="rId4" Type="http://schemas.openxmlformats.org/officeDocument/2006/relationships/tags" Target="../tags/tag10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6.gif"/><Relationship Id="rId27" Type="http://schemas.openxmlformats.org/officeDocument/2006/relationships/slide" Target="slide11.xml"/><Relationship Id="rId30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audio6.wav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openxmlformats.org/officeDocument/2006/relationships/slide" Target="slide11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5.wav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audio" Target="../media/audio5.wav"/><Relationship Id="rId18" Type="http://schemas.openxmlformats.org/officeDocument/2006/relationships/image" Target="../media/image32.gif"/><Relationship Id="rId26" Type="http://schemas.openxmlformats.org/officeDocument/2006/relationships/image" Target="../media/image43.gif"/><Relationship Id="rId3" Type="http://schemas.openxmlformats.org/officeDocument/2006/relationships/tags" Target="../tags/tag17.xml"/><Relationship Id="rId21" Type="http://schemas.openxmlformats.org/officeDocument/2006/relationships/image" Target="../media/image35.gif"/><Relationship Id="rId7" Type="http://schemas.openxmlformats.org/officeDocument/2006/relationships/tags" Target="../tags/tag21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42.gif"/><Relationship Id="rId2" Type="http://schemas.openxmlformats.org/officeDocument/2006/relationships/tags" Target="../tags/tag16.xml"/><Relationship Id="rId16" Type="http://schemas.openxmlformats.org/officeDocument/2006/relationships/audio" Target="../media/audio9.wav"/><Relationship Id="rId20" Type="http://schemas.openxmlformats.org/officeDocument/2006/relationships/image" Target="../media/image34.gif"/><Relationship Id="rId29" Type="http://schemas.openxmlformats.org/officeDocument/2006/relationships/image" Target="../media/image52.jpe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audio" Target="../media/audio8.wav"/><Relationship Id="rId24" Type="http://schemas.openxmlformats.org/officeDocument/2006/relationships/image" Target="../media/image38.gif"/><Relationship Id="rId5" Type="http://schemas.openxmlformats.org/officeDocument/2006/relationships/tags" Target="../tags/tag19.xml"/><Relationship Id="rId15" Type="http://schemas.openxmlformats.org/officeDocument/2006/relationships/audio" Target="../media/audio7.wav"/><Relationship Id="rId23" Type="http://schemas.openxmlformats.org/officeDocument/2006/relationships/image" Target="../media/image37.gif"/><Relationship Id="rId28" Type="http://schemas.openxmlformats.org/officeDocument/2006/relationships/image" Target="../media/image51.jpeg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33.gif"/><Relationship Id="rId31" Type="http://schemas.openxmlformats.org/officeDocument/2006/relationships/image" Target="../media/image54.jpeg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36.gif"/><Relationship Id="rId27" Type="http://schemas.openxmlformats.org/officeDocument/2006/relationships/slide" Target="slide11.xml"/><Relationship Id="rId30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14.gi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chơi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như </a:t>
            </a:r>
            <a:r>
              <a:rPr lang="vi-VN" sz="2400" b="1" dirty="0">
                <a:solidFill>
                  <a:schemeClr val="bg1"/>
                </a:solidFill>
              </a:rPr>
              <a:t>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 smtClean="0">
                <a:solidFill>
                  <a:schemeClr val="bg1"/>
                </a:solidFill>
              </a:rPr>
              <a:t>4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vi-VN" sz="2400" b="1" dirty="0" smtClean="0">
                <a:solidFill>
                  <a:schemeClr val="bg1"/>
                </a:solidFill>
              </a:rPr>
              <a:t>mỗi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tương </a:t>
            </a:r>
            <a:r>
              <a:rPr lang="vi-VN" sz="2400" b="1" dirty="0">
                <a:solidFill>
                  <a:schemeClr val="bg1"/>
                </a:solidFill>
              </a:rPr>
              <a:t>ứng với một câu hỏi. Trong đó có 1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may </a:t>
            </a:r>
            <a:r>
              <a:rPr lang="vi-VN" sz="2400" b="1" dirty="0">
                <a:solidFill>
                  <a:schemeClr val="bg1"/>
                </a:solidFill>
              </a:rPr>
              <a:t>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 smtClean="0">
                <a:solidFill>
                  <a:schemeClr val="bg1"/>
                </a:solidFill>
              </a:rPr>
              <a:t>cho </a:t>
            </a:r>
            <a:r>
              <a:rPr lang="vi-VN" sz="2400" b="1" dirty="0">
                <a:solidFill>
                  <a:schemeClr val="bg1"/>
                </a:solidFill>
              </a:rPr>
              <a:t>mình, sau khi chọn </a:t>
            </a:r>
            <a:r>
              <a:rPr lang="en-US" sz="2400" b="1" dirty="0" err="1" smtClean="0">
                <a:solidFill>
                  <a:schemeClr val="bg1"/>
                </a:solidFill>
              </a:rPr>
              <a:t>bông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hoa</a:t>
            </a:r>
            <a:r>
              <a:rPr lang="vi-VN" sz="2400" b="1" dirty="0" smtClean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939271"/>
            <a:ext cx="6858000" cy="810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4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344619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A. </a:t>
            </a:r>
            <a:r>
              <a:rPr lang="en-US" sz="2200" b="1" dirty="0" err="1"/>
              <a:t>Đúng</a:t>
            </a:r>
            <a:endParaRPr lang="en-US" sz="2200" b="1" dirty="0"/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357900" y="4762500"/>
            <a:ext cx="2030524" cy="473067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200" b="1" dirty="0"/>
              <a:t>B. </a:t>
            </a:r>
            <a:r>
              <a:rPr lang="en-US" sz="2200" b="1" dirty="0" err="1"/>
              <a:t>Sai</a:t>
            </a:r>
            <a:endParaRPr lang="en-US" sz="2200" b="1" dirty="0"/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75143" y="4805189"/>
            <a:ext cx="1836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hæ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026" name="Picture 2" descr="Hình ảnh con hổ 3D đẹp vô cùng dũng mãnh | Hổ bengal, Hình ảnh, Con hổ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859" y="1893095"/>
            <a:ext cx="3758682" cy="250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o</a:t>
            </a:r>
            <a:r>
              <a:rPr lang="en-US" sz="28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499608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3</a:t>
            </a: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Chuét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Dª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2" y="4996081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Thá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Gµ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Trại Thỏ Kim Kiều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12" y="3454137"/>
            <a:ext cx="2162689" cy="148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930" y="1326848"/>
            <a:ext cx="1538514" cy="145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828" y="1380554"/>
            <a:ext cx="2101056" cy="134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655" y="3378373"/>
            <a:ext cx="2405064" cy="1532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3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«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 smtClean="0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pic>
        <p:nvPicPr>
          <p:cNvPr id="11270" name="Picture 6" descr="Tả con chim bồ câu mà em biết - Nhà báo trẻ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954" y="3397112"/>
            <a:ext cx="2529660" cy="160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on Trâu là số mấy ? Mơ thấy Trâu là điềm gì ? Đánh con gì dễ ...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1307107"/>
            <a:ext cx="2606675" cy="148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307106"/>
            <a:ext cx="2581789" cy="1488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 descr="Biến đổi khí hậu buộc gấu Bắc Cực phải di cư, tràn cả vào nơi con ...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3397112"/>
            <a:ext cx="2606674" cy="15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480458" y="653143"/>
            <a:ext cx="6763658" cy="143691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4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66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o - 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«</a:t>
            </a:r>
            <a:endParaRPr lang="en-US" sz="19900" b="1" dirty="0" smtClean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85" y="2526473"/>
            <a:ext cx="5530431" cy="187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7085" y="85057"/>
            <a:ext cx="6212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2.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nãi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6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võa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vç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.VnAvant" pitchFamily="34" charset="0"/>
              </a:rPr>
              <a:t>tay</a:t>
            </a:r>
            <a:r>
              <a:rPr lang="en-US" sz="26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83827" y="2315026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dª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135085" y="4818726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m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á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3518" y="328023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gµ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918032" y="1364347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ß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769426" y="4521187"/>
            <a:ext cx="1436915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30" y="851489"/>
            <a:ext cx="4648197" cy="365360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5682341" y="636816"/>
            <a:ext cx="2002972" cy="72753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chuét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2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©m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727003" y="760999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566922" y="1372245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r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45943" y="2858374"/>
            <a:ext cx="1066007" cy="566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d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Õ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176941" y="4658144"/>
            <a:ext cx="1567543" cy="56514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å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909082" y="3800862"/>
            <a:ext cx="1254513" cy="69668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x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«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23264" y="1770740"/>
            <a:ext cx="1045028" cy="5515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h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æ</a:t>
            </a:r>
            <a:endParaRPr lang="en-US" sz="32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95" y="1298028"/>
            <a:ext cx="4382348" cy="33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8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«.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28662"/>
            <a:ext cx="80010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0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61533" y="1678459"/>
            <a:ext cx="6168571" cy="1848513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</a:rPr>
              <a:t> ©m </a:t>
            </a:r>
            <a:r>
              <a:rPr lang="en-US" sz="3600" b="1" dirty="0" smtClean="0">
                <a:solidFill>
                  <a:srgbClr val="FF0000"/>
                </a:solidFill>
                <a:latin typeface=".VnAvant" pitchFamily="34" charset="0"/>
              </a:rPr>
              <a:t>«.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102394" y="3759898"/>
            <a:ext cx="8991600" cy="1785104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ứng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mỗi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5141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T×m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ch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÷ 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«.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728662"/>
            <a:ext cx="80010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34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753417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828" y="1370919"/>
            <a:ext cx="7107293" cy="205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efa925584523b625a52bacd324adcabea686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1052</TotalTime>
  <Words>497</Words>
  <Application>Microsoft Office PowerPoint</Application>
  <PresentationFormat>On-screen Show (16:10)</PresentationFormat>
  <Paragraphs>101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.VnTifani HeavyH</vt:lpstr>
      <vt:lpstr>Arial Black</vt:lpstr>
      <vt:lpstr>VNI-Thufap2</vt:lpstr>
      <vt:lpstr>.VnAvant</vt:lpstr>
      <vt:lpstr>Comic Sans MS</vt:lpstr>
      <vt:lpstr>Arial</vt:lpstr>
      <vt:lpstr>.VnTifani Heavy</vt:lpstr>
      <vt:lpstr>Tahoma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HP</cp:lastModifiedBy>
  <cp:revision>183</cp:revision>
  <dcterms:created xsi:type="dcterms:W3CDTF">2020-02-10T09:35:50Z</dcterms:created>
  <dcterms:modified xsi:type="dcterms:W3CDTF">2020-09-06T17:00:10Z</dcterms:modified>
</cp:coreProperties>
</file>