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media/audio1.wav" ContentType="audio/x-wav"/>
  <Override PartName="/ppt/media/audio2.wav" ContentType="audio/x-wav"/>
  <Override PartName="/ppt/media/audio3.wav" ContentType="audio/x-wav"/>
  <Override PartName="/ppt/media/audio4.wav" ContentType="audio/x-wav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6C565D-60B7-42F3-BDB9-2F9372D9F9F7}" type="datetimeFigureOut">
              <a:rPr lang="en-US" smtClean="0"/>
              <a:t>10/17/2020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0F2E89-1276-4342-A5DB-5145C63F54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7839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12FA22-B723-4883-940A-FF5312032E5A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12E9B-8FFF-4664-BE5F-6D67DB1C0C54}" type="datetimeFigureOut">
              <a:rPr lang="en-US" smtClean="0"/>
              <a:t>10/17/2020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C8D8C-E696-4FE9-BCFE-7AF9E67C16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8919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12E9B-8FFF-4664-BE5F-6D67DB1C0C54}" type="datetimeFigureOut">
              <a:rPr lang="en-US" smtClean="0"/>
              <a:t>10/17/2020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C8D8C-E696-4FE9-BCFE-7AF9E67C16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6644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12E9B-8FFF-4664-BE5F-6D67DB1C0C54}" type="datetimeFigureOut">
              <a:rPr lang="en-US" smtClean="0"/>
              <a:t>10/17/2020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C8D8C-E696-4FE9-BCFE-7AF9E67C16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4562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2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90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C91BDDEE-AC63-44B8-94EC-FCB0EBBC2A3F}" type="slidenum">
              <a:rPr lang="vi-VN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09868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12E9B-8FFF-4664-BE5F-6D67DB1C0C54}" type="datetimeFigureOut">
              <a:rPr lang="en-US" smtClean="0"/>
              <a:t>10/17/2020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C8D8C-E696-4FE9-BCFE-7AF9E67C16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8132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12E9B-8FFF-4664-BE5F-6D67DB1C0C54}" type="datetimeFigureOut">
              <a:rPr lang="en-US" smtClean="0"/>
              <a:t>10/17/2020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C8D8C-E696-4FE9-BCFE-7AF9E67C16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3455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12E9B-8FFF-4664-BE5F-6D67DB1C0C54}" type="datetimeFigureOut">
              <a:rPr lang="en-US" smtClean="0"/>
              <a:t>10/17/2020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C8D8C-E696-4FE9-BCFE-7AF9E67C16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4679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12E9B-8FFF-4664-BE5F-6D67DB1C0C54}" type="datetimeFigureOut">
              <a:rPr lang="en-US" smtClean="0"/>
              <a:t>10/17/2020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C8D8C-E696-4FE9-BCFE-7AF9E67C16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528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12E9B-8FFF-4664-BE5F-6D67DB1C0C54}" type="datetimeFigureOut">
              <a:rPr lang="en-US" smtClean="0"/>
              <a:t>10/17/2020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C8D8C-E696-4FE9-BCFE-7AF9E67C16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2139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12E9B-8FFF-4664-BE5F-6D67DB1C0C54}" type="datetimeFigureOut">
              <a:rPr lang="en-US" smtClean="0"/>
              <a:t>10/17/2020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C8D8C-E696-4FE9-BCFE-7AF9E67C16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998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12E9B-8FFF-4664-BE5F-6D67DB1C0C54}" type="datetimeFigureOut">
              <a:rPr lang="en-US" smtClean="0"/>
              <a:t>10/17/2020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C8D8C-E696-4FE9-BCFE-7AF9E67C16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7124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12E9B-8FFF-4664-BE5F-6D67DB1C0C54}" type="datetimeFigureOut">
              <a:rPr lang="en-US" smtClean="0"/>
              <a:t>10/17/2020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C8D8C-E696-4FE9-BCFE-7AF9E67C16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4725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112E9B-8FFF-4664-BE5F-6D67DB1C0C54}" type="datetimeFigureOut">
              <a:rPr lang="en-US" smtClean="0"/>
              <a:t>10/17/2020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AC8D8C-E696-4FE9-BCFE-7AF9E67C16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764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7" Type="http://schemas.openxmlformats.org/officeDocument/2006/relationships/image" Target="../media/image6.jpe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wm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gif"/><Relationship Id="rId13" Type="http://schemas.openxmlformats.org/officeDocument/2006/relationships/image" Target="../media/image25.gif"/><Relationship Id="rId18" Type="http://schemas.openxmlformats.org/officeDocument/2006/relationships/image" Target="../media/image36.png"/><Relationship Id="rId3" Type="http://schemas.openxmlformats.org/officeDocument/2006/relationships/audio" Target="../media/audio1.wav"/><Relationship Id="rId7" Type="http://schemas.openxmlformats.org/officeDocument/2006/relationships/image" Target="../media/image23.gif"/><Relationship Id="rId12" Type="http://schemas.openxmlformats.org/officeDocument/2006/relationships/image" Target="../media/image24.gif"/><Relationship Id="rId17" Type="http://schemas.microsoft.com/office/2007/relationships/hdphoto" Target="../media/hdphoto4.wdp"/><Relationship Id="rId2" Type="http://schemas.openxmlformats.org/officeDocument/2006/relationships/audio" Target="../media/audio2.wav"/><Relationship Id="rId16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11" Type="http://schemas.openxmlformats.org/officeDocument/2006/relationships/image" Target="../media/image12.gif"/><Relationship Id="rId5" Type="http://schemas.openxmlformats.org/officeDocument/2006/relationships/image" Target="../media/image29.jpeg"/><Relationship Id="rId15" Type="http://schemas.openxmlformats.org/officeDocument/2006/relationships/image" Target="../media/image16.png"/><Relationship Id="rId10" Type="http://schemas.openxmlformats.org/officeDocument/2006/relationships/image" Target="../media/image13.gif"/><Relationship Id="rId4" Type="http://schemas.openxmlformats.org/officeDocument/2006/relationships/audio" Target="../media/audio3.wav"/><Relationship Id="rId9" Type="http://schemas.openxmlformats.org/officeDocument/2006/relationships/image" Target="../media/image26.gif"/><Relationship Id="rId14" Type="http://schemas.openxmlformats.org/officeDocument/2006/relationships/image" Target="../media/image33.gif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microsoft.com/office/2007/relationships/hdphoto" Target="../media/hdphoto5.wdp"/><Relationship Id="rId4" Type="http://schemas.openxmlformats.org/officeDocument/2006/relationships/image" Target="../media/image4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2.wmf"/><Relationship Id="rId5" Type="http://schemas.openxmlformats.org/officeDocument/2006/relationships/image" Target="../media/image42.gif"/><Relationship Id="rId4" Type="http://schemas.openxmlformats.org/officeDocument/2006/relationships/image" Target="../media/image3.wmf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gif"/><Relationship Id="rId13" Type="http://schemas.openxmlformats.org/officeDocument/2006/relationships/image" Target="../media/image19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3.gif"/><Relationship Id="rId12" Type="http://schemas.openxmlformats.org/officeDocument/2006/relationships/image" Target="../media/image18.jp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12.gif"/><Relationship Id="rId11" Type="http://schemas.openxmlformats.org/officeDocument/2006/relationships/image" Target="../media/image17.png"/><Relationship Id="rId5" Type="http://schemas.microsoft.com/office/2007/relationships/hdphoto" Target="../media/hdphoto2.wdp"/><Relationship Id="rId10" Type="http://schemas.openxmlformats.org/officeDocument/2006/relationships/image" Target="../media/image16.png"/><Relationship Id="rId4" Type="http://schemas.openxmlformats.org/officeDocument/2006/relationships/image" Target="../media/image11.jpeg"/><Relationship Id="rId9" Type="http://schemas.openxmlformats.org/officeDocument/2006/relationships/image" Target="../media/image15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gif"/><Relationship Id="rId13" Type="http://schemas.openxmlformats.org/officeDocument/2006/relationships/image" Target="../media/image26.gif"/><Relationship Id="rId18" Type="http://schemas.openxmlformats.org/officeDocument/2006/relationships/image" Target="../media/image29.jpeg"/><Relationship Id="rId3" Type="http://schemas.openxmlformats.org/officeDocument/2006/relationships/audio" Target="../media/audio2.wav"/><Relationship Id="rId7" Type="http://schemas.microsoft.com/office/2007/relationships/hdphoto" Target="../media/hdphoto3.wdp"/><Relationship Id="rId12" Type="http://schemas.openxmlformats.org/officeDocument/2006/relationships/image" Target="../media/image25.gif"/><Relationship Id="rId17" Type="http://schemas.openxmlformats.org/officeDocument/2006/relationships/image" Target="../media/image28.gif"/><Relationship Id="rId2" Type="http://schemas.openxmlformats.org/officeDocument/2006/relationships/audio" Target="../media/audio1.wav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11" Type="http://schemas.openxmlformats.org/officeDocument/2006/relationships/image" Target="../media/image24.gif"/><Relationship Id="rId5" Type="http://schemas.openxmlformats.org/officeDocument/2006/relationships/audio" Target="../media/audio4.wav"/><Relationship Id="rId15" Type="http://schemas.microsoft.com/office/2007/relationships/hdphoto" Target="../media/hdphoto4.wdp"/><Relationship Id="rId10" Type="http://schemas.openxmlformats.org/officeDocument/2006/relationships/image" Target="../media/image12.gif"/><Relationship Id="rId19" Type="http://schemas.openxmlformats.org/officeDocument/2006/relationships/image" Target="../media/image30.png"/><Relationship Id="rId4" Type="http://schemas.openxmlformats.org/officeDocument/2006/relationships/audio" Target="../media/audio3.wav"/><Relationship Id="rId9" Type="http://schemas.openxmlformats.org/officeDocument/2006/relationships/image" Target="../media/image13.gif"/><Relationship Id="rId14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gif"/><Relationship Id="rId13" Type="http://schemas.openxmlformats.org/officeDocument/2006/relationships/image" Target="../media/image26.gif"/><Relationship Id="rId18" Type="http://schemas.openxmlformats.org/officeDocument/2006/relationships/image" Target="../media/image32.png"/><Relationship Id="rId3" Type="http://schemas.openxmlformats.org/officeDocument/2006/relationships/audio" Target="../media/audio4.wav"/><Relationship Id="rId7" Type="http://schemas.microsoft.com/office/2007/relationships/hdphoto" Target="../media/hdphoto3.wdp"/><Relationship Id="rId12" Type="http://schemas.openxmlformats.org/officeDocument/2006/relationships/image" Target="../media/image25.gif"/><Relationship Id="rId17" Type="http://schemas.openxmlformats.org/officeDocument/2006/relationships/image" Target="../media/image31.gif"/><Relationship Id="rId2" Type="http://schemas.openxmlformats.org/officeDocument/2006/relationships/audio" Target="../media/audio1.wav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11" Type="http://schemas.openxmlformats.org/officeDocument/2006/relationships/image" Target="../media/image24.gif"/><Relationship Id="rId5" Type="http://schemas.openxmlformats.org/officeDocument/2006/relationships/audio" Target="../media/audio3.wav"/><Relationship Id="rId15" Type="http://schemas.microsoft.com/office/2007/relationships/hdphoto" Target="../media/hdphoto4.wdp"/><Relationship Id="rId10" Type="http://schemas.openxmlformats.org/officeDocument/2006/relationships/image" Target="../media/image12.gif"/><Relationship Id="rId4" Type="http://schemas.openxmlformats.org/officeDocument/2006/relationships/audio" Target="../media/audio2.wav"/><Relationship Id="rId9" Type="http://schemas.openxmlformats.org/officeDocument/2006/relationships/image" Target="../media/image13.gif"/><Relationship Id="rId14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gif"/><Relationship Id="rId13" Type="http://schemas.openxmlformats.org/officeDocument/2006/relationships/image" Target="../media/image27.png"/><Relationship Id="rId3" Type="http://schemas.openxmlformats.org/officeDocument/2006/relationships/audio" Target="../media/audio2.wav"/><Relationship Id="rId7" Type="http://schemas.openxmlformats.org/officeDocument/2006/relationships/image" Target="../media/image23.gif"/><Relationship Id="rId12" Type="http://schemas.openxmlformats.org/officeDocument/2006/relationships/image" Target="../media/image25.gif"/><Relationship Id="rId17" Type="http://schemas.openxmlformats.org/officeDocument/2006/relationships/image" Target="../media/image34.png"/><Relationship Id="rId2" Type="http://schemas.openxmlformats.org/officeDocument/2006/relationships/audio" Target="../media/audio1.wav"/><Relationship Id="rId16" Type="http://schemas.openxmlformats.org/officeDocument/2006/relationships/image" Target="../media/image33.gif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11" Type="http://schemas.openxmlformats.org/officeDocument/2006/relationships/image" Target="../media/image24.gif"/><Relationship Id="rId5" Type="http://schemas.openxmlformats.org/officeDocument/2006/relationships/image" Target="../media/image29.jpeg"/><Relationship Id="rId15" Type="http://schemas.openxmlformats.org/officeDocument/2006/relationships/image" Target="../media/image16.png"/><Relationship Id="rId10" Type="http://schemas.openxmlformats.org/officeDocument/2006/relationships/image" Target="../media/image12.gif"/><Relationship Id="rId4" Type="http://schemas.openxmlformats.org/officeDocument/2006/relationships/audio" Target="../media/audio3.wav"/><Relationship Id="rId9" Type="http://schemas.openxmlformats.org/officeDocument/2006/relationships/image" Target="../media/image13.gif"/><Relationship Id="rId14" Type="http://schemas.microsoft.com/office/2007/relationships/hdphoto" Target="../media/hdphoto4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AutoShape 2"/>
          <p:cNvSpPr>
            <a:spLocks noChangeArrowheads="1"/>
          </p:cNvSpPr>
          <p:nvPr/>
        </p:nvSpPr>
        <p:spPr bwMode="auto">
          <a:xfrm>
            <a:off x="7667625" y="5072063"/>
            <a:ext cx="990600" cy="10668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pic>
        <p:nvPicPr>
          <p:cNvPr id="68619" name="Picture 11" descr="GEOMTRY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153400" y="4495800"/>
            <a:ext cx="762000" cy="1981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8620" name="Rectangle 12"/>
          <p:cNvSpPr>
            <a:spLocks noChangeArrowheads="1"/>
          </p:cNvSpPr>
          <p:nvPr/>
        </p:nvSpPr>
        <p:spPr bwMode="auto">
          <a:xfrm>
            <a:off x="0" y="0"/>
            <a:ext cx="9144000" cy="10668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/>
        </p:spPr>
        <p:txBody>
          <a:bodyPr wrap="none" lIns="91436" tIns="45718" rIns="91436" bIns="45718" anchor="ctr"/>
          <a:lstStyle/>
          <a:p>
            <a:endParaRPr lang="en-US"/>
          </a:p>
        </p:txBody>
      </p:sp>
      <p:pic>
        <p:nvPicPr>
          <p:cNvPr id="68630" name="Picture 22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1284" y="5222573"/>
            <a:ext cx="1622717" cy="1486202"/>
          </a:xfrm>
          <a:prstGeom prst="rect">
            <a:avLst/>
          </a:prstGeom>
          <a:noFill/>
          <a:effectLst>
            <a:outerShdw dist="107763" dir="135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32" name="Picture 24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"/>
            <a:ext cx="1524000" cy="1143000"/>
          </a:xfrm>
          <a:prstGeom prst="rect">
            <a:avLst/>
          </a:prstGeom>
          <a:noFill/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50" name="Picture 42" descr="bluline[1]"/>
          <p:cNvPicPr>
            <a:picLocks noChangeAspect="1" noChangeArrowheads="1"/>
          </p:cNvPicPr>
          <p:nvPr/>
        </p:nvPicPr>
        <p:blipFill>
          <a:blip r:embed="rId5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781800"/>
            <a:ext cx="9144000" cy="7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54" name="Picture 46" descr="bluline[1]"/>
          <p:cNvPicPr>
            <a:picLocks noChangeAspect="1" noChangeArrowheads="1"/>
          </p:cNvPicPr>
          <p:nvPr/>
        </p:nvPicPr>
        <p:blipFill>
          <a:blip r:embed="rId5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655" name="Text Box 47"/>
          <p:cNvSpPr txBox="1">
            <a:spLocks noChangeArrowheads="1"/>
          </p:cNvSpPr>
          <p:nvPr/>
        </p:nvSpPr>
        <p:spPr bwMode="auto">
          <a:xfrm>
            <a:off x="730250" y="2654452"/>
            <a:ext cx="7945438" cy="609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rnd" algn="ctr">
                <a:solidFill>
                  <a:srgbClr val="FF33CC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8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(</a:t>
            </a:r>
            <a:r>
              <a:rPr lang="en-US" sz="2800" b="1" dirty="0" err="1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Tập</a:t>
            </a:r>
            <a:r>
              <a:rPr lang="en-US" sz="28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1)</a:t>
            </a:r>
            <a:endParaRPr lang="en-US" sz="2800" b="1" dirty="0">
              <a:solidFill>
                <a:srgbClr val="0066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68700" name="Picture 92" descr="Dove-02-june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4343400"/>
            <a:ext cx="1219200" cy="817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703" name="Picture 95" descr="Dove-02-june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53379"/>
            <a:ext cx="1219200" cy="817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706" name="Text Box 98"/>
          <p:cNvSpPr txBox="1">
            <a:spLocks noChangeArrowheads="1"/>
          </p:cNvSpPr>
          <p:nvPr/>
        </p:nvSpPr>
        <p:spPr bwMode="auto">
          <a:xfrm>
            <a:off x="2819403" y="304802"/>
            <a:ext cx="3368675" cy="369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68707" name="Text Box 99"/>
          <p:cNvSpPr txBox="1">
            <a:spLocks noChangeArrowheads="1"/>
          </p:cNvSpPr>
          <p:nvPr/>
        </p:nvSpPr>
        <p:spPr bwMode="auto">
          <a:xfrm>
            <a:off x="654050" y="327980"/>
            <a:ext cx="8489950" cy="461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/>
          <a:p>
            <a:pPr algn="ctr"/>
            <a:r>
              <a:rPr lang="en-US" sz="2400" b="1" dirty="0" smtClean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BÀI GIẢNG SOẠN THẢO THEO BỘ SÁCH: CÁNH DIỀU</a:t>
            </a:r>
            <a:endParaRPr lang="en-US" sz="2400" b="1" dirty="0">
              <a:ln>
                <a:solidFill>
                  <a:srgbClr val="7030A0"/>
                </a:solidFill>
              </a:ln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8708" name="Text Box 100"/>
          <p:cNvSpPr txBox="1">
            <a:spLocks noChangeArrowheads="1"/>
          </p:cNvSpPr>
          <p:nvPr/>
        </p:nvSpPr>
        <p:spPr bwMode="auto">
          <a:xfrm>
            <a:off x="2324100" y="1575537"/>
            <a:ext cx="4619166" cy="923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5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TOÁN 1</a:t>
            </a:r>
            <a:endParaRPr lang="vi-VN" sz="5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4" name="Picture 13" descr="bluline[1]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051560"/>
            <a:ext cx="9144000" cy="91440"/>
          </a:xfrm>
        </p:spPr>
      </p:pic>
      <p:sp>
        <p:nvSpPr>
          <p:cNvPr id="97" name="AutoShape 18"/>
          <p:cNvSpPr>
            <a:spLocks noChangeArrowheads="1"/>
          </p:cNvSpPr>
          <p:nvPr/>
        </p:nvSpPr>
        <p:spPr bwMode="auto">
          <a:xfrm>
            <a:off x="0" y="1143000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sp>
        <p:nvSpPr>
          <p:cNvPr id="116" name="Line 44"/>
          <p:cNvSpPr>
            <a:spLocks noChangeShapeType="1"/>
          </p:cNvSpPr>
          <p:nvPr/>
        </p:nvSpPr>
        <p:spPr bwMode="auto">
          <a:xfrm>
            <a:off x="0" y="1508760"/>
            <a:ext cx="9144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117" name="Line 45"/>
          <p:cNvSpPr>
            <a:spLocks noChangeShapeType="1"/>
          </p:cNvSpPr>
          <p:nvPr/>
        </p:nvSpPr>
        <p:spPr bwMode="auto">
          <a:xfrm>
            <a:off x="0" y="1565910"/>
            <a:ext cx="9144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159" name="AutoShape 18"/>
          <p:cNvSpPr>
            <a:spLocks noChangeArrowheads="1"/>
          </p:cNvSpPr>
          <p:nvPr/>
        </p:nvSpPr>
        <p:spPr bwMode="auto">
          <a:xfrm>
            <a:off x="0" y="1236288"/>
            <a:ext cx="17145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178" name="Line 44"/>
          <p:cNvSpPr>
            <a:spLocks noChangeShapeType="1"/>
          </p:cNvSpPr>
          <p:nvPr/>
        </p:nvSpPr>
        <p:spPr bwMode="auto">
          <a:xfrm>
            <a:off x="0" y="1245002"/>
            <a:ext cx="6858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179" name="Line 45"/>
          <p:cNvSpPr>
            <a:spLocks noChangeShapeType="1"/>
          </p:cNvSpPr>
          <p:nvPr/>
        </p:nvSpPr>
        <p:spPr bwMode="auto">
          <a:xfrm>
            <a:off x="0" y="1292628"/>
            <a:ext cx="6858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63" name="AutoShape 3"/>
          <p:cNvSpPr>
            <a:spLocks noChangeArrowheads="1"/>
          </p:cNvSpPr>
          <p:nvPr/>
        </p:nvSpPr>
        <p:spPr bwMode="auto">
          <a:xfrm>
            <a:off x="2540253" y="6491530"/>
            <a:ext cx="171450" cy="1905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4" name="AutoShape 4"/>
          <p:cNvSpPr>
            <a:spLocks noChangeArrowheads="1"/>
          </p:cNvSpPr>
          <p:nvPr/>
        </p:nvSpPr>
        <p:spPr bwMode="auto">
          <a:xfrm>
            <a:off x="4197603" y="6491530"/>
            <a:ext cx="171450" cy="1905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5" name="AutoShape 5"/>
          <p:cNvSpPr>
            <a:spLocks noChangeArrowheads="1"/>
          </p:cNvSpPr>
          <p:nvPr/>
        </p:nvSpPr>
        <p:spPr bwMode="auto">
          <a:xfrm>
            <a:off x="3111753" y="6491530"/>
            <a:ext cx="171450" cy="1905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6" name="AutoShape 6"/>
          <p:cNvSpPr>
            <a:spLocks noChangeArrowheads="1"/>
          </p:cNvSpPr>
          <p:nvPr/>
        </p:nvSpPr>
        <p:spPr bwMode="auto">
          <a:xfrm>
            <a:off x="4769103" y="6491530"/>
            <a:ext cx="171450" cy="1905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7" name="AutoShape 7"/>
          <p:cNvSpPr>
            <a:spLocks noChangeArrowheads="1"/>
          </p:cNvSpPr>
          <p:nvPr/>
        </p:nvSpPr>
        <p:spPr bwMode="auto">
          <a:xfrm>
            <a:off x="3683253" y="6491530"/>
            <a:ext cx="171450" cy="1905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8" name="AutoShape 8"/>
          <p:cNvSpPr>
            <a:spLocks noChangeArrowheads="1"/>
          </p:cNvSpPr>
          <p:nvPr/>
        </p:nvSpPr>
        <p:spPr bwMode="auto">
          <a:xfrm>
            <a:off x="5397753" y="6491530"/>
            <a:ext cx="171450" cy="1905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9" name="AutoShape 9"/>
          <p:cNvSpPr>
            <a:spLocks noChangeArrowheads="1"/>
          </p:cNvSpPr>
          <p:nvPr/>
        </p:nvSpPr>
        <p:spPr bwMode="auto">
          <a:xfrm>
            <a:off x="5969253" y="6491530"/>
            <a:ext cx="171450" cy="1905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70" name="AutoShape 10"/>
          <p:cNvSpPr>
            <a:spLocks noChangeArrowheads="1"/>
          </p:cNvSpPr>
          <p:nvPr/>
        </p:nvSpPr>
        <p:spPr bwMode="auto">
          <a:xfrm>
            <a:off x="6540753" y="6491530"/>
            <a:ext cx="171450" cy="1905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71" name="Line 48"/>
          <p:cNvSpPr>
            <a:spLocks noChangeShapeType="1"/>
          </p:cNvSpPr>
          <p:nvPr/>
        </p:nvSpPr>
        <p:spPr bwMode="auto">
          <a:xfrm>
            <a:off x="2768853" y="6543122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2" name="Line 49"/>
          <p:cNvSpPr>
            <a:spLocks noChangeShapeType="1"/>
          </p:cNvSpPr>
          <p:nvPr/>
        </p:nvSpPr>
        <p:spPr bwMode="auto">
          <a:xfrm>
            <a:off x="3340353" y="6543122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3" name="Line 50"/>
          <p:cNvSpPr>
            <a:spLocks noChangeShapeType="1"/>
          </p:cNvSpPr>
          <p:nvPr/>
        </p:nvSpPr>
        <p:spPr bwMode="auto">
          <a:xfrm>
            <a:off x="3854703" y="6543122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4" name="Line 51"/>
          <p:cNvSpPr>
            <a:spLocks noChangeShapeType="1"/>
          </p:cNvSpPr>
          <p:nvPr/>
        </p:nvSpPr>
        <p:spPr bwMode="auto">
          <a:xfrm>
            <a:off x="4426203" y="6543122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5" name="Line 52"/>
          <p:cNvSpPr>
            <a:spLocks noChangeShapeType="1"/>
          </p:cNvSpPr>
          <p:nvPr/>
        </p:nvSpPr>
        <p:spPr bwMode="auto">
          <a:xfrm>
            <a:off x="4997703" y="6543122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6" name="Line 53"/>
          <p:cNvSpPr>
            <a:spLocks noChangeShapeType="1"/>
          </p:cNvSpPr>
          <p:nvPr/>
        </p:nvSpPr>
        <p:spPr bwMode="auto">
          <a:xfrm>
            <a:off x="5626353" y="6543122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7" name="Line 54"/>
          <p:cNvSpPr>
            <a:spLocks noChangeShapeType="1"/>
          </p:cNvSpPr>
          <p:nvPr/>
        </p:nvSpPr>
        <p:spPr bwMode="auto">
          <a:xfrm>
            <a:off x="6197853" y="6543122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113" name="AutoShape 76"/>
          <p:cNvSpPr>
            <a:spLocks noChangeArrowheads="1"/>
          </p:cNvSpPr>
          <p:nvPr/>
        </p:nvSpPr>
        <p:spPr bwMode="auto">
          <a:xfrm>
            <a:off x="4776568" y="3442291"/>
            <a:ext cx="304521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4" name="AutoShape 77"/>
          <p:cNvSpPr>
            <a:spLocks noChangeArrowheads="1"/>
          </p:cNvSpPr>
          <p:nvPr/>
        </p:nvSpPr>
        <p:spPr bwMode="auto">
          <a:xfrm>
            <a:off x="4319368" y="3442291"/>
            <a:ext cx="304521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5" name="AutoShape 78"/>
          <p:cNvSpPr>
            <a:spLocks noChangeArrowheads="1"/>
          </p:cNvSpPr>
          <p:nvPr/>
        </p:nvSpPr>
        <p:spPr bwMode="auto">
          <a:xfrm>
            <a:off x="2601692" y="3442291"/>
            <a:ext cx="304521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8" name="AutoShape 79"/>
          <p:cNvSpPr>
            <a:spLocks noChangeArrowheads="1"/>
          </p:cNvSpPr>
          <p:nvPr/>
        </p:nvSpPr>
        <p:spPr bwMode="auto">
          <a:xfrm>
            <a:off x="3023968" y="3442291"/>
            <a:ext cx="304521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9" name="AutoShape 80"/>
          <p:cNvSpPr>
            <a:spLocks noChangeArrowheads="1"/>
          </p:cNvSpPr>
          <p:nvPr/>
        </p:nvSpPr>
        <p:spPr bwMode="auto">
          <a:xfrm>
            <a:off x="3404968" y="3442291"/>
            <a:ext cx="304521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" name="AutoShape 81"/>
          <p:cNvSpPr>
            <a:spLocks noChangeArrowheads="1"/>
          </p:cNvSpPr>
          <p:nvPr/>
        </p:nvSpPr>
        <p:spPr bwMode="auto">
          <a:xfrm>
            <a:off x="3862168" y="3442291"/>
            <a:ext cx="304521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" name="AutoShape 82"/>
          <p:cNvSpPr>
            <a:spLocks noChangeArrowheads="1"/>
          </p:cNvSpPr>
          <p:nvPr/>
        </p:nvSpPr>
        <p:spPr bwMode="auto">
          <a:xfrm>
            <a:off x="5690968" y="3442291"/>
            <a:ext cx="304521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" name="AutoShape 83"/>
          <p:cNvSpPr>
            <a:spLocks noChangeArrowheads="1"/>
          </p:cNvSpPr>
          <p:nvPr/>
        </p:nvSpPr>
        <p:spPr bwMode="auto">
          <a:xfrm>
            <a:off x="6148168" y="3442291"/>
            <a:ext cx="304521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" name="Oval 84"/>
          <p:cNvSpPr>
            <a:spLocks noChangeArrowheads="1"/>
          </p:cNvSpPr>
          <p:nvPr/>
        </p:nvSpPr>
        <p:spPr bwMode="auto">
          <a:xfrm>
            <a:off x="2922182" y="3319776"/>
            <a:ext cx="101507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24" name="Oval 85"/>
          <p:cNvSpPr>
            <a:spLocks noChangeArrowheads="1"/>
          </p:cNvSpPr>
          <p:nvPr/>
        </p:nvSpPr>
        <p:spPr bwMode="auto">
          <a:xfrm>
            <a:off x="3303181" y="3319776"/>
            <a:ext cx="101507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25" name="Oval 86"/>
          <p:cNvSpPr>
            <a:spLocks noChangeArrowheads="1"/>
          </p:cNvSpPr>
          <p:nvPr/>
        </p:nvSpPr>
        <p:spPr bwMode="auto">
          <a:xfrm>
            <a:off x="3760382" y="3319776"/>
            <a:ext cx="101507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26" name="Oval 87"/>
          <p:cNvSpPr>
            <a:spLocks noChangeArrowheads="1"/>
          </p:cNvSpPr>
          <p:nvPr/>
        </p:nvSpPr>
        <p:spPr bwMode="auto">
          <a:xfrm>
            <a:off x="4217582" y="3319776"/>
            <a:ext cx="101507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27" name="Oval 88"/>
          <p:cNvSpPr>
            <a:spLocks noChangeArrowheads="1"/>
          </p:cNvSpPr>
          <p:nvPr/>
        </p:nvSpPr>
        <p:spPr bwMode="auto">
          <a:xfrm>
            <a:off x="4674782" y="3319776"/>
            <a:ext cx="101507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28" name="Oval 89"/>
          <p:cNvSpPr>
            <a:spLocks noChangeArrowheads="1"/>
          </p:cNvSpPr>
          <p:nvPr/>
        </p:nvSpPr>
        <p:spPr bwMode="auto">
          <a:xfrm>
            <a:off x="5131982" y="3319776"/>
            <a:ext cx="101507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29" name="Oval 90"/>
          <p:cNvSpPr>
            <a:spLocks noChangeArrowheads="1"/>
          </p:cNvSpPr>
          <p:nvPr/>
        </p:nvSpPr>
        <p:spPr bwMode="auto">
          <a:xfrm>
            <a:off x="5589182" y="3319776"/>
            <a:ext cx="101507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30" name="Oval 91"/>
          <p:cNvSpPr>
            <a:spLocks noChangeArrowheads="1"/>
          </p:cNvSpPr>
          <p:nvPr/>
        </p:nvSpPr>
        <p:spPr bwMode="auto">
          <a:xfrm>
            <a:off x="6046382" y="3319776"/>
            <a:ext cx="101507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31" name="AutoShape 97"/>
          <p:cNvSpPr>
            <a:spLocks noChangeArrowheads="1"/>
          </p:cNvSpPr>
          <p:nvPr/>
        </p:nvSpPr>
        <p:spPr bwMode="auto">
          <a:xfrm>
            <a:off x="5233768" y="3442291"/>
            <a:ext cx="304521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0" name="AutoShape 16"/>
          <p:cNvSpPr>
            <a:spLocks noChangeArrowheads="1"/>
          </p:cNvSpPr>
          <p:nvPr/>
        </p:nvSpPr>
        <p:spPr bwMode="auto">
          <a:xfrm>
            <a:off x="22098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1" name="AutoShape 17"/>
          <p:cNvSpPr>
            <a:spLocks noChangeArrowheads="1"/>
          </p:cNvSpPr>
          <p:nvPr/>
        </p:nvSpPr>
        <p:spPr bwMode="auto">
          <a:xfrm>
            <a:off x="17526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2" name="AutoShape 18"/>
          <p:cNvSpPr>
            <a:spLocks noChangeArrowheads="1"/>
          </p:cNvSpPr>
          <p:nvPr/>
        </p:nvSpPr>
        <p:spPr bwMode="auto">
          <a:xfrm>
            <a:off x="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3" name="AutoShape 19"/>
          <p:cNvSpPr>
            <a:spLocks noChangeArrowheads="1"/>
          </p:cNvSpPr>
          <p:nvPr/>
        </p:nvSpPr>
        <p:spPr bwMode="auto">
          <a:xfrm>
            <a:off x="3810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4" name="AutoShape 20"/>
          <p:cNvSpPr>
            <a:spLocks noChangeArrowheads="1"/>
          </p:cNvSpPr>
          <p:nvPr/>
        </p:nvSpPr>
        <p:spPr bwMode="auto">
          <a:xfrm>
            <a:off x="7620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5" name="AutoShape 21"/>
          <p:cNvSpPr>
            <a:spLocks noChangeArrowheads="1"/>
          </p:cNvSpPr>
          <p:nvPr/>
        </p:nvSpPr>
        <p:spPr bwMode="auto">
          <a:xfrm>
            <a:off x="12192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6" name="AutoShape 26"/>
          <p:cNvSpPr>
            <a:spLocks noChangeArrowheads="1"/>
          </p:cNvSpPr>
          <p:nvPr/>
        </p:nvSpPr>
        <p:spPr bwMode="auto">
          <a:xfrm>
            <a:off x="48768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" name="AutoShape 27"/>
          <p:cNvSpPr>
            <a:spLocks noChangeArrowheads="1"/>
          </p:cNvSpPr>
          <p:nvPr/>
        </p:nvSpPr>
        <p:spPr bwMode="auto">
          <a:xfrm>
            <a:off x="44196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8" name="AutoShape 28"/>
          <p:cNvSpPr>
            <a:spLocks noChangeArrowheads="1"/>
          </p:cNvSpPr>
          <p:nvPr/>
        </p:nvSpPr>
        <p:spPr bwMode="auto">
          <a:xfrm>
            <a:off x="26670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9" name="AutoShape 29"/>
          <p:cNvSpPr>
            <a:spLocks noChangeArrowheads="1"/>
          </p:cNvSpPr>
          <p:nvPr/>
        </p:nvSpPr>
        <p:spPr bwMode="auto">
          <a:xfrm>
            <a:off x="30480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0" name="AutoShape 30"/>
          <p:cNvSpPr>
            <a:spLocks noChangeArrowheads="1"/>
          </p:cNvSpPr>
          <p:nvPr/>
        </p:nvSpPr>
        <p:spPr bwMode="auto">
          <a:xfrm>
            <a:off x="34290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1" name="AutoShape 31"/>
          <p:cNvSpPr>
            <a:spLocks noChangeArrowheads="1"/>
          </p:cNvSpPr>
          <p:nvPr/>
        </p:nvSpPr>
        <p:spPr bwMode="auto">
          <a:xfrm>
            <a:off x="38862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2" name="AutoShape 32"/>
          <p:cNvSpPr>
            <a:spLocks noChangeArrowheads="1"/>
          </p:cNvSpPr>
          <p:nvPr/>
        </p:nvSpPr>
        <p:spPr bwMode="auto">
          <a:xfrm>
            <a:off x="75438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3" name="AutoShape 33"/>
          <p:cNvSpPr>
            <a:spLocks noChangeArrowheads="1"/>
          </p:cNvSpPr>
          <p:nvPr/>
        </p:nvSpPr>
        <p:spPr bwMode="auto">
          <a:xfrm>
            <a:off x="70866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4" name="AutoShape 34"/>
          <p:cNvSpPr>
            <a:spLocks noChangeArrowheads="1"/>
          </p:cNvSpPr>
          <p:nvPr/>
        </p:nvSpPr>
        <p:spPr bwMode="auto">
          <a:xfrm>
            <a:off x="53340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5" name="AutoShape 35"/>
          <p:cNvSpPr>
            <a:spLocks noChangeArrowheads="1"/>
          </p:cNvSpPr>
          <p:nvPr/>
        </p:nvSpPr>
        <p:spPr bwMode="auto">
          <a:xfrm>
            <a:off x="57150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6" name="AutoShape 36"/>
          <p:cNvSpPr>
            <a:spLocks noChangeArrowheads="1"/>
          </p:cNvSpPr>
          <p:nvPr/>
        </p:nvSpPr>
        <p:spPr bwMode="auto">
          <a:xfrm>
            <a:off x="60960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" name="AutoShape 37"/>
          <p:cNvSpPr>
            <a:spLocks noChangeArrowheads="1"/>
          </p:cNvSpPr>
          <p:nvPr/>
        </p:nvSpPr>
        <p:spPr bwMode="auto">
          <a:xfrm>
            <a:off x="65532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" name="AutoShape 38"/>
          <p:cNvSpPr>
            <a:spLocks noChangeArrowheads="1"/>
          </p:cNvSpPr>
          <p:nvPr/>
        </p:nvSpPr>
        <p:spPr bwMode="auto">
          <a:xfrm>
            <a:off x="80010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9" name="AutoShape 39"/>
          <p:cNvSpPr>
            <a:spLocks noChangeArrowheads="1"/>
          </p:cNvSpPr>
          <p:nvPr/>
        </p:nvSpPr>
        <p:spPr bwMode="auto">
          <a:xfrm>
            <a:off x="83820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0" name="AutoShape 40"/>
          <p:cNvSpPr>
            <a:spLocks noChangeArrowheads="1"/>
          </p:cNvSpPr>
          <p:nvPr/>
        </p:nvSpPr>
        <p:spPr bwMode="auto">
          <a:xfrm>
            <a:off x="87630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1" name="Line 44"/>
          <p:cNvSpPr>
            <a:spLocks noChangeShapeType="1"/>
          </p:cNvSpPr>
          <p:nvPr/>
        </p:nvSpPr>
        <p:spPr bwMode="auto">
          <a:xfrm>
            <a:off x="0" y="1518386"/>
            <a:ext cx="9144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2" name="Line 45"/>
          <p:cNvSpPr>
            <a:spLocks noChangeShapeType="1"/>
          </p:cNvSpPr>
          <p:nvPr/>
        </p:nvSpPr>
        <p:spPr bwMode="auto">
          <a:xfrm>
            <a:off x="0" y="1575536"/>
            <a:ext cx="9144000" cy="0"/>
          </a:xfrm>
          <a:prstGeom prst="line">
            <a:avLst/>
          </a:prstGeom>
          <a:noFill/>
          <a:ln w="28575" cap="rnd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3" name="Oval 55"/>
          <p:cNvSpPr>
            <a:spLocks noChangeArrowheads="1"/>
          </p:cNvSpPr>
          <p:nvPr/>
        </p:nvSpPr>
        <p:spPr bwMode="auto">
          <a:xfrm>
            <a:off x="65405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4" name="Oval 56"/>
          <p:cNvSpPr>
            <a:spLocks noChangeArrowheads="1"/>
          </p:cNvSpPr>
          <p:nvPr/>
        </p:nvSpPr>
        <p:spPr bwMode="auto">
          <a:xfrm>
            <a:off x="106680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5" name="Oval 57"/>
          <p:cNvSpPr>
            <a:spLocks noChangeArrowheads="1"/>
          </p:cNvSpPr>
          <p:nvPr/>
        </p:nvSpPr>
        <p:spPr bwMode="auto">
          <a:xfrm>
            <a:off x="152400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6" name="Oval 58"/>
          <p:cNvSpPr>
            <a:spLocks noChangeArrowheads="1"/>
          </p:cNvSpPr>
          <p:nvPr/>
        </p:nvSpPr>
        <p:spPr bwMode="auto">
          <a:xfrm>
            <a:off x="205740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7" name="Oval 59"/>
          <p:cNvSpPr>
            <a:spLocks noChangeArrowheads="1"/>
          </p:cNvSpPr>
          <p:nvPr/>
        </p:nvSpPr>
        <p:spPr bwMode="auto">
          <a:xfrm>
            <a:off x="251460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8" name="Oval 60"/>
          <p:cNvSpPr>
            <a:spLocks noChangeArrowheads="1"/>
          </p:cNvSpPr>
          <p:nvPr/>
        </p:nvSpPr>
        <p:spPr bwMode="auto">
          <a:xfrm>
            <a:off x="289560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9" name="Oval 61"/>
          <p:cNvSpPr>
            <a:spLocks noChangeArrowheads="1"/>
          </p:cNvSpPr>
          <p:nvPr/>
        </p:nvSpPr>
        <p:spPr bwMode="auto">
          <a:xfrm>
            <a:off x="3292475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0" name="Oval 62"/>
          <p:cNvSpPr>
            <a:spLocks noChangeArrowheads="1"/>
          </p:cNvSpPr>
          <p:nvPr/>
        </p:nvSpPr>
        <p:spPr bwMode="auto">
          <a:xfrm>
            <a:off x="373380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1" name="Oval 63"/>
          <p:cNvSpPr>
            <a:spLocks noChangeArrowheads="1"/>
          </p:cNvSpPr>
          <p:nvPr/>
        </p:nvSpPr>
        <p:spPr bwMode="auto">
          <a:xfrm>
            <a:off x="419100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2" name="Oval 64"/>
          <p:cNvSpPr>
            <a:spLocks noChangeArrowheads="1"/>
          </p:cNvSpPr>
          <p:nvPr/>
        </p:nvSpPr>
        <p:spPr bwMode="auto">
          <a:xfrm>
            <a:off x="472440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3" name="Oval 65"/>
          <p:cNvSpPr>
            <a:spLocks noChangeArrowheads="1"/>
          </p:cNvSpPr>
          <p:nvPr/>
        </p:nvSpPr>
        <p:spPr bwMode="auto">
          <a:xfrm>
            <a:off x="518160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4" name="Oval 66"/>
          <p:cNvSpPr>
            <a:spLocks noChangeArrowheads="1"/>
          </p:cNvSpPr>
          <p:nvPr/>
        </p:nvSpPr>
        <p:spPr bwMode="auto">
          <a:xfrm>
            <a:off x="560705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5" name="Oval 67"/>
          <p:cNvSpPr>
            <a:spLocks noChangeArrowheads="1"/>
          </p:cNvSpPr>
          <p:nvPr/>
        </p:nvSpPr>
        <p:spPr bwMode="auto">
          <a:xfrm>
            <a:off x="597535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6" name="Oval 68"/>
          <p:cNvSpPr>
            <a:spLocks noChangeArrowheads="1"/>
          </p:cNvSpPr>
          <p:nvPr/>
        </p:nvSpPr>
        <p:spPr bwMode="auto">
          <a:xfrm>
            <a:off x="640080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7" name="Oval 69"/>
          <p:cNvSpPr>
            <a:spLocks noChangeArrowheads="1"/>
          </p:cNvSpPr>
          <p:nvPr/>
        </p:nvSpPr>
        <p:spPr bwMode="auto">
          <a:xfrm>
            <a:off x="685800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8" name="Oval 70"/>
          <p:cNvSpPr>
            <a:spLocks noChangeArrowheads="1"/>
          </p:cNvSpPr>
          <p:nvPr/>
        </p:nvSpPr>
        <p:spPr bwMode="auto">
          <a:xfrm>
            <a:off x="739140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9" name="Oval 71"/>
          <p:cNvSpPr>
            <a:spLocks noChangeArrowheads="1"/>
          </p:cNvSpPr>
          <p:nvPr/>
        </p:nvSpPr>
        <p:spPr bwMode="auto">
          <a:xfrm>
            <a:off x="784860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0" name="Oval 72"/>
          <p:cNvSpPr>
            <a:spLocks noChangeArrowheads="1"/>
          </p:cNvSpPr>
          <p:nvPr/>
        </p:nvSpPr>
        <p:spPr bwMode="auto">
          <a:xfrm>
            <a:off x="827405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1" name="Oval 73"/>
          <p:cNvSpPr>
            <a:spLocks noChangeArrowheads="1"/>
          </p:cNvSpPr>
          <p:nvPr/>
        </p:nvSpPr>
        <p:spPr bwMode="auto">
          <a:xfrm>
            <a:off x="865505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2" name="Oval 74"/>
          <p:cNvSpPr>
            <a:spLocks noChangeArrowheads="1"/>
          </p:cNvSpPr>
          <p:nvPr/>
        </p:nvSpPr>
        <p:spPr bwMode="auto">
          <a:xfrm>
            <a:off x="899160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3" name="Oval 75"/>
          <p:cNvSpPr>
            <a:spLocks noChangeArrowheads="1"/>
          </p:cNvSpPr>
          <p:nvPr/>
        </p:nvSpPr>
        <p:spPr bwMode="auto">
          <a:xfrm>
            <a:off x="26035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1026" name="Picture 2" descr="Toán 1 (thuộc bộ sách Cánh Diều) - VEPIC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16" t="35089" r="4208" b="12579"/>
          <a:stretch/>
        </p:blipFill>
        <p:spPr bwMode="auto">
          <a:xfrm>
            <a:off x="3429905" y="3873362"/>
            <a:ext cx="2346295" cy="2387345"/>
          </a:xfrm>
          <a:prstGeom prst="rect">
            <a:avLst/>
          </a:prstGeom>
          <a:noFill/>
          <a:effectLst>
            <a:glow rad="1397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4340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4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Texturizer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51"/>
            <a:ext cx="9144000" cy="68453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8417" y="4489549"/>
            <a:ext cx="1249999" cy="1336207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3217" y="4527649"/>
            <a:ext cx="1249999" cy="1336207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755" y="4489549"/>
            <a:ext cx="1249999" cy="133620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882" y="4428248"/>
            <a:ext cx="1580783" cy="1435608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2467" y="4392304"/>
            <a:ext cx="1580782" cy="1435608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41" y="4385098"/>
            <a:ext cx="1581495" cy="143625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0026" y="4555482"/>
            <a:ext cx="1249999" cy="1336207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9109" y="2841838"/>
            <a:ext cx="1196895" cy="927287"/>
          </a:xfrm>
          <a:prstGeom prst="rect">
            <a:avLst/>
          </a:prstGeom>
        </p:spPr>
      </p:pic>
      <p:sp>
        <p:nvSpPr>
          <p:cNvPr id="77" name="Sun 76"/>
          <p:cNvSpPr/>
          <p:nvPr/>
        </p:nvSpPr>
        <p:spPr>
          <a:xfrm>
            <a:off x="6765720" y="3945563"/>
            <a:ext cx="2162493" cy="2083116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28603" y="330407"/>
            <a:ext cx="1661009" cy="32361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45519" y="2209366"/>
            <a:ext cx="1958679" cy="187162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05209"/>
            <a:ext cx="1060934" cy="126722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0393" y="4332086"/>
            <a:ext cx="1073146" cy="13100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340976" y="5417842"/>
            <a:ext cx="850901" cy="1273201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5119366" y="5417842"/>
            <a:ext cx="850901" cy="1273201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2884167" y="5417842"/>
            <a:ext cx="850901" cy="1273201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28705" y="5417842"/>
            <a:ext cx="850901" cy="1273201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1694657" y="5479735"/>
            <a:ext cx="823031" cy="61253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3839183" y="5400358"/>
            <a:ext cx="823031" cy="61253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6045563" y="5440387"/>
            <a:ext cx="823031" cy="612530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Texturizer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8738"/>
          <a:stretch/>
        </p:blipFill>
        <p:spPr>
          <a:xfrm>
            <a:off x="0" y="6172200"/>
            <a:ext cx="9144000" cy="67945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37" name="Rectangle 36"/>
          <p:cNvSpPr/>
          <p:nvPr/>
        </p:nvSpPr>
        <p:spPr>
          <a:xfrm>
            <a:off x="766090" y="6273801"/>
            <a:ext cx="7920710" cy="5241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b="1" smtClean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A                    B                    C                    D</a:t>
            </a:r>
            <a:endParaRPr lang="en-US" sz="2800" b="1" dirty="0">
              <a:solidFill>
                <a:srgbClr val="FFFF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1143001" y="129635"/>
            <a:ext cx="7915407" cy="1064165"/>
          </a:xfrm>
          <a:prstGeom prst="rect">
            <a:avLst/>
          </a:prstGeom>
          <a:solidFill>
            <a:srgbClr val="FF0000">
              <a:alpha val="61176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1219200" y="177800"/>
            <a:ext cx="7735614" cy="914400"/>
          </a:xfrm>
          <a:prstGeom prst="rect">
            <a:avLst/>
          </a:prstGeom>
          <a:solidFill>
            <a:srgbClr val="FF0000">
              <a:alpha val="61176"/>
            </a:srgb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FFFF00"/>
                </a:solidFill>
              </a:rPr>
              <a:t>Em</a:t>
            </a:r>
            <a:r>
              <a:rPr lang="en-US" sz="3200" b="1" dirty="0">
                <a:solidFill>
                  <a:srgbClr val="FFFF00"/>
                </a:solidFill>
              </a:rPr>
              <a:t> </a:t>
            </a:r>
            <a:r>
              <a:rPr lang="en-US" sz="3200" b="1" dirty="0" err="1">
                <a:solidFill>
                  <a:srgbClr val="FFFF00"/>
                </a:solidFill>
              </a:rPr>
              <a:t>hãy</a:t>
            </a:r>
            <a:r>
              <a:rPr lang="en-US" sz="3200" b="1" dirty="0">
                <a:solidFill>
                  <a:srgbClr val="FFFF00"/>
                </a:solidFill>
              </a:rPr>
              <a:t> </a:t>
            </a:r>
            <a:r>
              <a:rPr lang="en-US" sz="3200" b="1" dirty="0" err="1">
                <a:solidFill>
                  <a:srgbClr val="FFFF00"/>
                </a:solidFill>
              </a:rPr>
              <a:t>chọn</a:t>
            </a:r>
            <a:r>
              <a:rPr lang="en-US" sz="3200" b="1" dirty="0">
                <a:solidFill>
                  <a:srgbClr val="FFFF00"/>
                </a:solidFill>
              </a:rPr>
              <a:t> </a:t>
            </a:r>
            <a:r>
              <a:rPr lang="en-US" sz="3200" b="1" dirty="0" err="1">
                <a:solidFill>
                  <a:srgbClr val="FFFF00"/>
                </a:solidFill>
              </a:rPr>
              <a:t>phép</a:t>
            </a:r>
            <a:r>
              <a:rPr lang="en-US" sz="3200" b="1" dirty="0">
                <a:solidFill>
                  <a:srgbClr val="FFFF00"/>
                </a:solidFill>
              </a:rPr>
              <a:t> </a:t>
            </a:r>
            <a:r>
              <a:rPr lang="en-US" sz="3200" b="1" dirty="0" err="1">
                <a:solidFill>
                  <a:srgbClr val="FFFF00"/>
                </a:solidFill>
              </a:rPr>
              <a:t>tính</a:t>
            </a:r>
            <a:r>
              <a:rPr lang="en-US" sz="3200" b="1" dirty="0">
                <a:solidFill>
                  <a:srgbClr val="FFFF00"/>
                </a:solidFill>
              </a:rPr>
              <a:t> </a:t>
            </a:r>
            <a:r>
              <a:rPr lang="en-US" sz="3200" b="1" dirty="0" err="1">
                <a:solidFill>
                  <a:srgbClr val="FFFF00"/>
                </a:solidFill>
              </a:rPr>
              <a:t>còn</a:t>
            </a:r>
            <a:r>
              <a:rPr lang="en-US" sz="3200" b="1" dirty="0">
                <a:solidFill>
                  <a:srgbClr val="FFFF00"/>
                </a:solidFill>
              </a:rPr>
              <a:t> </a:t>
            </a:r>
            <a:r>
              <a:rPr lang="en-US" sz="3200" b="1" dirty="0" err="1">
                <a:solidFill>
                  <a:srgbClr val="FFFF00"/>
                </a:solidFill>
              </a:rPr>
              <a:t>thiếu</a:t>
            </a:r>
            <a:r>
              <a:rPr lang="en-US" sz="3200" b="1" dirty="0">
                <a:solidFill>
                  <a:srgbClr val="FFFF00"/>
                </a:solidFill>
              </a:rPr>
              <a:t>:</a:t>
            </a:r>
          </a:p>
        </p:txBody>
      </p:sp>
      <p:sp>
        <p:nvSpPr>
          <p:cNvPr id="40" name="Bevel 39"/>
          <p:cNvSpPr/>
          <p:nvPr/>
        </p:nvSpPr>
        <p:spPr>
          <a:xfrm>
            <a:off x="3105709" y="1376810"/>
            <a:ext cx="1314440" cy="745472"/>
          </a:xfrm>
          <a:prstGeom prst="bevel">
            <a:avLst/>
          </a:prstGeom>
          <a:solidFill>
            <a:srgbClr val="C00000"/>
          </a:solidFill>
          <a:ln>
            <a:solidFill>
              <a:srgbClr val="FFFF00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A. 4 + 3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41" name="Bevel 40"/>
          <p:cNvSpPr/>
          <p:nvPr/>
        </p:nvSpPr>
        <p:spPr>
          <a:xfrm>
            <a:off x="4960145" y="1394226"/>
            <a:ext cx="1314440" cy="745472"/>
          </a:xfrm>
          <a:prstGeom prst="bevel">
            <a:avLst/>
          </a:prstGeom>
          <a:solidFill>
            <a:srgbClr val="C00000"/>
          </a:solidFill>
          <a:ln>
            <a:solidFill>
              <a:srgbClr val="FFFF00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B. 4 + 4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42" name="Bevel 41"/>
          <p:cNvSpPr/>
          <p:nvPr/>
        </p:nvSpPr>
        <p:spPr>
          <a:xfrm>
            <a:off x="3105709" y="2444839"/>
            <a:ext cx="1314440" cy="745472"/>
          </a:xfrm>
          <a:prstGeom prst="bevel">
            <a:avLst/>
          </a:prstGeom>
          <a:solidFill>
            <a:srgbClr val="C00000"/>
          </a:solidFill>
          <a:ln>
            <a:solidFill>
              <a:srgbClr val="FFFF00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C. 4 + 1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43" name="Bevel 42"/>
          <p:cNvSpPr/>
          <p:nvPr/>
        </p:nvSpPr>
        <p:spPr>
          <a:xfrm>
            <a:off x="4940881" y="2444839"/>
            <a:ext cx="1314440" cy="745472"/>
          </a:xfrm>
          <a:prstGeom prst="bevel">
            <a:avLst/>
          </a:prstGeom>
          <a:solidFill>
            <a:srgbClr val="C00000"/>
          </a:solidFill>
          <a:ln>
            <a:solidFill>
              <a:srgbClr val="FFFF00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D. 4 + 2</a:t>
            </a:r>
            <a:endParaRPr lang="en-US" sz="2400" b="1" dirty="0">
              <a:solidFill>
                <a:schemeClr val="bg1"/>
              </a:solidFill>
            </a:endParaRPr>
          </a:p>
        </p:txBody>
      </p:sp>
      <p:pic>
        <p:nvPicPr>
          <p:cNvPr id="31" name="Picture 5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0124" y="1376809"/>
            <a:ext cx="1104901" cy="17027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82555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"/>
                            </p:stCondLst>
                            <p:childTnLst>
                              <p:par>
                                <p:cTn id="2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75677 0.30996 " pathEditMode="relative" rAng="0" ptsTypes="AA">
                                      <p:cBhvr>
                                        <p:cTn id="2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830" y="15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250"/>
                            </p:stCondLst>
                            <p:childTnLst>
                              <p:par>
                                <p:cTn id="2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500"/>
                            </p:stCondLst>
                            <p:childTnLst>
                              <p:par>
                                <p:cTn id="4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ngioil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1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250"/>
                            </p:stCondLst>
                            <p:childTnLst>
                              <p:par>
                                <p:cTn id="79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54809 0.30024 " pathEditMode="relative" rAng="0" ptsTypes="AA">
                                      <p:cBhvr>
                                        <p:cTn id="8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39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3250"/>
                            </p:stCondLst>
                            <p:childTnLst>
                              <p:par>
                                <p:cTn id="8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3500"/>
                            </p:stCondLst>
                            <p:childTnLst>
                              <p:par>
                                <p:cTn id="8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500"/>
                            </p:stCondLst>
                            <p:childTnLst>
                              <p:par>
                                <p:cTn id="10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1000"/>
                            </p:stCondLst>
                            <p:childTnLst>
                              <p:par>
                                <p:cTn id="12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1250"/>
                            </p:stCondLst>
                            <p:childTnLst>
                              <p:par>
                                <p:cTn id="131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33316 0.30024 " pathEditMode="relative" rAng="0" ptsTypes="AA">
                                      <p:cBhvr>
                                        <p:cTn id="13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49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3250"/>
                            </p:stCondLst>
                            <p:childTnLst>
                              <p:par>
                                <p:cTn id="13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3500"/>
                            </p:stCondLst>
                            <p:childTnLst>
                              <p:par>
                                <p:cTn id="14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5500"/>
                            </p:stCondLst>
                            <p:childTnLst>
                              <p:par>
                                <p:cTn id="15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4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6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7" fill="hold">
                      <p:stCondLst>
                        <p:cond delay="0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1000"/>
                            </p:stCondLst>
                            <p:childTnLst>
                              <p:par>
                                <p:cTn id="17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7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1250"/>
                            </p:stCondLst>
                            <p:childTnLst>
                              <p:par>
                                <p:cTn id="183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73 0.02894 L 0.07917 0.32917 " pathEditMode="relative" rAng="0" ptsTypes="AA">
                                      <p:cBhvr>
                                        <p:cTn id="18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3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3250"/>
                            </p:stCondLst>
                            <p:childTnLst>
                              <p:par>
                                <p:cTn id="18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3500"/>
                            </p:stCondLst>
                            <p:childTnLst>
                              <p:par>
                                <p:cTn id="19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5500"/>
                            </p:stCondLst>
                            <p:childTnLst>
                              <p:par>
                                <p:cTn id="20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7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6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1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9" fill="hold">
                      <p:stCondLst>
                        <p:cond delay="0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27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8" fill="hold">
                      <p:stCondLst>
                        <p:cond delay="0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1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2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233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4" fill="hold">
                      <p:stCondLst>
                        <p:cond delay="0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7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8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23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0" fill="hold">
                      <p:stCondLst>
                        <p:cond delay="0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3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4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245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6" fill="hold">
                      <p:stCondLst>
                        <p:cond delay="0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9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0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ngioil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</p:childTnLst>
        </p:cTn>
      </p:par>
    </p:tnLst>
    <p:bldLst>
      <p:bldP spid="77" grpId="0" animBg="1"/>
      <p:bldP spid="77" grpId="1" animBg="1"/>
      <p:bldP spid="40" grpId="0" animBg="1"/>
      <p:bldP spid="41" grpId="0" animBg="1"/>
      <p:bldP spid="42" grpId="0" animBg="1"/>
      <p:bldP spid="4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ountry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ghtScreen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1" y="781598"/>
            <a:ext cx="9141569" cy="6076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1" y="781598"/>
            <a:ext cx="9143999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10" name="Rectangle 6"/>
          <p:cNvSpPr txBox="1">
            <a:spLocks noChangeArrowheads="1"/>
          </p:cNvSpPr>
          <p:nvPr/>
        </p:nvSpPr>
        <p:spPr>
          <a:xfrm>
            <a:off x="130629" y="856049"/>
            <a:ext cx="8868228" cy="5832134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b="1" kern="0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0629" y="154318"/>
            <a:ext cx="4165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.VnAvant" pitchFamily="34" charset="0"/>
              </a:rPr>
              <a:t>3. </a:t>
            </a:r>
            <a:r>
              <a:rPr lang="en-US" sz="3200" b="1" dirty="0" err="1" smtClean="0">
                <a:solidFill>
                  <a:srgbClr val="FF0000"/>
                </a:solidFill>
                <a:latin typeface=".VnAvant" pitchFamily="34" charset="0"/>
              </a:rPr>
              <a:t>TÝnh</a:t>
            </a:r>
            <a:r>
              <a:rPr lang="en-US" sz="32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.VnAvant" pitchFamily="34" charset="0"/>
              </a:rPr>
              <a:t>theo</a:t>
            </a:r>
            <a:r>
              <a:rPr lang="en-US" sz="32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.VnAvant" pitchFamily="34" charset="0"/>
              </a:rPr>
              <a:t>mÉu</a:t>
            </a:r>
            <a:r>
              <a:rPr lang="en-US" sz="3200" b="1" dirty="0" smtClean="0">
                <a:solidFill>
                  <a:srgbClr val="FF0000"/>
                </a:solidFill>
                <a:latin typeface=".VnAvant" pitchFamily="34" charset="0"/>
              </a:rPr>
              <a:t>:</a:t>
            </a:r>
            <a:endParaRPr lang="en-US" sz="3200" b="1" dirty="0">
              <a:solidFill>
                <a:srgbClr val="0000CC"/>
              </a:solidFill>
              <a:latin typeface=".VnAvant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4416" y="960552"/>
            <a:ext cx="6903585" cy="222709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774358" y="3232970"/>
            <a:ext cx="1803699" cy="584775"/>
          </a:xfrm>
          <a:prstGeom prst="rect">
            <a:avLst/>
          </a:prstGeom>
          <a:solidFill>
            <a:srgbClr val="CCFFFF"/>
          </a:solidFill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Arial" pitchFamily="34" charset="0"/>
                <a:cs typeface="Arial" pitchFamily="34" charset="0"/>
              </a:rPr>
              <a:t>3 + 0 = 3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56251" y="3953697"/>
            <a:ext cx="12234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Arial" pitchFamily="34" charset="0"/>
                <a:cs typeface="Arial" pitchFamily="34" charset="0"/>
              </a:rPr>
              <a:t>2 + 0</a:t>
            </a: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56251" y="4851214"/>
            <a:ext cx="12234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Arial" pitchFamily="34" charset="0"/>
                <a:cs typeface="Arial" pitchFamily="34" charset="0"/>
              </a:rPr>
              <a:t>4 + 0</a:t>
            </a: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827605" y="3980890"/>
            <a:ext cx="12234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Arial" pitchFamily="34" charset="0"/>
                <a:cs typeface="Arial" pitchFamily="34" charset="0"/>
              </a:rPr>
              <a:t>5 + 0</a:t>
            </a: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820351" y="4843026"/>
            <a:ext cx="12234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Arial" pitchFamily="34" charset="0"/>
                <a:cs typeface="Arial" pitchFamily="34" charset="0"/>
              </a:rPr>
              <a:t>6 + 0</a:t>
            </a: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788511" y="4040784"/>
            <a:ext cx="12234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Arial" pitchFamily="34" charset="0"/>
                <a:cs typeface="Arial" pitchFamily="34" charset="0"/>
              </a:rPr>
              <a:t>0 + 1</a:t>
            </a: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781257" y="4885502"/>
            <a:ext cx="12234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Arial" pitchFamily="34" charset="0"/>
                <a:cs typeface="Arial" pitchFamily="34" charset="0"/>
              </a:rPr>
              <a:t>0 + 3</a:t>
            </a: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807294" y="3957603"/>
            <a:ext cx="8386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= 2</a:t>
            </a:r>
            <a:endParaRPr lang="en-US" sz="36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814554" y="4889406"/>
            <a:ext cx="8386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= 4</a:t>
            </a:r>
            <a:endParaRPr lang="en-US" sz="36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028085" y="3949416"/>
            <a:ext cx="8386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= 5</a:t>
            </a:r>
            <a:endParaRPr lang="en-US" sz="36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028084" y="4808346"/>
            <a:ext cx="8386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= 6</a:t>
            </a:r>
            <a:endParaRPr lang="en-US" sz="36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836598" y="4032748"/>
            <a:ext cx="8386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= 1</a:t>
            </a:r>
            <a:endParaRPr lang="en-US" sz="36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872886" y="4894884"/>
            <a:ext cx="8386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= 3</a:t>
            </a:r>
            <a:endParaRPr lang="en-US" sz="36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161752" y="5943992"/>
            <a:ext cx="7130477" cy="461665"/>
          </a:xfrm>
          <a:prstGeom prst="rect">
            <a:avLst/>
          </a:prstGeom>
          <a:solidFill>
            <a:srgbClr val="00B050"/>
          </a:solidFill>
        </p:spPr>
        <p:txBody>
          <a:bodyPr wrap="none">
            <a:spAutoFit/>
          </a:bodyPr>
          <a:lstStyle/>
          <a:p>
            <a:pPr algn="ctr"/>
            <a:r>
              <a:rPr lang="vi-VN" sz="2400" b="1" dirty="0">
                <a:solidFill>
                  <a:schemeClr val="bg1"/>
                </a:solidFill>
              </a:rPr>
              <a:t>Một số cộng với 0 có kết quả bằng chính số đó.</a:t>
            </a:r>
          </a:p>
        </p:txBody>
      </p:sp>
    </p:spTree>
    <p:extLst>
      <p:ext uri="{BB962C8B-B14F-4D97-AF65-F5344CB8AC3E}">
        <p14:creationId xmlns:p14="http://schemas.microsoft.com/office/powerpoint/2010/main" val="461913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5" grpId="0"/>
      <p:bldP spid="26" grpId="0"/>
      <p:bldP spid="27" grpId="0"/>
      <p:bldP spid="28" grpId="0"/>
      <p:bldP spid="29" grpId="0"/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ountry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ghtScreen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1" y="781598"/>
            <a:ext cx="9141569" cy="6076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1" y="781598"/>
            <a:ext cx="9143999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10" name="Rectangle 6"/>
          <p:cNvSpPr txBox="1">
            <a:spLocks noChangeArrowheads="1"/>
          </p:cNvSpPr>
          <p:nvPr/>
        </p:nvSpPr>
        <p:spPr>
          <a:xfrm>
            <a:off x="130629" y="856049"/>
            <a:ext cx="8868228" cy="5832134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b="1" kern="0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0629" y="84651"/>
            <a:ext cx="92020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.VnAvant" pitchFamily="34" charset="0"/>
              </a:rPr>
              <a:t>4. </a:t>
            </a:r>
            <a:r>
              <a:rPr lang="en-US" sz="3200" b="1" dirty="0" err="1" smtClean="0">
                <a:solidFill>
                  <a:srgbClr val="FF0000"/>
                </a:solidFill>
                <a:latin typeface=".VnAvant" pitchFamily="34" charset="0"/>
              </a:rPr>
              <a:t>Nªu</a:t>
            </a:r>
            <a:r>
              <a:rPr lang="en-US" sz="32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.VnAvant" pitchFamily="34" charset="0"/>
              </a:rPr>
              <a:t>phÐp</a:t>
            </a:r>
            <a:r>
              <a:rPr lang="en-US" sz="32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.VnAvant" pitchFamily="34" charset="0"/>
              </a:rPr>
              <a:t>tÝnh</a:t>
            </a:r>
            <a:r>
              <a:rPr lang="en-US" sz="32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.VnAvant" pitchFamily="34" charset="0"/>
              </a:rPr>
              <a:t>thÝch</a:t>
            </a:r>
            <a:r>
              <a:rPr lang="en-US" sz="32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.VnAvant" pitchFamily="34" charset="0"/>
              </a:rPr>
              <a:t>hîp</a:t>
            </a:r>
            <a:r>
              <a:rPr lang="en-US" sz="32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.VnAvant" pitchFamily="34" charset="0"/>
              </a:rPr>
              <a:t>víi</a:t>
            </a:r>
            <a:r>
              <a:rPr lang="en-US" sz="32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.VnAvant" pitchFamily="34" charset="0"/>
              </a:rPr>
              <a:t>mçi</a:t>
            </a:r>
            <a:r>
              <a:rPr lang="en-US" sz="32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.VnAvant" pitchFamily="34" charset="0"/>
              </a:rPr>
              <a:t>tranh</a:t>
            </a:r>
            <a:r>
              <a:rPr lang="en-US" sz="32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.VnAvant" pitchFamily="34" charset="0"/>
              </a:rPr>
              <a:t>vÏ</a:t>
            </a:r>
            <a:r>
              <a:rPr lang="en-US" sz="3200" b="1" dirty="0" smtClean="0">
                <a:solidFill>
                  <a:srgbClr val="FF0000"/>
                </a:solidFill>
                <a:latin typeface=".VnAvant" pitchFamily="34" charset="0"/>
              </a:rPr>
              <a:t>:</a:t>
            </a:r>
            <a:endParaRPr lang="en-US" sz="3200" b="1" dirty="0">
              <a:solidFill>
                <a:srgbClr val="0000CC"/>
              </a:solidFill>
              <a:latin typeface=".VnAvant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2686" y="1065316"/>
            <a:ext cx="3164114" cy="270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587532" y="3759445"/>
            <a:ext cx="795442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Bên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trái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.... con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ong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Bên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phải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.... con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ong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. </a:t>
            </a:r>
          </a:p>
        </p:txBody>
      </p:sp>
      <p:sp>
        <p:nvSpPr>
          <p:cNvPr id="5" name="Rectangle 4"/>
          <p:cNvSpPr/>
          <p:nvPr/>
        </p:nvSpPr>
        <p:spPr>
          <a:xfrm>
            <a:off x="2220933" y="4403459"/>
            <a:ext cx="488467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tất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cả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bao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nhiêu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con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ong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6" name="Rectangle 5"/>
          <p:cNvSpPr/>
          <p:nvPr/>
        </p:nvSpPr>
        <p:spPr>
          <a:xfrm>
            <a:off x="2220932" y="5030476"/>
            <a:ext cx="444249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Ta </a:t>
            </a:r>
            <a:r>
              <a:rPr lang="fr-FR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fr-FR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phép</a:t>
            </a:r>
            <a:r>
              <a:rPr lang="fr-FR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cộng</a:t>
            </a:r>
            <a:r>
              <a:rPr lang="fr-FR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3 + 3 = 6.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303390" y="5727158"/>
            <a:ext cx="403988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Vậy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tất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cả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6 con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ong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470679" y="3834236"/>
            <a:ext cx="356188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en-US" sz="2400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441794" y="3843728"/>
            <a:ext cx="356188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en-US" sz="2400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5730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13" grpId="0"/>
      <p:bldP spid="14" grpId="0" animBg="1"/>
      <p:bldP spid="3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ountry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ghtScreen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1" y="781598"/>
            <a:ext cx="9141569" cy="6076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1" y="781598"/>
            <a:ext cx="9143999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10" name="Rectangle 6"/>
          <p:cNvSpPr txBox="1">
            <a:spLocks noChangeArrowheads="1"/>
          </p:cNvSpPr>
          <p:nvPr/>
        </p:nvSpPr>
        <p:spPr>
          <a:xfrm>
            <a:off x="130629" y="856049"/>
            <a:ext cx="8868228" cy="5832134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b="1" kern="0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0629" y="84651"/>
            <a:ext cx="92020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.VnAvant" pitchFamily="34" charset="0"/>
              </a:rPr>
              <a:t>4. </a:t>
            </a:r>
            <a:r>
              <a:rPr lang="en-US" sz="3200" b="1" dirty="0" err="1" smtClean="0">
                <a:solidFill>
                  <a:srgbClr val="FF0000"/>
                </a:solidFill>
                <a:latin typeface=".VnAvant" pitchFamily="34" charset="0"/>
              </a:rPr>
              <a:t>Nªu</a:t>
            </a:r>
            <a:r>
              <a:rPr lang="en-US" sz="32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.VnAvant" pitchFamily="34" charset="0"/>
              </a:rPr>
              <a:t>phÐp</a:t>
            </a:r>
            <a:r>
              <a:rPr lang="en-US" sz="32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.VnAvant" pitchFamily="34" charset="0"/>
              </a:rPr>
              <a:t>tÝnh</a:t>
            </a:r>
            <a:r>
              <a:rPr lang="en-US" sz="32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.VnAvant" pitchFamily="34" charset="0"/>
              </a:rPr>
              <a:t>thÝch</a:t>
            </a:r>
            <a:r>
              <a:rPr lang="en-US" sz="32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.VnAvant" pitchFamily="34" charset="0"/>
              </a:rPr>
              <a:t>hîp</a:t>
            </a:r>
            <a:r>
              <a:rPr lang="en-US" sz="32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.VnAvant" pitchFamily="34" charset="0"/>
              </a:rPr>
              <a:t>víi</a:t>
            </a:r>
            <a:r>
              <a:rPr lang="en-US" sz="32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.VnAvant" pitchFamily="34" charset="0"/>
              </a:rPr>
              <a:t>mçi</a:t>
            </a:r>
            <a:r>
              <a:rPr lang="en-US" sz="32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.VnAvant" pitchFamily="34" charset="0"/>
              </a:rPr>
              <a:t>tranh</a:t>
            </a:r>
            <a:r>
              <a:rPr lang="en-US" sz="32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.VnAvant" pitchFamily="34" charset="0"/>
              </a:rPr>
              <a:t>vÏ</a:t>
            </a:r>
            <a:r>
              <a:rPr lang="en-US" sz="3200" b="1" dirty="0" smtClean="0">
                <a:solidFill>
                  <a:srgbClr val="FF0000"/>
                </a:solidFill>
                <a:latin typeface=".VnAvant" pitchFamily="34" charset="0"/>
              </a:rPr>
              <a:t>:</a:t>
            </a:r>
            <a:endParaRPr lang="en-US" sz="3200" b="1" dirty="0">
              <a:solidFill>
                <a:srgbClr val="0000CC"/>
              </a:solidFill>
              <a:latin typeface=".VnAvant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9371" y="1070067"/>
            <a:ext cx="4881374" cy="3092629"/>
          </a:xfrm>
          <a:prstGeom prst="rect">
            <a:avLst/>
          </a:prstGeom>
          <a:noFill/>
          <a:ln>
            <a:noFill/>
          </a:ln>
          <a:effectLst>
            <a:glow rad="139700">
              <a:schemeClr val="accent5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815758" y="4615543"/>
            <a:ext cx="667657" cy="7315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722886" y="4606838"/>
            <a:ext cx="667657" cy="7315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630014" y="4615550"/>
            <a:ext cx="667657" cy="7315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17" name="Rectangle 16"/>
          <p:cNvSpPr/>
          <p:nvPr/>
        </p:nvSpPr>
        <p:spPr>
          <a:xfrm>
            <a:off x="5812908" y="4624262"/>
            <a:ext cx="667657" cy="7315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347831" y="4631188"/>
            <a:ext cx="4251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Arial" pitchFamily="34" charset="0"/>
                <a:cs typeface="Arial" pitchFamily="34" charset="0"/>
              </a:rPr>
              <a:t>=</a:t>
            </a:r>
            <a:endParaRPr lang="en-US" sz="32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3846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ountry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ghtScreen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1" y="781598"/>
            <a:ext cx="9141569" cy="6076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1" y="781598"/>
            <a:ext cx="9143999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10" name="Rectangle 6"/>
          <p:cNvSpPr txBox="1">
            <a:spLocks noChangeArrowheads="1"/>
          </p:cNvSpPr>
          <p:nvPr/>
        </p:nvSpPr>
        <p:spPr>
          <a:xfrm>
            <a:off x="130629" y="856049"/>
            <a:ext cx="8868228" cy="5832134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0629" y="84651"/>
            <a:ext cx="92020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.VnAvant" pitchFamily="34" charset="0"/>
              </a:rPr>
              <a:t>4. </a:t>
            </a:r>
            <a:r>
              <a:rPr lang="en-US" sz="3200" b="1" dirty="0" err="1" smtClean="0">
                <a:solidFill>
                  <a:srgbClr val="FF0000"/>
                </a:solidFill>
                <a:latin typeface=".VnAvant" pitchFamily="34" charset="0"/>
              </a:rPr>
              <a:t>Nªu</a:t>
            </a:r>
            <a:r>
              <a:rPr lang="en-US" sz="32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.VnAvant" pitchFamily="34" charset="0"/>
              </a:rPr>
              <a:t>phÐp</a:t>
            </a:r>
            <a:r>
              <a:rPr lang="en-US" sz="32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.VnAvant" pitchFamily="34" charset="0"/>
              </a:rPr>
              <a:t>tÝnh</a:t>
            </a:r>
            <a:r>
              <a:rPr lang="en-US" sz="32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.VnAvant" pitchFamily="34" charset="0"/>
              </a:rPr>
              <a:t>thÝch</a:t>
            </a:r>
            <a:r>
              <a:rPr lang="en-US" sz="32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.VnAvant" pitchFamily="34" charset="0"/>
              </a:rPr>
              <a:t>hîp</a:t>
            </a:r>
            <a:r>
              <a:rPr lang="en-US" sz="32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.VnAvant" pitchFamily="34" charset="0"/>
              </a:rPr>
              <a:t>víi</a:t>
            </a:r>
            <a:r>
              <a:rPr lang="en-US" sz="32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.VnAvant" pitchFamily="34" charset="0"/>
              </a:rPr>
              <a:t>mçi</a:t>
            </a:r>
            <a:r>
              <a:rPr lang="en-US" sz="32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.VnAvant" pitchFamily="34" charset="0"/>
              </a:rPr>
              <a:t>tranh</a:t>
            </a:r>
            <a:r>
              <a:rPr lang="en-US" sz="32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.VnAvant" pitchFamily="34" charset="0"/>
              </a:rPr>
              <a:t>vÏ</a:t>
            </a:r>
            <a:r>
              <a:rPr lang="en-US" sz="3200" b="1" dirty="0" smtClean="0">
                <a:solidFill>
                  <a:srgbClr val="FF0000"/>
                </a:solidFill>
                <a:latin typeface=".VnAvant" pitchFamily="34" charset="0"/>
              </a:rPr>
              <a:t>:</a:t>
            </a:r>
            <a:endParaRPr lang="en-US" sz="3200" b="1" dirty="0">
              <a:solidFill>
                <a:srgbClr val="0000CC"/>
              </a:solidFill>
              <a:latin typeface=".VnAvant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24" b="97034" l="0" r="684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8085"/>
          <a:stretch/>
        </p:blipFill>
        <p:spPr bwMode="auto">
          <a:xfrm>
            <a:off x="1394372" y="1070066"/>
            <a:ext cx="3510427" cy="3092629"/>
          </a:xfrm>
          <a:prstGeom prst="rect">
            <a:avLst/>
          </a:prstGeom>
          <a:noFill/>
          <a:ln>
            <a:noFill/>
          </a:ln>
          <a:effectLst>
            <a:glow rad="139700">
              <a:schemeClr val="accent5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815758" y="4615543"/>
            <a:ext cx="667657" cy="7315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</a:t>
            </a:r>
            <a:endParaRPr lang="en-US" sz="3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630014" y="4615550"/>
            <a:ext cx="667657" cy="7315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17" name="Rectangle 16"/>
          <p:cNvSpPr/>
          <p:nvPr/>
        </p:nvSpPr>
        <p:spPr>
          <a:xfrm>
            <a:off x="5812908" y="4624262"/>
            <a:ext cx="667657" cy="7315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347831" y="4631188"/>
            <a:ext cx="4251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Arial" pitchFamily="34" charset="0"/>
                <a:cs typeface="Arial" pitchFamily="34" charset="0"/>
              </a:rPr>
              <a:t>=</a:t>
            </a:r>
            <a:endParaRPr lang="en-U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3701143" y="4671603"/>
            <a:ext cx="595086" cy="640626"/>
          </a:xfrm>
          <a:prstGeom prst="ellipse">
            <a:avLst/>
          </a:prstGeom>
          <a:noFill/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+</a:t>
            </a:r>
            <a:endParaRPr lang="en-US" sz="3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2034" b="89831" l="71141" r="9418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8983" t="12020" b="10824"/>
          <a:stretch/>
        </p:blipFill>
        <p:spPr bwMode="auto">
          <a:xfrm>
            <a:off x="10014858" y="3422468"/>
            <a:ext cx="1514045" cy="2386150"/>
          </a:xfrm>
          <a:prstGeom prst="rect">
            <a:avLst/>
          </a:prstGeom>
          <a:noFill/>
          <a:ln>
            <a:noFill/>
          </a:ln>
          <a:effectLst>
            <a:glow rad="139700">
              <a:schemeClr val="accent5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4631481" y="4632973"/>
            <a:ext cx="667657" cy="73152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</a:t>
            </a:r>
            <a:endParaRPr lang="en-US" sz="3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805657" y="4632973"/>
            <a:ext cx="667657" cy="73152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5</a:t>
            </a:r>
            <a:endParaRPr lang="en-US" sz="3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6255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062 0.02527 C -0.09913 0.02443 -0.10764 0.02443 -0.11597 0.02277 C -0.11927 0.02193 -0.12239 0.01944 -0.12552 0.01777 C -0.12708 0.01694 -0.13038 0.01527 -0.13038 0.01527 C -0.13628 0.00528 -0.13889 0.00472 -0.14774 0.0025 C -0.15677 -0.00694 -0.16111 -0.00555 -0.17326 -0.00777 C -0.1816 -0.00694 -0.20191 -0.00055 -0.21285 -0.005 C -0.23316 -0.02693 -0.25642 -0.03026 -0.27639 -0.0508 C -0.2776 -0.05386 -0.28038 -0.06135 -0.28264 -0.06357 C -0.2842 -0.06496 -0.29271 -0.06802 -0.29375 -0.06857 C -0.32118 -0.08245 -0.30434 -0.07551 -0.31927 -0.08134 C -0.35139 -0.10716 -0.36232 -0.10216 -0.4033 -0.10411 C -0.41667 -0.11771 -0.39896 -0.10078 -0.41441 -0.1116 C -0.41614 -0.11299 -0.41753 -0.11549 -0.41927 -0.11688 C -0.42448 -0.12049 -0.42986 -0.12326 -0.43507 -0.12687 C -0.43976 -0.12993 -0.44462 -0.13215 -0.4493 -0.13465 C -0.45087 -0.13548 -0.45417 -0.13714 -0.45417 -0.13714 C -0.46337 -0.13548 -0.47239 -0.13437 -0.48107 -0.12937 C -0.48802 -0.1302 -0.49496 -0.13048 -0.50173 -0.13215 C -0.50503 -0.13298 -0.51128 -0.13714 -0.51128 -0.13714 C -0.51337 -0.13964 -0.51545 -0.1427 -0.51771 -0.14464 C -0.5191 -0.14603 -0.52101 -0.14575 -0.52239 -0.14714 C -0.52361 -0.14853 -0.5243 -0.15103 -0.52552 -0.15241 C -0.52795 -0.15519 -0.5309 -0.15741 -0.53351 -0.15991 C -0.54496 -0.18823 -0.56024 -0.17879 -0.58107 -0.18018 C -0.58003 -0.17768 -0.57708 -0.17546 -0.57795 -0.17268 C -0.57864 -0.17046 -0.58107 -0.17407 -0.58264 -0.17518 C -0.58437 -0.17657 -0.58576 -0.17879 -0.5875 -0.18018 C -0.58906 -0.18129 -0.59219 -0.18267 -0.59219 -0.18267 " pathEditMode="relative" ptsTypes="ffffffffffffffffffffffffffffA">
                                      <p:cBhvr>
                                        <p:cTn id="33" dur="7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6" grpId="0" animBg="1"/>
      <p:bldP spid="17" grpId="0" animBg="1"/>
      <p:bldP spid="8" grpId="0"/>
      <p:bldP spid="4" grpId="0" animBg="1"/>
      <p:bldP spid="14" grpId="0" animBg="1"/>
      <p:bldP spid="1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8600" y="2514602"/>
            <a:ext cx="8915400" cy="76944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4400" b="1" cap="all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TRÂN TRỌNG CẢM ƠN!</a:t>
            </a:r>
            <a:endParaRPr lang="en-US" sz="4400" b="1" cap="all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5" name="Picture 5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95400" cy="172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1" descr="2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393" y="4375006"/>
            <a:ext cx="1979613" cy="2478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2" descr="POINSET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9970" y="4410989"/>
            <a:ext cx="2000250" cy="2442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3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603481">
            <a:off x="7635083" y="218282"/>
            <a:ext cx="1727200" cy="1290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50999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ountry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ghtScreen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1" y="34869"/>
            <a:ext cx="9141569" cy="6823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 txBox="1">
            <a:spLocks noChangeArrowheads="1"/>
          </p:cNvSpPr>
          <p:nvPr/>
        </p:nvSpPr>
        <p:spPr>
          <a:xfrm>
            <a:off x="130629" y="132119"/>
            <a:ext cx="8868228" cy="6548846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b="1" kern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16857" y="383178"/>
            <a:ext cx="7968343" cy="1598011"/>
          </a:xfrm>
          <a:prstGeom prst="roundRect">
            <a:avLst/>
          </a:prstGeom>
          <a:noFill/>
          <a:ln w="7620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rgbClr val="0000CC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Bµi</a:t>
            </a:r>
            <a:r>
              <a:rPr lang="en-US" sz="4000" b="1" dirty="0" smtClean="0">
                <a:solidFill>
                  <a:srgbClr val="0000CC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 17</a:t>
            </a:r>
          </a:p>
          <a:p>
            <a:pPr algn="ctr"/>
            <a:r>
              <a:rPr lang="en-US" sz="4000" b="1" dirty="0" err="1" smtClean="0">
                <a:solidFill>
                  <a:srgbClr val="FF0000"/>
                </a:solidFill>
                <a:latin typeface=".VnAvant" pitchFamily="34" charset="0"/>
                <a:ea typeface="Tahoma" pitchFamily="34" charset="0"/>
                <a:cs typeface="Arial" pitchFamily="34" charset="0"/>
              </a:rPr>
              <a:t>PhÐp</a:t>
            </a:r>
            <a:r>
              <a:rPr lang="en-US" sz="4000" b="1" dirty="0" smtClean="0">
                <a:solidFill>
                  <a:srgbClr val="FF0000"/>
                </a:solidFill>
                <a:latin typeface=".VnAvant" pitchFamily="34" charset="0"/>
                <a:ea typeface="Tahoma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.VnAvant" pitchFamily="34" charset="0"/>
                <a:ea typeface="Tahoma" pitchFamily="34" charset="0"/>
                <a:cs typeface="Arial" pitchFamily="34" charset="0"/>
              </a:rPr>
              <a:t>céng</a:t>
            </a:r>
            <a:r>
              <a:rPr lang="en-US" sz="4000" b="1" dirty="0" smtClean="0">
                <a:solidFill>
                  <a:srgbClr val="FF0000"/>
                </a:solidFill>
                <a:latin typeface=".VnAvant" pitchFamily="34" charset="0"/>
                <a:ea typeface="Tahoma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.VnAvant" pitchFamily="34" charset="0"/>
                <a:ea typeface="Tahoma" pitchFamily="34" charset="0"/>
                <a:cs typeface="Arial" pitchFamily="34" charset="0"/>
              </a:rPr>
              <a:t>trong</a:t>
            </a:r>
            <a:r>
              <a:rPr lang="en-US" sz="4000" b="1" dirty="0" smtClean="0">
                <a:solidFill>
                  <a:srgbClr val="FF0000"/>
                </a:solidFill>
                <a:latin typeface=".VnAvant" pitchFamily="34" charset="0"/>
                <a:ea typeface="Tahoma" pitchFamily="34" charset="0"/>
                <a:cs typeface="Arial" pitchFamily="34" charset="0"/>
              </a:rPr>
              <a:t> ph¹m vi 6 (</a:t>
            </a:r>
            <a:r>
              <a:rPr lang="en-US" sz="4000" b="1" dirty="0" err="1" smtClean="0">
                <a:solidFill>
                  <a:srgbClr val="FF0000"/>
                </a:solidFill>
                <a:latin typeface=".VnAvant" pitchFamily="34" charset="0"/>
                <a:ea typeface="Tahoma" pitchFamily="34" charset="0"/>
                <a:cs typeface="Arial" pitchFamily="34" charset="0"/>
              </a:rPr>
              <a:t>TiÕp</a:t>
            </a:r>
            <a:r>
              <a:rPr lang="en-US" sz="4000" b="1" dirty="0" smtClean="0">
                <a:solidFill>
                  <a:srgbClr val="FF0000"/>
                </a:solidFill>
                <a:latin typeface=".VnAvant" pitchFamily="34" charset="0"/>
                <a:ea typeface="Tahoma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.VnAvant" pitchFamily="34" charset="0"/>
                <a:ea typeface="Tahoma" pitchFamily="34" charset="0"/>
                <a:cs typeface="Arial" pitchFamily="34" charset="0"/>
              </a:rPr>
              <a:t>theo</a:t>
            </a:r>
            <a:r>
              <a:rPr lang="en-US" sz="4000" b="1" dirty="0" smtClean="0">
                <a:solidFill>
                  <a:srgbClr val="FF0000"/>
                </a:solidFill>
                <a:latin typeface=".VnAvant" pitchFamily="34" charset="0"/>
                <a:ea typeface="Tahoma" pitchFamily="34" charset="0"/>
                <a:cs typeface="Arial" pitchFamily="34" charset="0"/>
              </a:rPr>
              <a:t>)</a:t>
            </a:r>
            <a:endParaRPr lang="en-US" sz="4000" b="1" dirty="0" smtClean="0">
              <a:solidFill>
                <a:schemeClr val="tx1"/>
              </a:solidFill>
              <a:latin typeface=".VnAvant" pitchFamily="34" charset="0"/>
              <a:ea typeface="Tahoma" pitchFamily="34" charset="0"/>
              <a:cs typeface="Aria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5540" y="2405188"/>
            <a:ext cx="6102804" cy="4014521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071715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ountry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ghtScreen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1" y="781598"/>
            <a:ext cx="9141569" cy="6076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1" y="781598"/>
            <a:ext cx="9143999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10" name="Rectangle 6"/>
          <p:cNvSpPr txBox="1">
            <a:spLocks noChangeArrowheads="1"/>
          </p:cNvSpPr>
          <p:nvPr/>
        </p:nvSpPr>
        <p:spPr>
          <a:xfrm>
            <a:off x="130629" y="856049"/>
            <a:ext cx="8868228" cy="5832134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b="1" kern="0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36514" y="1149531"/>
            <a:ext cx="1223412" cy="646331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latin typeface="Arial" pitchFamily="34" charset="0"/>
                <a:cs typeface="Arial" pitchFamily="34" charset="0"/>
              </a:rPr>
              <a:t>1 + 1</a:t>
            </a:r>
            <a:endParaRPr lang="en-US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346148" y="1149531"/>
            <a:ext cx="1223412" cy="646331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Arial" pitchFamily="34" charset="0"/>
                <a:cs typeface="Arial" pitchFamily="34" charset="0"/>
              </a:rPr>
              <a:t>2 + 1</a:t>
            </a: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093014" y="1149531"/>
            <a:ext cx="1223412" cy="646331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Arial" pitchFamily="34" charset="0"/>
                <a:cs typeface="Arial" pitchFamily="34" charset="0"/>
              </a:rPr>
              <a:t>3 + 1</a:t>
            </a: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740382" y="1149531"/>
            <a:ext cx="1223412" cy="646331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Arial" pitchFamily="34" charset="0"/>
                <a:cs typeface="Arial" pitchFamily="34" charset="0"/>
              </a:rPr>
              <a:t>4 + 1</a:t>
            </a: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416779" y="1150064"/>
            <a:ext cx="1223412" cy="646331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Arial" pitchFamily="34" charset="0"/>
                <a:cs typeface="Arial" pitchFamily="34" charset="0"/>
              </a:rPr>
              <a:t>5 + 1</a:t>
            </a: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43774" y="2238085"/>
            <a:ext cx="1223412" cy="646331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latin typeface="Arial" pitchFamily="34" charset="0"/>
                <a:cs typeface="Arial" pitchFamily="34" charset="0"/>
              </a:rPr>
              <a:t>1 + 2</a:t>
            </a:r>
            <a:endParaRPr lang="en-US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353408" y="2238085"/>
            <a:ext cx="1216152" cy="646331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Arial" pitchFamily="34" charset="0"/>
                <a:cs typeface="Arial" pitchFamily="34" charset="0"/>
              </a:rPr>
              <a:t>?</a:t>
            </a: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100274" y="2238085"/>
            <a:ext cx="1216152" cy="646331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Arial" pitchFamily="34" charset="0"/>
                <a:cs typeface="Arial" pitchFamily="34" charset="0"/>
              </a:rPr>
              <a:t>?</a:t>
            </a: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747642" y="2238085"/>
            <a:ext cx="1216152" cy="646331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Arial" pitchFamily="34" charset="0"/>
                <a:cs typeface="Arial" pitchFamily="34" charset="0"/>
              </a:rPr>
              <a:t>?</a:t>
            </a: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36520" y="3378889"/>
            <a:ext cx="1223412" cy="646331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latin typeface="Arial" pitchFamily="34" charset="0"/>
                <a:cs typeface="Arial" pitchFamily="34" charset="0"/>
              </a:rPr>
              <a:t>1 + 3</a:t>
            </a:r>
            <a:endParaRPr lang="en-US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346154" y="3378889"/>
            <a:ext cx="1216152" cy="646331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Arial" pitchFamily="34" charset="0"/>
                <a:cs typeface="Arial" pitchFamily="34" charset="0"/>
              </a:rPr>
              <a:t>2 + 3</a:t>
            </a: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093020" y="3378889"/>
            <a:ext cx="1216152" cy="646331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Arial" pitchFamily="34" charset="0"/>
                <a:cs typeface="Arial" pitchFamily="34" charset="0"/>
              </a:rPr>
              <a:t>3 + 3</a:t>
            </a: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51034" y="4511002"/>
            <a:ext cx="1216152" cy="646331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Arial" pitchFamily="34" charset="0"/>
                <a:cs typeface="Arial" pitchFamily="34" charset="0"/>
              </a:rPr>
              <a:t>?</a:t>
            </a:r>
            <a:endParaRPr lang="en-US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346148" y="4511001"/>
            <a:ext cx="1216152" cy="646331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Arial" pitchFamily="34" charset="0"/>
                <a:cs typeface="Arial" pitchFamily="34" charset="0"/>
              </a:rPr>
              <a:t>2 + 4</a:t>
            </a: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51034" y="5721493"/>
            <a:ext cx="1216152" cy="646331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Arial" pitchFamily="34" charset="0"/>
                <a:cs typeface="Arial" pitchFamily="34" charset="0"/>
              </a:rPr>
              <a:t>1 + 5</a:t>
            </a:r>
            <a:endParaRPr lang="en-US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346154" y="2229380"/>
            <a:ext cx="1216152" cy="646331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36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107534" y="2246797"/>
            <a:ext cx="1216152" cy="646331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36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754902" y="2246797"/>
            <a:ext cx="1216152" cy="646331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36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58294" y="4519714"/>
            <a:ext cx="1216152" cy="646331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36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396703" y="79869"/>
            <a:ext cx="635302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.VnAvant" pitchFamily="34" charset="0"/>
              </a:rPr>
              <a:t>2. </a:t>
            </a:r>
            <a:r>
              <a:rPr lang="en-US" sz="3200" b="1" dirty="0" err="1" smtClean="0">
                <a:solidFill>
                  <a:srgbClr val="FF0000"/>
                </a:solidFill>
                <a:latin typeface=".VnAvant" pitchFamily="34" charset="0"/>
              </a:rPr>
              <a:t>Nªu</a:t>
            </a:r>
            <a:r>
              <a:rPr lang="en-US" sz="32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.VnAvant" pitchFamily="34" charset="0"/>
              </a:rPr>
              <a:t>c¸c</a:t>
            </a:r>
            <a:r>
              <a:rPr lang="en-US" sz="32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.VnAvant" pitchFamily="34" charset="0"/>
              </a:rPr>
              <a:t>phÐp</a:t>
            </a:r>
            <a:r>
              <a:rPr lang="en-US" sz="32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.VnAvant" pitchFamily="34" charset="0"/>
              </a:rPr>
              <a:t>tÝnh</a:t>
            </a:r>
            <a:r>
              <a:rPr lang="en-US" sz="32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.VnAvant" pitchFamily="34" charset="0"/>
              </a:rPr>
              <a:t>cßn</a:t>
            </a:r>
            <a:r>
              <a:rPr lang="en-US" sz="32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.VnAvant" pitchFamily="34" charset="0"/>
              </a:rPr>
              <a:t>thiÕu</a:t>
            </a:r>
            <a:endParaRPr lang="en-US" sz="3200" b="1" dirty="0">
              <a:solidFill>
                <a:srgbClr val="FF0000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0446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 animBg="1"/>
      <p:bldP spid="33" grpId="0" animBg="1"/>
      <p:bldP spid="3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55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258"/>
          <a:stretch/>
        </p:blipFill>
        <p:spPr bwMode="auto">
          <a:xfrm>
            <a:off x="2730728" y="1913164"/>
            <a:ext cx="5252131" cy="3338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03719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Káº¿t quáº£ hÃ¬nh áº£nh cho ná»n Äáº¹p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astelsSmooth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-1"/>
            <a:ext cx="9144000" cy="6874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6938" y="111524"/>
            <a:ext cx="2708752" cy="527739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9109" y="2841838"/>
            <a:ext cx="1196895" cy="92728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2006601"/>
            <a:ext cx="2039956" cy="222518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8698" y="3331645"/>
            <a:ext cx="1485873" cy="207585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340976" y="5417842"/>
            <a:ext cx="850901" cy="127320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5119366" y="5417842"/>
            <a:ext cx="850901" cy="127320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2884167" y="5417842"/>
            <a:ext cx="850901" cy="127320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28705" y="5417842"/>
            <a:ext cx="850901" cy="1273201"/>
          </a:xfrm>
          <a:prstGeom prst="rect">
            <a:avLst/>
          </a:prstGeom>
        </p:spPr>
      </p:pic>
      <p:pic>
        <p:nvPicPr>
          <p:cNvPr id="20" name="nhacne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9612666" y="2537038"/>
            <a:ext cx="609600" cy="609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12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956"/>
          <a:stretch/>
        </p:blipFill>
        <p:spPr>
          <a:xfrm>
            <a:off x="-13290" y="6054443"/>
            <a:ext cx="9157290" cy="81959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4200" y="381000"/>
            <a:ext cx="7480300" cy="17716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Rectangle 21"/>
          <p:cNvSpPr/>
          <p:nvPr/>
        </p:nvSpPr>
        <p:spPr>
          <a:xfrm>
            <a:off x="695145" y="6050478"/>
            <a:ext cx="7941154" cy="8235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smtClean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  </a:t>
            </a:r>
            <a:r>
              <a:rPr lang="en-US" sz="3200" b="1" smtClean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A                B                  </a:t>
            </a:r>
            <a:r>
              <a:rPr lang="en-US" sz="3200" b="1" dirty="0" smtClean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C                 D</a:t>
            </a:r>
            <a:endParaRPr lang="en-US" sz="3200" b="1" dirty="0">
              <a:solidFill>
                <a:srgbClr val="FFFF00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892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159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8" dur="500" tmFilter="0, 0; .2, .5; .8, .5; 1, 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" dur="250" autoRev="1" fill="hold"/>
                                        <p:tgtEl>
                                          <p:spTgt spid="2048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51889" cy="6858000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682673" y="1397000"/>
            <a:ext cx="7810499" cy="4953000"/>
          </a:xfrm>
          <a:prstGeom prst="snip2DiagRect">
            <a:avLst>
              <a:gd name="adj1" fmla="val 0"/>
              <a:gd name="adj2" fmla="val 8997"/>
            </a:avLst>
          </a:prstGeom>
          <a:solidFill>
            <a:schemeClr val="bg1">
              <a:alpha val="7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b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Học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sinh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chọn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đáp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án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nào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hãy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bấm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vào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củ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cà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rốt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theo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đáp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án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đó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just"/>
            <a:r>
              <a:rPr lang="en-US" sz="2800" b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Chú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thỏ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sẽ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tự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đi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đến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nhổ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cà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rốt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sẽ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biết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được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đáp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án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đúng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sai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just"/>
            <a:r>
              <a:rPr lang="en-US" sz="2800" b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Cuối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cùng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bấm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vào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bác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nông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dân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sẽ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ra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đáp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án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đúng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just"/>
            <a:r>
              <a:rPr lang="en-US" sz="2800" b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Bấm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vào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màn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qua slide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chứa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câu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hỏi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tiếp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theo.</a:t>
            </a:r>
            <a:endParaRPr lang="en-US" sz="2800" b="1" dirty="0" smtClean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6807" y="381000"/>
            <a:ext cx="5102225" cy="21378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16062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276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276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4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Blur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51"/>
            <a:ext cx="9144000" cy="68453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0026" y="4555482"/>
            <a:ext cx="1249999" cy="1336207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8417" y="4489549"/>
            <a:ext cx="1249999" cy="1336207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3217" y="4527649"/>
            <a:ext cx="1249999" cy="1336207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9611" y="3383285"/>
            <a:ext cx="1196895" cy="927287"/>
          </a:xfrm>
          <a:prstGeom prst="rect">
            <a:avLst/>
          </a:prstGeom>
        </p:spPr>
      </p:pic>
      <p:sp>
        <p:nvSpPr>
          <p:cNvPr id="77" name="Sun 76"/>
          <p:cNvSpPr/>
          <p:nvPr/>
        </p:nvSpPr>
        <p:spPr>
          <a:xfrm>
            <a:off x="2355398" y="3960547"/>
            <a:ext cx="2162493" cy="2083116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28603" y="330407"/>
            <a:ext cx="1661009" cy="32361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45519" y="2209366"/>
            <a:ext cx="1958679" cy="187162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05209"/>
            <a:ext cx="1060934" cy="1267226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755" y="4489549"/>
            <a:ext cx="1249999" cy="133620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3747" y="4555484"/>
            <a:ext cx="1442555" cy="131007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8224786" y="5479737"/>
            <a:ext cx="823031" cy="61253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340976" y="5417842"/>
            <a:ext cx="850901" cy="127320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2138" y="4489551"/>
            <a:ext cx="1442555" cy="131007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6003177" y="5413804"/>
            <a:ext cx="823031" cy="61253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5119366" y="5417842"/>
            <a:ext cx="850901" cy="127320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5719" y="4347070"/>
            <a:ext cx="1061850" cy="1310075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2884167" y="5417842"/>
            <a:ext cx="850901" cy="1273201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41" y="4385098"/>
            <a:ext cx="1581495" cy="1436256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28705" y="5417842"/>
            <a:ext cx="850901" cy="1273201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1694657" y="5479735"/>
            <a:ext cx="823031" cy="612530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 rotWithShape="1">
          <a:blip r:embed="rId18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Texturizer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8738"/>
          <a:stretch/>
        </p:blipFill>
        <p:spPr>
          <a:xfrm>
            <a:off x="0" y="6172200"/>
            <a:ext cx="9144000" cy="67945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55" name="Rectangle 54"/>
          <p:cNvSpPr/>
          <p:nvPr/>
        </p:nvSpPr>
        <p:spPr>
          <a:xfrm>
            <a:off x="703688" y="6273801"/>
            <a:ext cx="7920710" cy="5241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b="1" smtClean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A                    B                     C                    D</a:t>
            </a:r>
            <a:endParaRPr lang="en-US" sz="2800" b="1" dirty="0">
              <a:solidFill>
                <a:srgbClr val="FFFF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1143001" y="129635"/>
            <a:ext cx="7915407" cy="1064165"/>
          </a:xfrm>
          <a:prstGeom prst="rect">
            <a:avLst/>
          </a:prstGeom>
          <a:solidFill>
            <a:srgbClr val="FF0000">
              <a:alpha val="61176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1219200" y="177800"/>
            <a:ext cx="7735614" cy="914400"/>
          </a:xfrm>
          <a:prstGeom prst="rect">
            <a:avLst/>
          </a:prstGeom>
          <a:solidFill>
            <a:srgbClr val="FF0000">
              <a:alpha val="61176"/>
            </a:srgb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FFFF00"/>
                </a:solidFill>
              </a:rPr>
              <a:t>Em</a:t>
            </a:r>
            <a:r>
              <a:rPr lang="en-US" sz="3200" b="1" dirty="0">
                <a:solidFill>
                  <a:srgbClr val="FFFF00"/>
                </a:solidFill>
              </a:rPr>
              <a:t> </a:t>
            </a:r>
            <a:r>
              <a:rPr lang="en-US" sz="3200" b="1" dirty="0" err="1">
                <a:solidFill>
                  <a:srgbClr val="FFFF00"/>
                </a:solidFill>
              </a:rPr>
              <a:t>hãy</a:t>
            </a:r>
            <a:r>
              <a:rPr lang="en-US" sz="3200" b="1" dirty="0">
                <a:solidFill>
                  <a:srgbClr val="FFFF00"/>
                </a:solidFill>
              </a:rPr>
              <a:t> </a:t>
            </a:r>
            <a:r>
              <a:rPr lang="en-US" sz="3200" b="1" dirty="0" err="1">
                <a:solidFill>
                  <a:srgbClr val="FFFF00"/>
                </a:solidFill>
              </a:rPr>
              <a:t>chọn</a:t>
            </a:r>
            <a:r>
              <a:rPr lang="en-US" sz="3200" b="1" dirty="0">
                <a:solidFill>
                  <a:srgbClr val="FFFF00"/>
                </a:solidFill>
              </a:rPr>
              <a:t> </a:t>
            </a:r>
            <a:r>
              <a:rPr lang="en-US" sz="3200" b="1" dirty="0" err="1">
                <a:solidFill>
                  <a:srgbClr val="FFFF00"/>
                </a:solidFill>
              </a:rPr>
              <a:t>phép</a:t>
            </a:r>
            <a:r>
              <a:rPr lang="en-US" sz="3200" b="1" dirty="0">
                <a:solidFill>
                  <a:srgbClr val="FFFF00"/>
                </a:solidFill>
              </a:rPr>
              <a:t> </a:t>
            </a:r>
            <a:r>
              <a:rPr lang="en-US" sz="3200" b="1" dirty="0" err="1">
                <a:solidFill>
                  <a:srgbClr val="FFFF00"/>
                </a:solidFill>
              </a:rPr>
              <a:t>tính</a:t>
            </a:r>
            <a:r>
              <a:rPr lang="en-US" sz="3200" b="1" dirty="0">
                <a:solidFill>
                  <a:srgbClr val="FFFF00"/>
                </a:solidFill>
              </a:rPr>
              <a:t> </a:t>
            </a:r>
            <a:r>
              <a:rPr lang="en-US" sz="3200" b="1" dirty="0" err="1">
                <a:solidFill>
                  <a:srgbClr val="FFFF00"/>
                </a:solidFill>
              </a:rPr>
              <a:t>còn</a:t>
            </a:r>
            <a:r>
              <a:rPr lang="en-US" sz="3200" b="1" dirty="0">
                <a:solidFill>
                  <a:srgbClr val="FFFF00"/>
                </a:solidFill>
              </a:rPr>
              <a:t> </a:t>
            </a:r>
            <a:r>
              <a:rPr lang="en-US" sz="3200" b="1" dirty="0" err="1">
                <a:solidFill>
                  <a:srgbClr val="FFFF00"/>
                </a:solidFill>
              </a:rPr>
              <a:t>thiếu</a:t>
            </a:r>
            <a:endParaRPr lang="en-US" sz="3200" b="1" dirty="0">
              <a:solidFill>
                <a:srgbClr val="FFFF00"/>
              </a:solidFill>
            </a:endParaRPr>
          </a:p>
        </p:txBody>
      </p:sp>
      <p:sp>
        <p:nvSpPr>
          <p:cNvPr id="39" name="Bevel 38"/>
          <p:cNvSpPr/>
          <p:nvPr/>
        </p:nvSpPr>
        <p:spPr>
          <a:xfrm>
            <a:off x="2664532" y="1402648"/>
            <a:ext cx="1719301" cy="745472"/>
          </a:xfrm>
          <a:prstGeom prst="bevel">
            <a:avLst/>
          </a:prstGeom>
          <a:solidFill>
            <a:srgbClr val="C00000"/>
          </a:solidFill>
          <a:ln>
            <a:solidFill>
              <a:srgbClr val="FFFF00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.VnAvant" pitchFamily="34" charset="0"/>
              </a:rPr>
              <a:t>A. 1 + 6</a:t>
            </a:r>
            <a:endParaRPr lang="en-US" sz="2800" b="1" dirty="0">
              <a:solidFill>
                <a:schemeClr val="bg1"/>
              </a:solidFill>
              <a:latin typeface=".VnAvant" pitchFamily="34" charset="0"/>
            </a:endParaRPr>
          </a:p>
        </p:txBody>
      </p:sp>
      <p:sp>
        <p:nvSpPr>
          <p:cNvPr id="40" name="Bevel 39"/>
          <p:cNvSpPr/>
          <p:nvPr/>
        </p:nvSpPr>
        <p:spPr>
          <a:xfrm>
            <a:off x="4736346" y="1402648"/>
            <a:ext cx="1719301" cy="745472"/>
          </a:xfrm>
          <a:prstGeom prst="bevel">
            <a:avLst/>
          </a:prstGeom>
          <a:solidFill>
            <a:srgbClr val="C00000"/>
          </a:solidFill>
          <a:ln>
            <a:solidFill>
              <a:srgbClr val="FFFF00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.VnAvant" pitchFamily="34" charset="0"/>
              </a:rPr>
              <a:t>B. 1 + 4</a:t>
            </a:r>
            <a:endParaRPr lang="en-US" sz="2800" b="1" dirty="0">
              <a:solidFill>
                <a:schemeClr val="bg1"/>
              </a:solidFill>
              <a:latin typeface=".VnAvant" pitchFamily="34" charset="0"/>
            </a:endParaRPr>
          </a:p>
        </p:txBody>
      </p:sp>
      <p:sp>
        <p:nvSpPr>
          <p:cNvPr id="41" name="Bevel 40"/>
          <p:cNvSpPr/>
          <p:nvPr/>
        </p:nvSpPr>
        <p:spPr>
          <a:xfrm>
            <a:off x="2646289" y="2801360"/>
            <a:ext cx="1719301" cy="745472"/>
          </a:xfrm>
          <a:prstGeom prst="bevel">
            <a:avLst/>
          </a:prstGeom>
          <a:solidFill>
            <a:srgbClr val="C00000"/>
          </a:solidFill>
          <a:ln>
            <a:solidFill>
              <a:srgbClr val="FFFF00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.VnAvant" pitchFamily="34" charset="0"/>
              </a:rPr>
              <a:t>C. 4 + 1</a:t>
            </a:r>
            <a:endParaRPr lang="en-US" sz="2800" b="1" dirty="0">
              <a:solidFill>
                <a:schemeClr val="bg1"/>
              </a:solidFill>
              <a:latin typeface=".VnAvant" pitchFamily="34" charset="0"/>
            </a:endParaRPr>
          </a:p>
        </p:txBody>
      </p:sp>
      <p:sp>
        <p:nvSpPr>
          <p:cNvPr id="42" name="Bevel 41"/>
          <p:cNvSpPr/>
          <p:nvPr/>
        </p:nvSpPr>
        <p:spPr>
          <a:xfrm>
            <a:off x="4741995" y="2774790"/>
            <a:ext cx="1719301" cy="745472"/>
          </a:xfrm>
          <a:prstGeom prst="bevel">
            <a:avLst/>
          </a:prstGeom>
          <a:solidFill>
            <a:srgbClr val="C00000"/>
          </a:solidFill>
          <a:ln>
            <a:solidFill>
              <a:srgbClr val="FFFF00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.VnAvant" pitchFamily="34" charset="0"/>
              </a:rPr>
              <a:t>D. 3 + 3</a:t>
            </a:r>
            <a:endParaRPr lang="en-US" sz="2800" b="1" dirty="0">
              <a:solidFill>
                <a:schemeClr val="bg1"/>
              </a:solidFill>
              <a:latin typeface=".VnAvant" pitchFamily="34" charset="0"/>
            </a:endParaRPr>
          </a:p>
        </p:txBody>
      </p:sp>
      <p:pic>
        <p:nvPicPr>
          <p:cNvPr id="34" name="Picture 2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0026" y="1325810"/>
            <a:ext cx="724951" cy="24789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91241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"/>
                            </p:stCondLst>
                            <p:childTnLst>
                              <p:par>
                                <p:cTn id="2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75677 0.30996 " pathEditMode="relative" rAng="0" ptsTypes="AA">
                                      <p:cBhvr>
                                        <p:cTn id="2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830" y="15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250"/>
                            </p:stCondLst>
                            <p:childTnLst>
                              <p:par>
                                <p:cTn id="2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500"/>
                            </p:stCondLst>
                            <p:childTnLst>
                              <p:par>
                                <p:cTn id="4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250"/>
                            </p:stCondLst>
                            <p:childTnLst>
                              <p:par>
                                <p:cTn id="77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54809 0.30024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39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3250"/>
                            </p:stCondLst>
                            <p:childTnLst>
                              <p:par>
                                <p:cTn id="8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3500"/>
                            </p:stCondLst>
                            <p:childTnLst>
                              <p:par>
                                <p:cTn id="87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500"/>
                            </p:stCondLst>
                            <p:childTnLst>
                              <p:par>
                                <p:cTn id="10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250"/>
                            </p:stCondLst>
                            <p:childTnLst>
                              <p:par>
                                <p:cTn id="129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33316 0.30024 " pathEditMode="relative" rAng="0" ptsTypes="AA">
                                      <p:cBhvr>
                                        <p:cTn id="13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49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3250"/>
                            </p:stCondLst>
                            <p:childTnLst>
                              <p:par>
                                <p:cTn id="13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3500"/>
                            </p:stCondLst>
                            <p:childTnLst>
                              <p:par>
                                <p:cTn id="13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5500"/>
                            </p:stCondLst>
                            <p:childTnLst>
                              <p:par>
                                <p:cTn id="15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ngioil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9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5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6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7" fill="hold">
                      <p:stCondLst>
                        <p:cond delay="0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1000"/>
                            </p:stCondLst>
                            <p:childTnLst>
                              <p:par>
                                <p:cTn id="17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7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1250"/>
                            </p:stCondLst>
                            <p:childTnLst>
                              <p:par>
                                <p:cTn id="183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73 0.02894 L 0.07917 0.32917 " pathEditMode="relative" rAng="0" ptsTypes="AA">
                                      <p:cBhvr>
                                        <p:cTn id="18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3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3250"/>
                            </p:stCondLst>
                            <p:childTnLst>
                              <p:par>
                                <p:cTn id="18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3500"/>
                            </p:stCondLst>
                            <p:childTnLst>
                              <p:par>
                                <p:cTn id="19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5500"/>
                            </p:stCondLst>
                            <p:childTnLst>
                              <p:par>
                                <p:cTn id="20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7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6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1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9" fill="hold">
                      <p:stCondLst>
                        <p:cond delay="0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27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8" fill="hold">
                      <p:stCondLst>
                        <p:cond delay="0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1" dur="5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2" dur="25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233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4" fill="hold">
                      <p:stCondLst>
                        <p:cond delay="0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7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8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ngioil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239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0" fill="hold">
                      <p:stCondLst>
                        <p:cond delay="0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3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4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245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6" fill="hold">
                      <p:stCondLst>
                        <p:cond delay="0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9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0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</p:childTnLst>
        </p:cTn>
      </p:par>
    </p:tnLst>
    <p:bldLst>
      <p:bldP spid="77" grpId="0" animBg="1"/>
      <p:bldP spid="77" grpId="1" animBg="1"/>
      <p:bldP spid="39" grpId="0" animBg="1"/>
      <p:bldP spid="40" grpId="0" animBg="1"/>
      <p:bldP spid="41" grpId="0" animBg="1"/>
      <p:bldP spid="4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Texturizer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51"/>
            <a:ext cx="9144000" cy="68453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0026" y="4555482"/>
            <a:ext cx="1249999" cy="1336207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8417" y="4489549"/>
            <a:ext cx="1249999" cy="1336207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2722" y="3416023"/>
            <a:ext cx="1196895" cy="927287"/>
          </a:xfrm>
          <a:prstGeom prst="rect">
            <a:avLst/>
          </a:prstGeom>
        </p:spPr>
      </p:pic>
      <p:sp>
        <p:nvSpPr>
          <p:cNvPr id="77" name="Sun 76"/>
          <p:cNvSpPr/>
          <p:nvPr/>
        </p:nvSpPr>
        <p:spPr>
          <a:xfrm>
            <a:off x="190752" y="3981875"/>
            <a:ext cx="2162493" cy="2083116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" y="177801"/>
            <a:ext cx="1929501" cy="3759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45519" y="2209366"/>
            <a:ext cx="1958679" cy="187162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05209"/>
            <a:ext cx="1060934" cy="1267226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755" y="4489549"/>
            <a:ext cx="1249999" cy="133620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3747" y="4555484"/>
            <a:ext cx="1442555" cy="131007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8224786" y="5479737"/>
            <a:ext cx="823031" cy="61253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340976" y="5417842"/>
            <a:ext cx="850901" cy="127320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2138" y="4489551"/>
            <a:ext cx="1442555" cy="131007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6003177" y="5413804"/>
            <a:ext cx="823031" cy="61253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5119366" y="5417842"/>
            <a:ext cx="850901" cy="127320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6935" y="4527651"/>
            <a:ext cx="1442555" cy="1310075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3217" y="4527649"/>
            <a:ext cx="1249999" cy="1336207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3767977" y="5451904"/>
            <a:ext cx="823031" cy="61253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2884167" y="5417842"/>
            <a:ext cx="850901" cy="1273201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739" y="4343308"/>
            <a:ext cx="1102519" cy="136025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28705" y="5417842"/>
            <a:ext cx="850901" cy="1273201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Texturizer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8738"/>
          <a:stretch/>
        </p:blipFill>
        <p:spPr>
          <a:xfrm>
            <a:off x="0" y="6172200"/>
            <a:ext cx="9144000" cy="67945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32" name="Rectangle 31"/>
          <p:cNvSpPr/>
          <p:nvPr/>
        </p:nvSpPr>
        <p:spPr>
          <a:xfrm>
            <a:off x="766090" y="6273801"/>
            <a:ext cx="7920710" cy="5241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b="1" smtClean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A                    B                    C                    D</a:t>
            </a:r>
            <a:endParaRPr lang="en-US" sz="2800" b="1" dirty="0">
              <a:solidFill>
                <a:srgbClr val="FFFF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143001" y="129635"/>
            <a:ext cx="7915407" cy="1064165"/>
          </a:xfrm>
          <a:prstGeom prst="rect">
            <a:avLst/>
          </a:prstGeom>
          <a:solidFill>
            <a:srgbClr val="FF0000">
              <a:alpha val="61176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1219200" y="177800"/>
            <a:ext cx="7735614" cy="914400"/>
          </a:xfrm>
          <a:prstGeom prst="rect">
            <a:avLst/>
          </a:prstGeom>
          <a:solidFill>
            <a:srgbClr val="FF0000">
              <a:alpha val="61176"/>
            </a:srgb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FFFF00"/>
                </a:solidFill>
              </a:rPr>
              <a:t>Em</a:t>
            </a:r>
            <a:r>
              <a:rPr lang="en-US" sz="2800" b="1" dirty="0">
                <a:solidFill>
                  <a:srgbClr val="FFFF00"/>
                </a:solidFill>
              </a:rPr>
              <a:t> </a:t>
            </a:r>
            <a:r>
              <a:rPr lang="en-US" sz="2800" b="1" dirty="0" err="1">
                <a:solidFill>
                  <a:srgbClr val="FFFF00"/>
                </a:solidFill>
              </a:rPr>
              <a:t>hãy</a:t>
            </a:r>
            <a:r>
              <a:rPr lang="en-US" sz="2800" b="1" dirty="0">
                <a:solidFill>
                  <a:srgbClr val="FFFF00"/>
                </a:solidFill>
              </a:rPr>
              <a:t> </a:t>
            </a:r>
            <a:r>
              <a:rPr lang="en-US" sz="2800" b="1" dirty="0" err="1">
                <a:solidFill>
                  <a:srgbClr val="FFFF00"/>
                </a:solidFill>
              </a:rPr>
              <a:t>chọn</a:t>
            </a:r>
            <a:r>
              <a:rPr lang="en-US" sz="2800" b="1" dirty="0">
                <a:solidFill>
                  <a:srgbClr val="FFFF00"/>
                </a:solidFill>
              </a:rPr>
              <a:t> </a:t>
            </a:r>
            <a:r>
              <a:rPr lang="en-US" sz="2800" b="1" dirty="0" err="1">
                <a:solidFill>
                  <a:srgbClr val="FFFF00"/>
                </a:solidFill>
              </a:rPr>
              <a:t>phép</a:t>
            </a:r>
            <a:r>
              <a:rPr lang="en-US" sz="2800" b="1" dirty="0">
                <a:solidFill>
                  <a:srgbClr val="FFFF00"/>
                </a:solidFill>
              </a:rPr>
              <a:t> </a:t>
            </a:r>
            <a:r>
              <a:rPr lang="en-US" sz="2800" b="1" dirty="0" err="1">
                <a:solidFill>
                  <a:srgbClr val="FFFF00"/>
                </a:solidFill>
              </a:rPr>
              <a:t>tính</a:t>
            </a:r>
            <a:r>
              <a:rPr lang="en-US" sz="2800" b="1" dirty="0">
                <a:solidFill>
                  <a:srgbClr val="FFFF00"/>
                </a:solidFill>
              </a:rPr>
              <a:t> </a:t>
            </a:r>
            <a:r>
              <a:rPr lang="en-US" sz="2800" b="1" dirty="0" err="1">
                <a:solidFill>
                  <a:srgbClr val="FFFF00"/>
                </a:solidFill>
              </a:rPr>
              <a:t>còn</a:t>
            </a:r>
            <a:r>
              <a:rPr lang="en-US" sz="2800" b="1" dirty="0">
                <a:solidFill>
                  <a:srgbClr val="FFFF00"/>
                </a:solidFill>
              </a:rPr>
              <a:t> </a:t>
            </a:r>
            <a:r>
              <a:rPr lang="en-US" sz="2800" b="1" dirty="0" err="1">
                <a:solidFill>
                  <a:srgbClr val="FFFF00"/>
                </a:solidFill>
              </a:rPr>
              <a:t>thiếu</a:t>
            </a:r>
            <a:endParaRPr lang="en-US" sz="2800" b="1" dirty="0">
              <a:solidFill>
                <a:srgbClr val="FFFF00"/>
              </a:solidFill>
            </a:endParaRPr>
          </a:p>
        </p:txBody>
      </p:sp>
      <p:sp>
        <p:nvSpPr>
          <p:cNvPr id="35" name="Bevel 34"/>
          <p:cNvSpPr/>
          <p:nvPr/>
        </p:nvSpPr>
        <p:spPr>
          <a:xfrm>
            <a:off x="2476283" y="1556118"/>
            <a:ext cx="1447473" cy="745472"/>
          </a:xfrm>
          <a:prstGeom prst="bevel">
            <a:avLst/>
          </a:prstGeom>
          <a:solidFill>
            <a:srgbClr val="C00000"/>
          </a:solidFill>
          <a:ln>
            <a:solidFill>
              <a:srgbClr val="FFFF00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A. 2 + 2</a:t>
            </a:r>
            <a:endParaRPr lang="en-US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Bevel 35"/>
          <p:cNvSpPr/>
          <p:nvPr/>
        </p:nvSpPr>
        <p:spPr>
          <a:xfrm>
            <a:off x="4726445" y="1590952"/>
            <a:ext cx="1518940" cy="745472"/>
          </a:xfrm>
          <a:prstGeom prst="bevel">
            <a:avLst/>
          </a:prstGeom>
          <a:solidFill>
            <a:srgbClr val="C00000"/>
          </a:solidFill>
          <a:ln>
            <a:solidFill>
              <a:srgbClr val="FFFF00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B. 2 + 3</a:t>
            </a:r>
            <a:endParaRPr lang="en-US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Bevel 36"/>
          <p:cNvSpPr/>
          <p:nvPr/>
        </p:nvSpPr>
        <p:spPr>
          <a:xfrm>
            <a:off x="2495547" y="2769697"/>
            <a:ext cx="1447473" cy="745472"/>
          </a:xfrm>
          <a:prstGeom prst="bevel">
            <a:avLst/>
          </a:prstGeom>
          <a:solidFill>
            <a:srgbClr val="C00000"/>
          </a:solidFill>
          <a:ln>
            <a:solidFill>
              <a:srgbClr val="FFFF00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C. 2 + 1</a:t>
            </a:r>
            <a:endParaRPr lang="en-US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Bevel 37"/>
          <p:cNvSpPr/>
          <p:nvPr/>
        </p:nvSpPr>
        <p:spPr>
          <a:xfrm>
            <a:off x="4726445" y="2811854"/>
            <a:ext cx="1518940" cy="745472"/>
          </a:xfrm>
          <a:prstGeom prst="bevel">
            <a:avLst/>
          </a:prstGeom>
          <a:solidFill>
            <a:srgbClr val="C00000"/>
          </a:solidFill>
          <a:ln>
            <a:solidFill>
              <a:srgbClr val="FFFF00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D. 1 + 2</a:t>
            </a:r>
            <a:endParaRPr lang="en-US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9" name="Picture 3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7823" y="1369314"/>
            <a:ext cx="914400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3033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10"/>
                            </p:stCondLst>
                            <p:childTnLst>
                              <p:par>
                                <p:cTn id="2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75677 0.30996 " pathEditMode="relative" rAng="0" ptsTypes="AA">
                                      <p:cBhvr>
                                        <p:cTn id="2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830" y="15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10"/>
                            </p:stCondLst>
                            <p:childTnLst>
                              <p:par>
                                <p:cTn id="2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20"/>
                            </p:stCondLst>
                            <p:childTnLst>
                              <p:par>
                                <p:cTn id="3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020"/>
                            </p:stCondLst>
                            <p:childTnLst>
                              <p:par>
                                <p:cTn id="4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250"/>
                            </p:stCondLst>
                            <p:childTnLst>
                              <p:par>
                                <p:cTn id="77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54809 0.30024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39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3250"/>
                            </p:stCondLst>
                            <p:childTnLst>
                              <p:par>
                                <p:cTn id="8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3500"/>
                            </p:stCondLst>
                            <p:childTnLst>
                              <p:par>
                                <p:cTn id="87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500"/>
                            </p:stCondLst>
                            <p:childTnLst>
                              <p:par>
                                <p:cTn id="10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250"/>
                            </p:stCondLst>
                            <p:childTnLst>
                              <p:par>
                                <p:cTn id="129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33316 0.30024 " pathEditMode="relative" rAng="0" ptsTypes="AA">
                                      <p:cBhvr>
                                        <p:cTn id="13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49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3250"/>
                            </p:stCondLst>
                            <p:childTnLst>
                              <p:par>
                                <p:cTn id="13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3500"/>
                            </p:stCondLst>
                            <p:childTnLst>
                              <p:par>
                                <p:cTn id="13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5500"/>
                            </p:stCondLst>
                            <p:childTnLst>
                              <p:par>
                                <p:cTn id="15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1000"/>
                            </p:stCondLst>
                            <p:childTnLst>
                              <p:par>
                                <p:cTn id="17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1250"/>
                            </p:stCondLst>
                            <p:childTnLst>
                              <p:par>
                                <p:cTn id="181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73 0.02894 L 0.07917 0.32917 " pathEditMode="relative" rAng="0" ptsTypes="AA">
                                      <p:cBhvr>
                                        <p:cTn id="18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3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3250"/>
                            </p:stCondLst>
                            <p:childTnLst>
                              <p:par>
                                <p:cTn id="18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3500"/>
                            </p:stCondLst>
                            <p:childTnLst>
                              <p:par>
                                <p:cTn id="19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5500"/>
                            </p:stCondLst>
                            <p:childTnLst>
                              <p:par>
                                <p:cTn id="20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5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ngioil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1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6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7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1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9" fill="hold">
                      <p:stCondLst>
                        <p:cond delay="0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27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8" fill="hold">
                      <p:stCondLst>
                        <p:cond delay="0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1" dur="5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2" dur="25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ngioil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33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4" fill="hold">
                      <p:stCondLst>
                        <p:cond delay="0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7" dur="50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8" dur="250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39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0" fill="hold">
                      <p:stCondLst>
                        <p:cond delay="0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3" dur="5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4" dur="25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245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6" fill="hold">
                      <p:stCondLst>
                        <p:cond delay="0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9" dur="50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0" dur="250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  <p:bldLst>
      <p:bldP spid="77" grpId="0" animBg="1"/>
      <p:bldP spid="77" grpId="1" animBg="1"/>
      <p:bldP spid="35" grpId="0" animBg="1"/>
      <p:bldP spid="36" grpId="0" animBg="1"/>
      <p:bldP spid="37" grpId="0" animBg="1"/>
      <p:bldP spid="3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4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Texturizer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51"/>
            <a:ext cx="9144000" cy="684530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3217" y="4527649"/>
            <a:ext cx="1249999" cy="1336207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755" y="4489549"/>
            <a:ext cx="1249999" cy="1336207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2470" y="4392304"/>
            <a:ext cx="1580781" cy="1435608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41" y="4385098"/>
            <a:ext cx="1581495" cy="143625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0026" y="4555482"/>
            <a:ext cx="1249999" cy="1336207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8417" y="4489549"/>
            <a:ext cx="1249999" cy="1336207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9109" y="3416115"/>
            <a:ext cx="1196895" cy="927287"/>
          </a:xfrm>
          <a:prstGeom prst="rect">
            <a:avLst/>
          </a:prstGeom>
        </p:spPr>
      </p:pic>
      <p:sp>
        <p:nvSpPr>
          <p:cNvPr id="77" name="Sun 76"/>
          <p:cNvSpPr/>
          <p:nvPr/>
        </p:nvSpPr>
        <p:spPr>
          <a:xfrm>
            <a:off x="4555637" y="3952204"/>
            <a:ext cx="2162493" cy="2083116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28603" y="330407"/>
            <a:ext cx="1661009" cy="32361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45519" y="2209366"/>
            <a:ext cx="1958679" cy="187162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05209"/>
            <a:ext cx="1060934" cy="126722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3747" y="4555484"/>
            <a:ext cx="1442555" cy="131007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8224786" y="5479737"/>
            <a:ext cx="823031" cy="61253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340976" y="5417842"/>
            <a:ext cx="850901" cy="127320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0307" y="4338724"/>
            <a:ext cx="1073146" cy="131007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5119366" y="5417842"/>
            <a:ext cx="850901" cy="1273201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2884167" y="5417842"/>
            <a:ext cx="850901" cy="1273201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28705" y="5417842"/>
            <a:ext cx="850901" cy="1273201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1694657" y="5479735"/>
            <a:ext cx="823031" cy="61253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3839183" y="5400358"/>
            <a:ext cx="823031" cy="612530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Texturizer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8738"/>
          <a:stretch/>
        </p:blipFill>
        <p:spPr>
          <a:xfrm>
            <a:off x="0" y="6172200"/>
            <a:ext cx="9144000" cy="67945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37" name="Rectangle 36"/>
          <p:cNvSpPr/>
          <p:nvPr/>
        </p:nvSpPr>
        <p:spPr>
          <a:xfrm>
            <a:off x="766090" y="6273801"/>
            <a:ext cx="7920710" cy="5241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b="1" smtClean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A                    B                    C                    D</a:t>
            </a:r>
            <a:endParaRPr lang="en-US" sz="2800" b="1" dirty="0">
              <a:solidFill>
                <a:srgbClr val="FFFF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1143001" y="129635"/>
            <a:ext cx="7915407" cy="1064165"/>
          </a:xfrm>
          <a:prstGeom prst="rect">
            <a:avLst/>
          </a:prstGeom>
          <a:solidFill>
            <a:srgbClr val="FF0000">
              <a:alpha val="61176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1219200" y="177800"/>
            <a:ext cx="7735614" cy="914400"/>
          </a:xfrm>
          <a:prstGeom prst="rect">
            <a:avLst/>
          </a:prstGeom>
          <a:solidFill>
            <a:srgbClr val="FF0000">
              <a:alpha val="61176"/>
            </a:srgb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FFFF00"/>
                </a:solidFill>
              </a:rPr>
              <a:t>Em</a:t>
            </a:r>
            <a:r>
              <a:rPr lang="en-US" sz="2800" b="1" dirty="0">
                <a:solidFill>
                  <a:srgbClr val="FFFF00"/>
                </a:solidFill>
              </a:rPr>
              <a:t> </a:t>
            </a:r>
            <a:r>
              <a:rPr lang="en-US" sz="2800" b="1" dirty="0" err="1">
                <a:solidFill>
                  <a:srgbClr val="FFFF00"/>
                </a:solidFill>
              </a:rPr>
              <a:t>hãy</a:t>
            </a:r>
            <a:r>
              <a:rPr lang="en-US" sz="2800" b="1" dirty="0">
                <a:solidFill>
                  <a:srgbClr val="FFFF00"/>
                </a:solidFill>
              </a:rPr>
              <a:t> </a:t>
            </a:r>
            <a:r>
              <a:rPr lang="en-US" sz="2800" b="1" dirty="0" err="1">
                <a:solidFill>
                  <a:srgbClr val="FFFF00"/>
                </a:solidFill>
              </a:rPr>
              <a:t>chọn</a:t>
            </a:r>
            <a:r>
              <a:rPr lang="en-US" sz="2800" b="1" dirty="0">
                <a:solidFill>
                  <a:srgbClr val="FFFF00"/>
                </a:solidFill>
              </a:rPr>
              <a:t> </a:t>
            </a:r>
            <a:r>
              <a:rPr lang="en-US" sz="2800" b="1" dirty="0" err="1">
                <a:solidFill>
                  <a:srgbClr val="FFFF00"/>
                </a:solidFill>
              </a:rPr>
              <a:t>phép</a:t>
            </a:r>
            <a:r>
              <a:rPr lang="en-US" sz="2800" b="1" dirty="0">
                <a:solidFill>
                  <a:srgbClr val="FFFF00"/>
                </a:solidFill>
              </a:rPr>
              <a:t> </a:t>
            </a:r>
            <a:r>
              <a:rPr lang="en-US" sz="2800" b="1" dirty="0" err="1">
                <a:solidFill>
                  <a:srgbClr val="FFFF00"/>
                </a:solidFill>
              </a:rPr>
              <a:t>tính</a:t>
            </a:r>
            <a:r>
              <a:rPr lang="en-US" sz="2800" b="1" dirty="0">
                <a:solidFill>
                  <a:srgbClr val="FFFF00"/>
                </a:solidFill>
              </a:rPr>
              <a:t> </a:t>
            </a:r>
            <a:r>
              <a:rPr lang="en-US" sz="2800" b="1" dirty="0" err="1">
                <a:solidFill>
                  <a:srgbClr val="FFFF00"/>
                </a:solidFill>
              </a:rPr>
              <a:t>còn</a:t>
            </a:r>
            <a:r>
              <a:rPr lang="en-US" sz="2800" b="1" dirty="0">
                <a:solidFill>
                  <a:srgbClr val="FFFF00"/>
                </a:solidFill>
              </a:rPr>
              <a:t> </a:t>
            </a:r>
            <a:r>
              <a:rPr lang="en-US" sz="2800" b="1" dirty="0" err="1">
                <a:solidFill>
                  <a:srgbClr val="FFFF00"/>
                </a:solidFill>
              </a:rPr>
              <a:t>thiếu</a:t>
            </a:r>
            <a:r>
              <a:rPr lang="en-US" sz="2800" b="1" dirty="0">
                <a:solidFill>
                  <a:srgbClr val="FFFF00"/>
                </a:solidFill>
              </a:rPr>
              <a:t>:</a:t>
            </a:r>
          </a:p>
        </p:txBody>
      </p:sp>
      <p:sp>
        <p:nvSpPr>
          <p:cNvPr id="40" name="Bevel 39"/>
          <p:cNvSpPr/>
          <p:nvPr/>
        </p:nvSpPr>
        <p:spPr>
          <a:xfrm>
            <a:off x="3904892" y="1293430"/>
            <a:ext cx="1571500" cy="745472"/>
          </a:xfrm>
          <a:prstGeom prst="bevel">
            <a:avLst/>
          </a:prstGeom>
          <a:solidFill>
            <a:srgbClr val="C00000"/>
          </a:solidFill>
          <a:ln>
            <a:solidFill>
              <a:srgbClr val="FFFF00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A. 1 + 3</a:t>
            </a:r>
            <a:endParaRPr lang="en-US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Bevel 40"/>
          <p:cNvSpPr/>
          <p:nvPr/>
        </p:nvSpPr>
        <p:spPr>
          <a:xfrm>
            <a:off x="3904892" y="2293351"/>
            <a:ext cx="1571500" cy="745472"/>
          </a:xfrm>
          <a:prstGeom prst="bevel">
            <a:avLst/>
          </a:prstGeom>
          <a:solidFill>
            <a:srgbClr val="C00000"/>
          </a:solidFill>
          <a:ln>
            <a:solidFill>
              <a:srgbClr val="FFFF00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B. 2 + 3</a:t>
            </a:r>
            <a:endParaRPr lang="en-US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Bevel 41"/>
          <p:cNvSpPr/>
          <p:nvPr/>
        </p:nvSpPr>
        <p:spPr>
          <a:xfrm>
            <a:off x="3877976" y="3272397"/>
            <a:ext cx="1598417" cy="745472"/>
          </a:xfrm>
          <a:prstGeom prst="bevel">
            <a:avLst/>
          </a:prstGeom>
          <a:solidFill>
            <a:srgbClr val="C00000"/>
          </a:solidFill>
          <a:ln>
            <a:solidFill>
              <a:srgbClr val="FFFF00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C. 3 + 2</a:t>
            </a:r>
            <a:endParaRPr lang="en-US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2" name="Picture 4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6932" y="1285060"/>
            <a:ext cx="1173093" cy="2740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53784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"/>
                            </p:stCondLst>
                            <p:childTnLst>
                              <p:par>
                                <p:cTn id="2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75677 0.30996 " pathEditMode="relative" rAng="0" ptsTypes="AA">
                                      <p:cBhvr>
                                        <p:cTn id="2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830" y="15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250"/>
                            </p:stCondLst>
                            <p:childTnLst>
                              <p:par>
                                <p:cTn id="2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500"/>
                            </p:stCondLst>
                            <p:childTnLst>
                              <p:par>
                                <p:cTn id="4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250"/>
                            </p:stCondLst>
                            <p:childTnLst>
                              <p:par>
                                <p:cTn id="77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54809 0.30024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39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3250"/>
                            </p:stCondLst>
                            <p:childTnLst>
                              <p:par>
                                <p:cTn id="8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3500"/>
                            </p:stCondLst>
                            <p:childTnLst>
                              <p:par>
                                <p:cTn id="87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500"/>
                            </p:stCondLst>
                            <p:childTnLst>
                              <p:par>
                                <p:cTn id="10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ngioil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25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3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1000"/>
                            </p:stCondLst>
                            <p:childTnLst>
                              <p:par>
                                <p:cTn id="12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1250"/>
                            </p:stCondLst>
                            <p:childTnLst>
                              <p:par>
                                <p:cTn id="131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33316 0.30024 " pathEditMode="relative" rAng="0" ptsTypes="AA">
                                      <p:cBhvr>
                                        <p:cTn id="13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49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3250"/>
                            </p:stCondLst>
                            <p:childTnLst>
                              <p:par>
                                <p:cTn id="13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3500"/>
                            </p:stCondLst>
                            <p:childTnLst>
                              <p:par>
                                <p:cTn id="14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5500"/>
                            </p:stCondLst>
                            <p:childTnLst>
                              <p:par>
                                <p:cTn id="15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4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6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7" fill="hold">
                      <p:stCondLst>
                        <p:cond delay="0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1000"/>
                            </p:stCondLst>
                            <p:childTnLst>
                              <p:par>
                                <p:cTn id="17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7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1250"/>
                            </p:stCondLst>
                            <p:childTnLst>
                              <p:par>
                                <p:cTn id="183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73 0.02894 L 0.07917 0.32917 " pathEditMode="relative" rAng="0" ptsTypes="AA">
                                      <p:cBhvr>
                                        <p:cTn id="18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3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3250"/>
                            </p:stCondLst>
                            <p:childTnLst>
                              <p:par>
                                <p:cTn id="18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3500"/>
                            </p:stCondLst>
                            <p:childTnLst>
                              <p:par>
                                <p:cTn id="19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5500"/>
                            </p:stCondLst>
                            <p:childTnLst>
                              <p:par>
                                <p:cTn id="20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7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6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1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9" fill="hold">
                      <p:stCondLst>
                        <p:cond delay="0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27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8" fill="hold">
                      <p:stCondLst>
                        <p:cond delay="0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1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2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233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4" fill="hold">
                      <p:stCondLst>
                        <p:cond delay="0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7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8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23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0" fill="hold">
                      <p:stCondLst>
                        <p:cond delay="0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3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4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ngioil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</p:childTnLst>
        </p:cTn>
      </p:par>
    </p:tnLst>
    <p:bldLst>
      <p:bldP spid="77" grpId="0" animBg="1"/>
      <p:bldP spid="77" grpId="1" animBg="1"/>
      <p:bldP spid="40" grpId="0" animBg="1"/>
      <p:bldP spid="41" grpId="0" animBg="1"/>
      <p:bldP spid="4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SLIDE_TITLE" val="Trang kết"/>
  <p:tag name="ISPRING_SLIDE_INDENT_LEVEL" val="0"/>
  <p:tag name="ISPRING_PRESENTER_ID" val="{C33FFEB5-A459-41C1-BD42-906817BA6AC8}"/>
  <p:tag name="ISPRING_SLIDE_ID" val="{4D386D3D-4546-48D5-A80A-DA91D7FE8615}"/>
  <p:tag name="ISPRING_PLAYER_LAYOUT_TYPE" val="Full"/>
  <p:tag name="ISPRING_SLIDE_ID_2" val="{6A9B9CA4-562E-4C83-B24E-189E29E741B7}"/>
  <p:tag name="GENSWF_ADVANCE_TIME" val="5.0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423</Words>
  <Application>Microsoft Office PowerPoint</Application>
  <PresentationFormat>On-screen Show (4:3)</PresentationFormat>
  <Paragraphs>91</Paragraphs>
  <Slides>15</Slides>
  <Notes>1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</cp:revision>
  <dcterms:created xsi:type="dcterms:W3CDTF">2020-10-17T09:34:03Z</dcterms:created>
  <dcterms:modified xsi:type="dcterms:W3CDTF">2020-10-17T09:37:43Z</dcterms:modified>
</cp:coreProperties>
</file>