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9" r:id="rId2"/>
    <p:sldId id="298" r:id="rId3"/>
    <p:sldId id="269" r:id="rId4"/>
    <p:sldId id="284" r:id="rId5"/>
    <p:sldId id="272" r:id="rId6"/>
    <p:sldId id="265" r:id="rId7"/>
    <p:sldId id="295" r:id="rId8"/>
    <p:sldId id="258" r:id="rId9"/>
    <p:sldId id="283" r:id="rId10"/>
    <p:sldId id="297" r:id="rId11"/>
    <p:sldId id="296" r:id="rId12"/>
    <p:sldId id="287" r:id="rId13"/>
    <p:sldId id="288" r:id="rId14"/>
    <p:sldId id="289" r:id="rId15"/>
    <p:sldId id="290" r:id="rId16"/>
    <p:sldId id="278" r:id="rId17"/>
    <p:sldId id="262" r:id="rId18"/>
    <p:sldId id="270" r:id="rId19"/>
    <p:sldId id="271" r:id="rId20"/>
    <p:sldId id="279" r:id="rId21"/>
    <p:sldId id="266" r:id="rId22"/>
    <p:sldId id="275" r:id="rId23"/>
    <p:sldId id="277" r:id="rId24"/>
    <p:sldId id="293" r:id="rId25"/>
    <p:sldId id="294" r:id="rId26"/>
    <p:sldId id="281" r:id="rId2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418"/>
    <a:srgbClr val="0000FF"/>
    <a:srgbClr val="D5C1D0"/>
    <a:srgbClr val="E1B5E1"/>
    <a:srgbClr val="ADDFE8"/>
    <a:srgbClr val="D1EAEF"/>
    <a:srgbClr val="2E75B6"/>
    <a:srgbClr val="EFC650"/>
    <a:srgbClr val="FFCEA1"/>
    <a:srgbClr val="A5C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18" autoAdjust="0"/>
  </p:normalViewPr>
  <p:slideViewPr>
    <p:cSldViewPr snapToGrid="0" showGuides="1">
      <p:cViewPr varScale="1">
        <p:scale>
          <a:sx n="60" d="100"/>
          <a:sy n="60" d="100"/>
        </p:scale>
        <p:origin x="462" y="10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2022/1/22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2022/1/22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6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84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703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411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518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84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23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01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50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87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97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16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4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891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8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3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41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94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631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03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2022/1/22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2022/1/22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2022/1/22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2022/1/22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2022/1/22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2022/1/22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842336B-8235-4B3B-B901-4D3FAAAA25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5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slide" Target="slide15.xml"/><Relationship Id="rId5" Type="http://schemas.openxmlformats.org/officeDocument/2006/relationships/audio" Target="../media/audio3.wav"/><Relationship Id="rId10" Type="http://schemas.openxmlformats.org/officeDocument/2006/relationships/image" Target="../media/image36.gif"/><Relationship Id="rId4" Type="http://schemas.openxmlformats.org/officeDocument/2006/relationships/audio" Target="../media/audio2.wav"/><Relationship Id="rId9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slide" Target="slide15.xml"/><Relationship Id="rId5" Type="http://schemas.openxmlformats.org/officeDocument/2006/relationships/audio" Target="../media/audio3.wav"/><Relationship Id="rId10" Type="http://schemas.openxmlformats.org/officeDocument/2006/relationships/image" Target="../media/image36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26" y="4830661"/>
            <a:ext cx="77390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14" y="-265315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845" y="1209014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53" y="3982891"/>
            <a:ext cx="3894742" cy="27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957036" y="5004322"/>
            <a:ext cx="2995006" cy="1710079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A6B413-014F-48A8-9B61-62DBA86413FE}"/>
              </a:ext>
            </a:extLst>
          </p:cNvPr>
          <p:cNvSpPr txBox="1"/>
          <p:nvPr/>
        </p:nvSpPr>
        <p:spPr>
          <a:xfrm>
            <a:off x="2065983" y="128726"/>
            <a:ext cx="8625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A6B56-ECE8-4247-9DF0-50777B993392}"/>
              </a:ext>
            </a:extLst>
          </p:cNvPr>
          <p:cNvSpPr txBox="1"/>
          <p:nvPr/>
        </p:nvSpPr>
        <p:spPr>
          <a:xfrm>
            <a:off x="914422" y="1429020"/>
            <a:ext cx="10643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</a:t>
            </a:r>
          </a:p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DỰ GIỜ MÔN TOÁN</a:t>
            </a:r>
          </a:p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</p:spTree>
    <p:extLst>
      <p:ext uri="{BB962C8B-B14F-4D97-AF65-F5344CB8AC3E}">
        <p14:creationId xmlns:p14="http://schemas.microsoft.com/office/powerpoint/2010/main" val="94862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641" y="4872070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115803" y="1408509"/>
            <a:ext cx="2114216" cy="21142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122153" y="1421209"/>
            <a:ext cx="2114216" cy="2114216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2" name="Picture 258" descr="thuo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441" y="4225340"/>
            <a:ext cx="8458200" cy="1006475"/>
          </a:xfrm>
          <a:prstGeom prst="rect">
            <a:avLst/>
          </a:prstGeom>
          <a:noFill/>
        </p:spPr>
      </p:pic>
      <p:sp>
        <p:nvSpPr>
          <p:cNvPr id="23" name="Line 259"/>
          <p:cNvSpPr>
            <a:spLocks noChangeShapeType="1"/>
          </p:cNvSpPr>
          <p:nvPr/>
        </p:nvSpPr>
        <p:spPr bwMode="auto">
          <a:xfrm>
            <a:off x="5200986" y="3427152"/>
            <a:ext cx="1" cy="11207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60"/>
          <p:cNvSpPr txBox="1">
            <a:spLocks noChangeArrowheads="1"/>
          </p:cNvSpPr>
          <p:nvPr/>
        </p:nvSpPr>
        <p:spPr bwMode="auto">
          <a:xfrm>
            <a:off x="4995635" y="2914064"/>
            <a:ext cx="497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A</a:t>
            </a:r>
          </a:p>
        </p:txBody>
      </p:sp>
      <p:sp>
        <p:nvSpPr>
          <p:cNvPr id="25" name="Line 261"/>
          <p:cNvSpPr>
            <a:spLocks noChangeShapeType="1"/>
          </p:cNvSpPr>
          <p:nvPr/>
        </p:nvSpPr>
        <p:spPr bwMode="auto">
          <a:xfrm>
            <a:off x="4085719" y="2512799"/>
            <a:ext cx="1087192" cy="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262"/>
          <p:cNvSpPr txBox="1">
            <a:spLocks noChangeArrowheads="1"/>
          </p:cNvSpPr>
          <p:nvPr/>
        </p:nvSpPr>
        <p:spPr bwMode="auto">
          <a:xfrm>
            <a:off x="4248709" y="1957683"/>
            <a:ext cx="995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+mj-lt"/>
                <a:cs typeface="Times New Roman" pitchFamily="18" charset="0"/>
              </a:rPr>
              <a:t>2 cm</a:t>
            </a:r>
          </a:p>
        </p:txBody>
      </p:sp>
      <p:sp>
        <p:nvSpPr>
          <p:cNvPr id="27" name="Oval 264"/>
          <p:cNvSpPr>
            <a:spLocks noChangeArrowheads="1"/>
          </p:cNvSpPr>
          <p:nvPr/>
        </p:nvSpPr>
        <p:spPr bwMode="auto">
          <a:xfrm>
            <a:off x="5144762" y="2461943"/>
            <a:ext cx="72617" cy="726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8978" y="1923986"/>
            <a:ext cx="341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组合 14">
            <a:extLst>
              <a:ext uri="{FF2B5EF4-FFF2-40B4-BE49-F238E27FC236}">
                <a16:creationId xmlns:a16="http://schemas.microsoft.com/office/drawing/2014/main" id="{AFCC46BA-739C-471A-828F-083BE0E7A4C8}"/>
              </a:ext>
            </a:extLst>
          </p:cNvPr>
          <p:cNvGrpSpPr/>
          <p:nvPr/>
        </p:nvGrpSpPr>
        <p:grpSpPr>
          <a:xfrm>
            <a:off x="742288" y="-102051"/>
            <a:ext cx="10707424" cy="1541243"/>
            <a:chOff x="-223283" y="519324"/>
            <a:chExt cx="10707424" cy="1541243"/>
          </a:xfrm>
        </p:grpSpPr>
        <p:pic>
          <p:nvPicPr>
            <p:cNvPr id="40" name="图片 5">
              <a:extLst>
                <a:ext uri="{FF2B5EF4-FFF2-40B4-BE49-F238E27FC236}">
                  <a16:creationId xmlns:a16="http://schemas.microsoft.com/office/drawing/2014/main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41" name="图片 12">
              <a:extLst>
                <a:ext uri="{FF2B5EF4-FFF2-40B4-BE49-F238E27FC236}">
                  <a16:creationId xmlns:a16="http://schemas.microsoft.com/office/drawing/2014/main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grpSp>
        <p:nvGrpSpPr>
          <p:cNvPr id="43" name="组合 10">
            <a:extLst>
              <a:ext uri="{FF2B5EF4-FFF2-40B4-BE49-F238E27FC236}">
                <a16:creationId xmlns:a16="http://schemas.microsoft.com/office/drawing/2014/main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>
            <a:off x="9407938" y="4997450"/>
            <a:ext cx="3669887" cy="2771775"/>
            <a:chOff x="3393422" y="3429000"/>
            <a:chExt cx="3117731" cy="2201738"/>
          </a:xfrm>
        </p:grpSpPr>
        <p:pic>
          <p:nvPicPr>
            <p:cNvPr id="44" name="图片 11">
              <a:extLst>
                <a:ext uri="{FF2B5EF4-FFF2-40B4-BE49-F238E27FC236}">
                  <a16:creationId xmlns:a16="http://schemas.microsoft.com/office/drawing/2014/main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12">
              <a:extLst>
                <a:ext uri="{FF2B5EF4-FFF2-40B4-BE49-F238E27FC236}">
                  <a16:creationId xmlns:a16="http://schemas.microsoft.com/office/drawing/2014/main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0">
            <a:extLst>
              <a:ext uri="{FF2B5EF4-FFF2-40B4-BE49-F238E27FC236}">
                <a16:creationId xmlns:a16="http://schemas.microsoft.com/office/drawing/2014/main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39462" y="4789520"/>
            <a:ext cx="3669887" cy="2771775"/>
            <a:chOff x="3393422" y="3429000"/>
            <a:chExt cx="3117731" cy="2201738"/>
          </a:xfrm>
        </p:grpSpPr>
        <p:pic>
          <p:nvPicPr>
            <p:cNvPr id="47" name="图片 11">
              <a:extLst>
                <a:ext uri="{FF2B5EF4-FFF2-40B4-BE49-F238E27FC236}">
                  <a16:creationId xmlns:a16="http://schemas.microsoft.com/office/drawing/2014/main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图片 12">
              <a:extLst>
                <a:ext uri="{FF2B5EF4-FFF2-40B4-BE49-F238E27FC236}">
                  <a16:creationId xmlns:a16="http://schemas.microsoft.com/office/drawing/2014/main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51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246724" y="232777"/>
            <a:ext cx="3623434" cy="1179095"/>
          </a:xfrm>
          <a:prstGeom prst="rect">
            <a:avLst/>
          </a:prstGeom>
        </p:spPr>
      </p:pic>
      <p:pic>
        <p:nvPicPr>
          <p:cNvPr id="15" name="Picture 6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544" y="3390900"/>
            <a:ext cx="9146089" cy="1006475"/>
          </a:xfrm>
          <a:prstGeom prst="rect">
            <a:avLst/>
          </a:prstGeom>
          <a:noFill/>
        </p:spPr>
      </p:pic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133808" y="50633"/>
            <a:ext cx="1924384" cy="1924384"/>
            <a:chOff x="2264" y="1256"/>
            <a:chExt cx="1019" cy="101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2272" y="1256"/>
              <a:ext cx="1011" cy="101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264" y="1256"/>
              <a:ext cx="1011" cy="1010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779" y="2208"/>
              <a:ext cx="0" cy="67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2656" y="1898"/>
              <a:ext cx="234" cy="3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pic>
        <p:nvPicPr>
          <p:cNvPr id="31" name="图片 10">
            <a:extLst>
              <a:ext uri="{FF2B5EF4-FFF2-40B4-BE49-F238E27FC236}">
                <a16:creationId xmlns:a16="http://schemas.microsoft.com/office/drawing/2014/main" id="{E2A91F7C-560F-4B59-A45F-9D7FE9B4FA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26"/>
          <a:stretch/>
        </p:blipFill>
        <p:spPr>
          <a:xfrm>
            <a:off x="10049374" y="2209530"/>
            <a:ext cx="2143259" cy="49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75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04083E-17 L -0.42187 0.2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88" y="5252331"/>
            <a:ext cx="8477891" cy="177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939098" y="482053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714383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9717505" y="-316761"/>
            <a:ext cx="3623434" cy="1179095"/>
          </a:xfrm>
          <a:prstGeom prst="rect">
            <a:avLst/>
          </a:prstGeom>
        </p:spPr>
      </p:pic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939181" y="608958"/>
            <a:ext cx="1617663" cy="1617663"/>
            <a:chOff x="192" y="960"/>
            <a:chExt cx="1044" cy="1045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667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38" y="1675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pic>
        <p:nvPicPr>
          <p:cNvPr id="22" name="Picture 4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371" y="2367506"/>
            <a:ext cx="8458200" cy="1006475"/>
          </a:xfrm>
          <a:prstGeom prst="rect">
            <a:avLst/>
          </a:prstGeom>
          <a:noFill/>
        </p:spPr>
      </p:pic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7048549" y="608958"/>
            <a:ext cx="1617663" cy="1617663"/>
            <a:chOff x="192" y="960"/>
            <a:chExt cx="1044" cy="1045"/>
          </a:xfrm>
        </p:grpSpPr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1837581" y="608958"/>
            <a:ext cx="1617663" cy="1617663"/>
            <a:chOff x="2248" y="1248"/>
            <a:chExt cx="1044" cy="104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2256" y="1248"/>
              <a:ext cx="1036" cy="103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2248" y="1248"/>
              <a:ext cx="1036" cy="103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2776" y="2224"/>
              <a:ext cx="0" cy="69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656" y="1952"/>
              <a:ext cx="240" cy="2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78573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26757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2675781" y="3860158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959652" y="4041837"/>
            <a:ext cx="3883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3652" r="-379" b="-1809"/>
          <a:stretch/>
        </p:blipFill>
        <p:spPr bwMode="auto">
          <a:xfrm flipH="1">
            <a:off x="7754456" y="5293894"/>
            <a:ext cx="4421502" cy="17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5747" y="3398493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898" y="4743755"/>
            <a:ext cx="1056411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331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4289 0.00092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50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2107091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10972800" y="-316761"/>
            <a:ext cx="3623434" cy="1179095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0034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3368" y="1762466"/>
            <a:ext cx="8331200" cy="1006475"/>
          </a:xfrm>
          <a:prstGeom prst="rect">
            <a:avLst/>
          </a:prstGeom>
          <a:noFill/>
        </p:spPr>
      </p:pic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2099164" y="127341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2086768" y="127341"/>
            <a:ext cx="1605267" cy="1603731"/>
          </a:xfrm>
          <a:prstGeom prst="ellipse">
            <a:avLst/>
          </a:prstGeom>
          <a:solidFill>
            <a:srgbClr val="00CC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904896" y="1638192"/>
            <a:ext cx="0" cy="106812"/>
          </a:xfrm>
          <a:prstGeom prst="line">
            <a:avLst/>
          </a:prstGeom>
          <a:solidFill>
            <a:srgbClr val="00CCFF"/>
          </a:soli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7189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9" name="Oval 10"/>
          <p:cNvSpPr>
            <a:spLocks noChangeArrowheads="1"/>
          </p:cNvSpPr>
          <p:nvPr/>
        </p:nvSpPr>
        <p:spPr bwMode="auto">
          <a:xfrm>
            <a:off x="7255972" y="38027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7268368" y="47464"/>
            <a:ext cx="1605267" cy="1603731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>
            <a:off x="8086496" y="1638192"/>
            <a:ext cx="0" cy="1068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79005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80938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28995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3001168" y="3238841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3167035" y="3321083"/>
            <a:ext cx="5105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2934973" y="2707838"/>
            <a:ext cx="5313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1362868" y="407790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 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106980" y="4952864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5483107" y="4936842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6924230" y="3713049"/>
            <a:ext cx="5267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6925468" y="411320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4772543" y="5027212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759207" y="4954491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0900482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2193578-2D06-4CFF-AEF8-D40A6C71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6622" y="4937165"/>
            <a:ext cx="12854292" cy="2688530"/>
          </a:xfrm>
          <a:prstGeom prst="rect">
            <a:avLst/>
          </a:prstGeom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1282236" y="698873"/>
            <a:ext cx="3143122" cy="31431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288586" y="711573"/>
            <a:ext cx="3143122" cy="3143122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1290827" y="2292428"/>
            <a:ext cx="3133867" cy="246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470707" y="1778840"/>
            <a:ext cx="1480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2793705" y="2246855"/>
            <a:ext cx="107957" cy="1079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AutoShape 12"/>
          <p:cNvSpPr>
            <a:spLocks/>
          </p:cNvSpPr>
          <p:nvPr/>
        </p:nvSpPr>
        <p:spPr bwMode="auto">
          <a:xfrm rot="5400000" flipV="1">
            <a:off x="2621100" y="997290"/>
            <a:ext cx="444172" cy="3109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391539" y="636615"/>
            <a:ext cx="5953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cm. 	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531559" y="3512571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3,14 =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267989" y="3516591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12,56 (cm)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595571" y="2885656"/>
            <a:ext cx="75964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3542" y="4193285"/>
            <a:ext cx="338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12,56 cm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3">
            <a:extLst>
              <a:ext uri="{FF2B5EF4-FFF2-40B4-BE49-F238E27FC236}">
                <a16:creationId xmlns:a16="http://schemas.microsoft.com/office/drawing/2014/main" id="{DDC3F285-672F-499C-AB3B-F92267B91ED0}"/>
              </a:ext>
            </a:extLst>
          </p:cNvPr>
          <p:cNvGrpSpPr/>
          <p:nvPr/>
        </p:nvGrpSpPr>
        <p:grpSpPr>
          <a:xfrm>
            <a:off x="164609" y="4177412"/>
            <a:ext cx="4686300" cy="3174433"/>
            <a:chOff x="5974725" y="2222205"/>
            <a:chExt cx="5877033" cy="3981019"/>
          </a:xfrm>
        </p:grpSpPr>
        <p:pic>
          <p:nvPicPr>
            <p:cNvPr id="27" name="图片 2">
              <a:extLst>
                <a:ext uri="{FF2B5EF4-FFF2-40B4-BE49-F238E27FC236}">
                  <a16:creationId xmlns:a16="http://schemas.microsoft.com/office/drawing/2014/main" id="{CB4E05B7-22F4-4460-A708-1C4D467C8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8" b="21287"/>
            <a:stretch/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8" name="图片 1">
              <a:extLst>
                <a:ext uri="{FF2B5EF4-FFF2-40B4-BE49-F238E27FC236}">
                  <a16:creationId xmlns:a16="http://schemas.microsoft.com/office/drawing/2014/main" id="{4E67BB98-1575-4CBA-AC11-7C1F8322E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234" t="14238" r="13827" b="10650"/>
            <a:stretch/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692400" y="5055146"/>
            <a:ext cx="3600450" cy="721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673859" y="1670858"/>
            <a:ext cx="2975211" cy="861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45168" y="663993"/>
            <a:ext cx="11606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 rot="5400000" flipV="1">
            <a:off x="2690553" y="747726"/>
            <a:ext cx="75347" cy="971645"/>
          </a:xfrm>
          <a:prstGeom prst="rightBrace">
            <a:avLst>
              <a:gd name="adj1" fmla="val 66667"/>
              <a:gd name="adj2" fmla="val 50000"/>
            </a:avLst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238675" y="655331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324250" y="655331"/>
            <a:ext cx="2377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6"/>
          <p:cNvSpPr>
            <a:spLocks/>
          </p:cNvSpPr>
          <p:nvPr/>
        </p:nvSpPr>
        <p:spPr bwMode="auto">
          <a:xfrm rot="5400000" flipV="1">
            <a:off x="7176803" y="304115"/>
            <a:ext cx="182562" cy="1884717"/>
          </a:xfrm>
          <a:prstGeom prst="rightBrace">
            <a:avLst>
              <a:gd name="adj1" fmla="val 91667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537726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077584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769936" y="1822617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667870" y="1815086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x 3,14 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18785" y="2821855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4594443" y="2934472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296349" y="2933891"/>
            <a:ext cx="383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9555422" y="2821855"/>
            <a:ext cx="2220591" cy="22205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9561772" y="2834555"/>
            <a:ext cx="2220591" cy="222059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0466290" y="4213043"/>
            <a:ext cx="496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10638446" y="3926121"/>
            <a:ext cx="76271" cy="762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AutoShape 32"/>
          <p:cNvSpPr>
            <a:spLocks/>
          </p:cNvSpPr>
          <p:nvPr/>
        </p:nvSpPr>
        <p:spPr bwMode="auto">
          <a:xfrm rot="5400000" flipV="1">
            <a:off x="10490480" y="3067539"/>
            <a:ext cx="313803" cy="2196619"/>
          </a:xfrm>
          <a:prstGeom prst="rightBrace">
            <a:avLst>
              <a:gd name="adj1" fmla="val 58333"/>
              <a:gd name="adj2" fmla="val 50000"/>
            </a:avLst>
          </a:prstGeom>
          <a:noFill/>
          <a:ln w="12700">
            <a:solidFill>
              <a:srgbClr val="C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00306" y="3713009"/>
            <a:ext cx="68584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22" name="AutoShape 35"/>
          <p:cNvSpPr>
            <a:spLocks/>
          </p:cNvSpPr>
          <p:nvPr/>
        </p:nvSpPr>
        <p:spPr bwMode="auto">
          <a:xfrm rot="5400000">
            <a:off x="9989074" y="3306228"/>
            <a:ext cx="244069" cy="1046009"/>
          </a:xfrm>
          <a:prstGeom prst="leftBrace">
            <a:avLst>
              <a:gd name="adj1" fmla="val 35714"/>
              <a:gd name="adj2" fmla="val 50000"/>
            </a:avLst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2895600" y="5135563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3657600" y="5135563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x 2 x 3,14 </a:t>
            </a: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10552228" y="3498484"/>
            <a:ext cx="523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033713" y="6065565"/>
            <a:ext cx="4518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2314115" y="6065565"/>
            <a:ext cx="40546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1378952" y="6065565"/>
            <a:ext cx="1503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384800" y="6065565"/>
            <a:ext cx="86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49"/>
          <p:cNvSpPr>
            <a:spLocks noChangeShapeType="1"/>
          </p:cNvSpPr>
          <p:nvPr/>
        </p:nvSpPr>
        <p:spPr bwMode="auto">
          <a:xfrm flipV="1">
            <a:off x="9549944" y="4002392"/>
            <a:ext cx="222059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flipV="1">
            <a:off x="9561772" y="3996246"/>
            <a:ext cx="1046009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10066738" y="3357823"/>
            <a:ext cx="418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750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54167E-6 4.44444E-6 L -0.13151 0.2384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192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9167E-6 2.59259E-6 L -0.22903 0.2254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80"/>
                            </p:stCondLst>
                            <p:childTnLst>
                              <p:par>
                                <p:cTn id="1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/>
      <p:bldP spid="4" grpId="0" animBg="1"/>
      <p:bldP spid="4" grpId="1" animBg="1"/>
      <p:bldP spid="5" grpId="0"/>
      <p:bldP spid="6" grpId="0"/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1" grpId="0"/>
      <p:bldP spid="13" grpId="0"/>
      <p:bldP spid="14" grpId="0"/>
      <p:bldP spid="15" grpId="0"/>
      <p:bldP spid="18" grpId="0"/>
      <p:bldP spid="18" grpId="1"/>
      <p:bldP spid="20" grpId="0" animBg="1"/>
      <p:bldP spid="20" grpId="1" animBg="1"/>
      <p:bldP spid="21" grpId="0"/>
      <p:bldP spid="22" grpId="0" animBg="1"/>
      <p:bldP spid="23" grpId="0"/>
      <p:bldP spid="24" grpId="0"/>
      <p:bldP spid="27" grpId="0"/>
      <p:bldP spid="28" grpId="0"/>
      <p:bldP spid="29" grpId="0"/>
      <p:bldP spid="30" grpId="0"/>
      <p:bldP spid="31" grpId="0" animBg="1"/>
      <p:bldP spid="31" grpId="1" animBg="1"/>
      <p:bldP spid="32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A5DDBF-B022-46AA-8D19-6D031287F2FD}"/>
              </a:ext>
            </a:extLst>
          </p:cNvPr>
          <p:cNvSpPr/>
          <p:nvPr/>
        </p:nvSpPr>
        <p:spPr>
          <a:xfrm>
            <a:off x="1299412" y="1203158"/>
            <a:ext cx="8373978" cy="4505826"/>
          </a:xfrm>
          <a:prstGeom prst="rect">
            <a:avLst/>
          </a:prstGeom>
          <a:noFill/>
          <a:ln w="76200">
            <a:solidFill>
              <a:srgbClr val="C07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Cloud 2"/>
          <p:cNvSpPr/>
          <p:nvPr/>
        </p:nvSpPr>
        <p:spPr>
          <a:xfrm>
            <a:off x="1326444" y="1277587"/>
            <a:ext cx="1989220" cy="1042737"/>
          </a:xfrm>
          <a:prstGeom prst="cloud">
            <a:avLst/>
          </a:prstGeom>
          <a:solidFill>
            <a:srgbClr val="ADD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id="{F551D5D5-1435-45F0-8EB5-FC3C7DA4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A9CEFE64-8930-4972-BC2E-1BD0C56F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9" y="-80340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1964DA2-048F-4096-BDED-0CA5C5B2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25" y="0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3000" y="1360214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9918" y="1394985"/>
            <a:ext cx="619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cm.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3273357" y="4008687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x 3,14 = 18,84 (cm)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2699214" y="3302702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3431229" y="4714671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18,84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1708" y="2512714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2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id="{07A5DDBF-B022-46AA-8D19-6D031287F2FD}"/>
              </a:ext>
            </a:extLst>
          </p:cNvPr>
          <p:cNvSpPr/>
          <p:nvPr/>
        </p:nvSpPr>
        <p:spPr>
          <a:xfrm>
            <a:off x="336383" y="401713"/>
            <a:ext cx="11036967" cy="535605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4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b="-2"/>
          <a:stretch>
            <a:fillRect/>
          </a:stretch>
        </p:blipFill>
        <p:spPr bwMode="auto">
          <a:xfrm>
            <a:off x="6562049" y="4444291"/>
            <a:ext cx="5629951" cy="236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80062" y="778760"/>
            <a:ext cx="8645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cm.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8372" y="766163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0112" y="1643126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450566" y="3085873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2 x 3,14 = 31,4 (cm)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2876423" y="2416770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3608438" y="3828739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31,4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-181135" y="1058551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419" y="2333625"/>
            <a:ext cx="461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Luyện</a:t>
            </a:r>
            <a:r>
              <a:rPr lang="en-US" altLang="zh-CN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tập</a:t>
            </a:r>
            <a:endParaRPr lang="zh-CN" alt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215" y="230138"/>
            <a:ext cx="913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d: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22">
            <a:extLst>
              <a:ext uri="{FF2B5EF4-FFF2-40B4-BE49-F238E27FC236}">
                <a16:creationId xmlns:a16="http://schemas.microsoft.com/office/drawing/2014/main" id="{3B043420-F416-4B2A-B99B-456A0269716F}"/>
              </a:ext>
            </a:extLst>
          </p:cNvPr>
          <p:cNvGrpSpPr/>
          <p:nvPr/>
        </p:nvGrpSpPr>
        <p:grpSpPr>
          <a:xfrm>
            <a:off x="229424" y="200531"/>
            <a:ext cx="852416" cy="852416"/>
            <a:chOff x="4775095" y="366988"/>
            <a:chExt cx="1233859" cy="1233859"/>
          </a:xfrm>
        </p:grpSpPr>
        <p:sp>
          <p:nvSpPr>
            <p:cNvPr id="18" name="椭圆 21">
              <a:extLst>
                <a:ext uri="{FF2B5EF4-FFF2-40B4-BE49-F238E27FC236}">
                  <a16:creationId xmlns:a16="http://schemas.microsoft.com/office/drawing/2014/main" id="{CF92F0FB-9193-4508-AE82-1CDF40AA4450}"/>
                </a:ext>
              </a:extLst>
            </p:cNvPr>
            <p:cNvSpPr/>
            <p:nvPr/>
          </p:nvSpPr>
          <p:spPr>
            <a:xfrm>
              <a:off x="4775095" y="366988"/>
              <a:ext cx="1233859" cy="1233859"/>
            </a:xfrm>
            <a:prstGeom prst="ellipse">
              <a:avLst/>
            </a:prstGeom>
            <a:solidFill>
              <a:srgbClr val="F07264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椭圆 20">
              <a:extLst>
                <a:ext uri="{FF2B5EF4-FFF2-40B4-BE49-F238E27FC236}">
                  <a16:creationId xmlns:a16="http://schemas.microsoft.com/office/drawing/2014/main" id="{092C7FCA-830B-4197-A312-E63DBA0201A2}"/>
                </a:ext>
              </a:extLst>
            </p:cNvPr>
            <p:cNvSpPr/>
            <p:nvPr/>
          </p:nvSpPr>
          <p:spPr>
            <a:xfrm>
              <a:off x="4872787" y="471879"/>
              <a:ext cx="1068186" cy="1068186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19">
              <a:extLst>
                <a:ext uri="{FF2B5EF4-FFF2-40B4-BE49-F238E27FC236}">
                  <a16:creationId xmlns:a16="http://schemas.microsoft.com/office/drawing/2014/main" id="{E8CB1A03-E19B-4E08-B221-A89241F1DAB3}"/>
                </a:ext>
              </a:extLst>
            </p:cNvPr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F0726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3025" y="146855"/>
            <a:ext cx="93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60650" y="1333334"/>
            <a:ext cx="32513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 = 0,6 cm 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760650" y="2782669"/>
            <a:ext cx="30458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 = 2,5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DDA39203-458A-4E41-94A0-917091F711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649" y="4074299"/>
                <a:ext cx="3251389" cy="106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DDA39203-458A-4E41-94A0-917091F71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649" y="4074299"/>
                <a:ext cx="3251389" cy="1068562"/>
              </a:xfrm>
              <a:prstGeom prst="rect">
                <a:avLst/>
              </a:prstGeom>
              <a:blipFill>
                <a:blip r:embed="rId3"/>
                <a:stretch>
                  <a:fillRect l="-6754" b="-102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23">
            <a:extLst>
              <a:ext uri="{FF2B5EF4-FFF2-40B4-BE49-F238E27FC236}">
                <a16:creationId xmlns:a16="http://schemas.microsoft.com/office/drawing/2014/main" id="{45F4EF55-6557-4C4F-9004-C6BDB2756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817" y="1381892"/>
            <a:ext cx="5109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0,6 x 3,14 = 1,884 cm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F0A2BEFE-47D0-4B43-A140-36A87FD44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817" y="2844225"/>
            <a:ext cx="47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x 3,14 = 7,85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6F8769-D6C7-4CB8-B3A2-3DAF9C0AB4E1}"/>
                  </a:ext>
                </a:extLst>
              </p:cNvPr>
              <p:cNvSpPr txBox="1"/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6F8769-D6C7-4CB8-B3A2-3DAF9C0AB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371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4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04435" y="-549158"/>
            <a:ext cx="1950370" cy="2131199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DC2D9EB-A02A-4D2E-907B-B559EED09F84}"/>
              </a:ext>
            </a:extLst>
          </p:cNvPr>
          <p:cNvCxnSpPr>
            <a:cxnSpLocks/>
          </p:cNvCxnSpPr>
          <p:nvPr/>
        </p:nvCxnSpPr>
        <p:spPr>
          <a:xfrm>
            <a:off x="0" y="6215808"/>
            <a:ext cx="12192000" cy="0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21">
            <a:extLst>
              <a:ext uri="{FF2B5EF4-FFF2-40B4-BE49-F238E27FC236}">
                <a16:creationId xmlns:a16="http://schemas.microsoft.com/office/drawing/2014/main" id="{CF92F0FB-9193-4508-AE82-1CDF40AA4450}"/>
              </a:ext>
            </a:extLst>
          </p:cNvPr>
          <p:cNvSpPr/>
          <p:nvPr/>
        </p:nvSpPr>
        <p:spPr>
          <a:xfrm>
            <a:off x="707072" y="247252"/>
            <a:ext cx="1115877" cy="1115877"/>
          </a:xfrm>
          <a:prstGeom prst="ellipse">
            <a:avLst/>
          </a:prstGeom>
          <a:solidFill>
            <a:schemeClr val="accent4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20">
            <a:extLst>
              <a:ext uri="{FF2B5EF4-FFF2-40B4-BE49-F238E27FC236}">
                <a16:creationId xmlns:a16="http://schemas.microsoft.com/office/drawing/2014/main" id="{092C7FCA-830B-4197-A312-E63DBA0201A2}"/>
              </a:ext>
            </a:extLst>
          </p:cNvPr>
          <p:cNvSpPr/>
          <p:nvPr/>
        </p:nvSpPr>
        <p:spPr>
          <a:xfrm>
            <a:off x="795423" y="342113"/>
            <a:ext cx="966045" cy="966045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19">
            <a:extLst>
              <a:ext uri="{FF2B5EF4-FFF2-40B4-BE49-F238E27FC236}">
                <a16:creationId xmlns:a16="http://schemas.microsoft.com/office/drawing/2014/main" id="{E8CB1A03-E19B-4E08-B221-A89241F1DAB3}"/>
              </a:ext>
            </a:extLst>
          </p:cNvPr>
          <p:cNvSpPr/>
          <p:nvPr/>
        </p:nvSpPr>
        <p:spPr>
          <a:xfrm>
            <a:off x="861197" y="401377"/>
            <a:ext cx="807628" cy="807628"/>
          </a:xfrm>
          <a:prstGeom prst="ellipse">
            <a:avLst/>
          </a:prstGeom>
          <a:solidFill>
            <a:schemeClr val="accent2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6329" y="272718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7565" y="456813"/>
            <a:ext cx="7528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r: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9625" y="1522707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2,75 cm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9625" y="2839378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6,5 </a:t>
            </a:r>
            <a:r>
              <a:rPr lang="en-GB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F811B4-756E-45EB-A166-695F542EFC40}"/>
                  </a:ext>
                </a:extLst>
              </p:cNvPr>
              <p:cNvSpPr txBox="1"/>
              <p:nvPr/>
            </p:nvSpPr>
            <p:spPr>
              <a:xfrm>
                <a:off x="874740" y="4067762"/>
                <a:ext cx="189641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F811B4-756E-45EB-A166-695F542EF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40" y="4067762"/>
                <a:ext cx="1896417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1">
            <a:extLst>
              <a:ext uri="{FF2B5EF4-FFF2-40B4-BE49-F238E27FC236}">
                <a16:creationId xmlns:a16="http://schemas.microsoft.com/office/drawing/2014/main" id="{1C38EC12-521C-43A7-8A37-3205937D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428" y="1562733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2,75 x 2 x 3,14 = 17,27 cm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53EED76D-E730-42D9-BC23-DCA558425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020" y="2844225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x 2 x 3,14 = 40,82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32EC41-FAEB-4983-9B23-5F25DECED917}"/>
                  </a:ext>
                </a:extLst>
              </p:cNvPr>
              <p:cNvSpPr txBox="1"/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32EC41-FAEB-4983-9B23-5F25DECED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4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43269" y="1320140"/>
            <a:ext cx="4759842" cy="4282133"/>
            <a:chOff x="1024269" y="1167740"/>
            <a:chExt cx="4759842" cy="428213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1F2A3E1-F16A-43A7-B33B-6350E10F59B7}"/>
                </a:ext>
              </a:extLst>
            </p:cNvPr>
            <p:cNvSpPr/>
            <p:nvPr/>
          </p:nvSpPr>
          <p:spPr>
            <a:xfrm>
              <a:off x="1162493" y="1292092"/>
              <a:ext cx="4483395" cy="403343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4C2929A-F308-41C4-A7FA-78A556DB1492}"/>
                </a:ext>
              </a:extLst>
            </p:cNvPr>
            <p:cNvSpPr/>
            <p:nvPr/>
          </p:nvSpPr>
          <p:spPr>
            <a:xfrm>
              <a:off x="1024269" y="1167740"/>
              <a:ext cx="4759842" cy="428213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698" y="1433918"/>
              <a:ext cx="4048984" cy="374977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544750" y="133192"/>
            <a:ext cx="103232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88129" y="1488401"/>
            <a:ext cx="211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279657" y="2378501"/>
            <a:ext cx="5694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88891" y="3167985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 x 3,14 = 2,355 (m)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782847" y="3957469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số: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2,355 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8245" y="133192"/>
            <a:ext cx="1115877" cy="1115877"/>
            <a:chOff x="572490" y="467724"/>
            <a:chExt cx="852416" cy="852416"/>
          </a:xfrm>
        </p:grpSpPr>
        <p:sp>
          <p:nvSpPr>
            <p:cNvPr id="25" name="椭圆 21">
              <a:extLst>
                <a:ext uri="{FF2B5EF4-FFF2-40B4-BE49-F238E27FC236}">
                  <a16:creationId xmlns:a16="http://schemas.microsoft.com/office/drawing/2014/main" id="{CF92F0FB-9193-4508-AE82-1CDF40AA4450}"/>
                </a:ext>
              </a:extLst>
            </p:cNvPr>
            <p:cNvSpPr/>
            <p:nvPr/>
          </p:nvSpPr>
          <p:spPr>
            <a:xfrm>
              <a:off x="572490" y="467724"/>
              <a:ext cx="852416" cy="852416"/>
            </a:xfrm>
            <a:prstGeom prst="ellipse">
              <a:avLst/>
            </a:prstGeom>
            <a:solidFill>
              <a:schemeClr val="accent4">
                <a:lumMod val="7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20">
              <a:extLst>
                <a:ext uri="{FF2B5EF4-FFF2-40B4-BE49-F238E27FC236}">
                  <a16:creationId xmlns:a16="http://schemas.microsoft.com/office/drawing/2014/main" id="{092C7FCA-830B-4197-A312-E63DBA0201A2}"/>
                </a:ext>
              </a:extLst>
            </p:cNvPr>
            <p:cNvSpPr/>
            <p:nvPr/>
          </p:nvSpPr>
          <p:spPr>
            <a:xfrm>
              <a:off x="639981" y="540188"/>
              <a:ext cx="737960" cy="737960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椭圆 19">
              <a:extLst>
                <a:ext uri="{FF2B5EF4-FFF2-40B4-BE49-F238E27FC236}">
                  <a16:creationId xmlns:a16="http://schemas.microsoft.com/office/drawing/2014/main" id="{E8CB1A03-E19B-4E08-B221-A89241F1DAB3}"/>
                </a:ext>
              </a:extLst>
            </p:cNvPr>
            <p:cNvSpPr/>
            <p:nvPr/>
          </p:nvSpPr>
          <p:spPr>
            <a:xfrm>
              <a:off x="690226" y="585460"/>
              <a:ext cx="616945" cy="61694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8370" y="205754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761" y="2133075"/>
            <a:ext cx="52832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8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dụng</a:t>
            </a:r>
            <a:endParaRPr lang="zh-CN" altLang="en-US" sz="8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8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6A2A97-BE39-45EE-8CA4-011D2D35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9885" y="2308769"/>
            <a:ext cx="4335379" cy="45492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EBC255-6556-429F-A0DC-B4A84AFB07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899357" y="2320880"/>
            <a:ext cx="4335379" cy="454923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4377628-DF1B-4E0E-921D-1472A9A491F7}"/>
              </a:ext>
            </a:extLst>
          </p:cNvPr>
          <p:cNvGrpSpPr/>
          <p:nvPr/>
        </p:nvGrpSpPr>
        <p:grpSpPr>
          <a:xfrm>
            <a:off x="2832434" y="-228001"/>
            <a:ext cx="6603331" cy="1913424"/>
            <a:chOff x="2794334" y="781649"/>
            <a:chExt cx="6603331" cy="191342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86DCA44-D27D-4D52-8E32-607A6A7A0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92398" r="28166"/>
            <a:stretch/>
          </p:blipFill>
          <p:spPr>
            <a:xfrm flipV="1">
              <a:off x="2794334" y="1261266"/>
              <a:ext cx="6603331" cy="143380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10C7C32-33D8-494D-B605-220206E2A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3" t="82807" r="9238" b="5858"/>
            <a:stretch/>
          </p:blipFill>
          <p:spPr>
            <a:xfrm rot="19895565">
              <a:off x="5276494" y="781649"/>
              <a:ext cx="1652714" cy="126123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90799" y="1643193"/>
            <a:ext cx="748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Trò</a:t>
            </a:r>
            <a:r>
              <a:rPr lang="en-GB" sz="4000" b="1" dirty="0"/>
              <a:t> </a:t>
            </a:r>
            <a:r>
              <a:rPr lang="en-GB" sz="4000" b="1" dirty="0" err="1"/>
              <a:t>chơi</a:t>
            </a:r>
            <a:r>
              <a:rPr lang="en-GB" sz="4000" b="1" dirty="0"/>
              <a:t>: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Vượt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thử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thách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2434" y="2967557"/>
            <a:ext cx="68449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6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57563" y="590550"/>
            <a:ext cx="7239000" cy="14668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Quy tắc tính chu vi hình tròn là:</a:t>
            </a:r>
            <a:endParaRPr lang="vi-VN" altLang="en-US" sz="3600" b="1">
              <a:latin typeface="Arial" panose="020B0604020202020204" pitchFamily="34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3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087811" y="2405856"/>
            <a:ext cx="6200775" cy="1357313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latin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921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5113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281463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819401" y="28908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038601" y="4376739"/>
            <a:ext cx="6200775" cy="1195387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  <a:endParaRPr lang="vi-V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6355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325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529138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4598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24063" y="785813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38125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435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436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43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8" y="6143626"/>
            <a:ext cx="571500" cy="42862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024313" y="2684464"/>
            <a:ext cx="6000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2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171" grpId="0" animBg="1"/>
      <p:bldP spid="6171" grpId="1" animBg="1"/>
      <p:bldP spid="35" grpId="0" build="allAtOnce"/>
      <p:bldP spid="35" grpI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81400" y="457200"/>
            <a:ext cx="7010400" cy="104298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400" dirty="0">
                <a:latin typeface="Arial" panose="020B0604020202020204" pitchFamily="34" charset="0"/>
              </a:rPr>
              <a:t>Công thức tính chu vi hình tròn</a:t>
            </a:r>
            <a:r>
              <a:rPr lang="en-US" altLang="en-US" sz="3400" dirty="0">
                <a:latin typeface="Arial" panose="020B0604020202020204" pitchFamily="34" charset="0"/>
              </a:rPr>
              <a:t> </a:t>
            </a:r>
            <a:r>
              <a:rPr lang="en-US" altLang="en-US" sz="3400" dirty="0" err="1">
                <a:latin typeface="Arial" panose="020B0604020202020204" pitchFamily="34" charset="0"/>
              </a:rPr>
              <a:t>là</a:t>
            </a:r>
            <a:r>
              <a:rPr lang="en-US" altLang="en-US" sz="3400" dirty="0">
                <a:latin typeface="Arial" panose="020B0604020202020204" pitchFamily="34" charset="0"/>
              </a:rPr>
              <a:t>:</a:t>
            </a:r>
            <a:endParaRPr lang="vi-VN" altLang="en-US" sz="3400" dirty="0">
              <a:latin typeface="Arial" panose="020B0604020202020204" pitchFamily="34" charset="0"/>
            </a:endParaRPr>
          </a:p>
        </p:txBody>
      </p:sp>
      <p:grpSp>
        <p:nvGrpSpPr>
          <p:cNvPr id="15363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39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10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304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19939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801" y="20701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0831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606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290195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2971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44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227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386238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01" y="4008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800" y="428625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885825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537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539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39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343400" y="1928814"/>
            <a:ext cx="5867400" cy="522287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C = d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4267200" y="2825751"/>
            <a:ext cx="59436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d x 2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4267200" y="3786189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9" y="6072189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3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49736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475138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85775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790826" y="49371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4238625" y="4714876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4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11303" grpId="0" animBg="1"/>
      <p:bldP spid="11303" grpId="1" animBg="1"/>
      <p:bldP spid="11304" grpId="0" animBg="1"/>
      <p:bldP spid="11305" grpId="0" animBg="1"/>
      <p:bldP spid="16416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585877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640" y="847112"/>
            <a:ext cx="974557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Cảm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ơn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GB" altLang="zh-CN" sz="6000" b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thầy cô giáo và các em!</a:t>
            </a:r>
            <a:endParaRPr lang="zh-CN" altLang="en-US" sz="6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2229" y="1547597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23" y="2833026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020573" y="3425164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37" y="1300502"/>
            <a:ext cx="1842836" cy="19337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3890211" y="1300502"/>
            <a:ext cx="1842836" cy="19337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EED355-3015-4B4C-84E1-76E41A07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085" y="1300502"/>
            <a:ext cx="1842836" cy="19337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0F622F-4A11-4896-A4C6-C70D2B1DFF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127959" y="1300502"/>
            <a:ext cx="1842836" cy="1933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1E7792-D85D-4705-926B-2A4F6336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254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836946" y="3234240"/>
            <a:ext cx="7344277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239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8665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641" y="4872070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115803" y="1408509"/>
            <a:ext cx="2114216" cy="21142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122153" y="1421209"/>
            <a:ext cx="2114216" cy="2114216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2" name="Picture 258" descr="thuo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441" y="4225340"/>
            <a:ext cx="8458200" cy="1006475"/>
          </a:xfrm>
          <a:prstGeom prst="rect">
            <a:avLst/>
          </a:prstGeom>
          <a:noFill/>
        </p:spPr>
      </p:pic>
      <p:sp>
        <p:nvSpPr>
          <p:cNvPr id="23" name="Line 259"/>
          <p:cNvSpPr>
            <a:spLocks noChangeShapeType="1"/>
          </p:cNvSpPr>
          <p:nvPr/>
        </p:nvSpPr>
        <p:spPr bwMode="auto">
          <a:xfrm>
            <a:off x="5200986" y="3427152"/>
            <a:ext cx="1" cy="11207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60"/>
          <p:cNvSpPr txBox="1">
            <a:spLocks noChangeArrowheads="1"/>
          </p:cNvSpPr>
          <p:nvPr/>
        </p:nvSpPr>
        <p:spPr bwMode="auto">
          <a:xfrm>
            <a:off x="4995635" y="2914064"/>
            <a:ext cx="497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A</a:t>
            </a:r>
          </a:p>
        </p:txBody>
      </p:sp>
      <p:sp>
        <p:nvSpPr>
          <p:cNvPr id="26" name="Text Box 262"/>
          <p:cNvSpPr txBox="1">
            <a:spLocks noChangeArrowheads="1"/>
          </p:cNvSpPr>
          <p:nvPr/>
        </p:nvSpPr>
        <p:spPr bwMode="auto">
          <a:xfrm>
            <a:off x="4248709" y="1957683"/>
            <a:ext cx="995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+mj-lt"/>
                <a:cs typeface="Times New Roman" pitchFamily="18" charset="0"/>
              </a:rPr>
              <a:t>2 cm</a:t>
            </a:r>
          </a:p>
        </p:txBody>
      </p:sp>
      <p:sp>
        <p:nvSpPr>
          <p:cNvPr id="27" name="Oval 264"/>
          <p:cNvSpPr>
            <a:spLocks noChangeArrowheads="1"/>
          </p:cNvSpPr>
          <p:nvPr/>
        </p:nvSpPr>
        <p:spPr bwMode="auto">
          <a:xfrm>
            <a:off x="5144762" y="2461943"/>
            <a:ext cx="72617" cy="726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8978" y="1923986"/>
            <a:ext cx="341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组合 14">
            <a:extLst>
              <a:ext uri="{FF2B5EF4-FFF2-40B4-BE49-F238E27FC236}">
                <a16:creationId xmlns:a16="http://schemas.microsoft.com/office/drawing/2014/main" id="{AFCC46BA-739C-471A-828F-083BE0E7A4C8}"/>
              </a:ext>
            </a:extLst>
          </p:cNvPr>
          <p:cNvGrpSpPr/>
          <p:nvPr/>
        </p:nvGrpSpPr>
        <p:grpSpPr>
          <a:xfrm>
            <a:off x="742288" y="-102051"/>
            <a:ext cx="10707424" cy="1541243"/>
            <a:chOff x="-223283" y="519324"/>
            <a:chExt cx="10707424" cy="1541243"/>
          </a:xfrm>
        </p:grpSpPr>
        <p:pic>
          <p:nvPicPr>
            <p:cNvPr id="40" name="图片 5">
              <a:extLst>
                <a:ext uri="{FF2B5EF4-FFF2-40B4-BE49-F238E27FC236}">
                  <a16:creationId xmlns:a16="http://schemas.microsoft.com/office/drawing/2014/main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41" name="图片 12">
              <a:extLst>
                <a:ext uri="{FF2B5EF4-FFF2-40B4-BE49-F238E27FC236}">
                  <a16:creationId xmlns:a16="http://schemas.microsoft.com/office/drawing/2014/main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grpSp>
        <p:nvGrpSpPr>
          <p:cNvPr id="43" name="组合 10">
            <a:extLst>
              <a:ext uri="{FF2B5EF4-FFF2-40B4-BE49-F238E27FC236}">
                <a16:creationId xmlns:a16="http://schemas.microsoft.com/office/drawing/2014/main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>
            <a:off x="9407938" y="4997450"/>
            <a:ext cx="3669887" cy="2771775"/>
            <a:chOff x="3393422" y="3429000"/>
            <a:chExt cx="3117731" cy="2201738"/>
          </a:xfrm>
        </p:grpSpPr>
        <p:pic>
          <p:nvPicPr>
            <p:cNvPr id="44" name="图片 11">
              <a:extLst>
                <a:ext uri="{FF2B5EF4-FFF2-40B4-BE49-F238E27FC236}">
                  <a16:creationId xmlns:a16="http://schemas.microsoft.com/office/drawing/2014/main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12">
              <a:extLst>
                <a:ext uri="{FF2B5EF4-FFF2-40B4-BE49-F238E27FC236}">
                  <a16:creationId xmlns:a16="http://schemas.microsoft.com/office/drawing/2014/main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0">
            <a:extLst>
              <a:ext uri="{FF2B5EF4-FFF2-40B4-BE49-F238E27FC236}">
                <a16:creationId xmlns:a16="http://schemas.microsoft.com/office/drawing/2014/main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39462" y="4789520"/>
            <a:ext cx="3669887" cy="2771775"/>
            <a:chOff x="3393422" y="3429000"/>
            <a:chExt cx="3117731" cy="2201738"/>
          </a:xfrm>
        </p:grpSpPr>
        <p:pic>
          <p:nvPicPr>
            <p:cNvPr id="47" name="图片 11">
              <a:extLst>
                <a:ext uri="{FF2B5EF4-FFF2-40B4-BE49-F238E27FC236}">
                  <a16:creationId xmlns:a16="http://schemas.microsoft.com/office/drawing/2014/main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图片 12">
              <a:extLst>
                <a:ext uri="{FF2B5EF4-FFF2-40B4-BE49-F238E27FC236}">
                  <a16:creationId xmlns:a16="http://schemas.microsoft.com/office/drawing/2014/main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5ED3D2-3B75-448F-811A-A8E770287161}"/>
              </a:ext>
            </a:extLst>
          </p:cNvPr>
          <p:cNvCxnSpPr>
            <a:cxnSpLocks/>
          </p:cNvCxnSpPr>
          <p:nvPr/>
        </p:nvCxnSpPr>
        <p:spPr>
          <a:xfrm>
            <a:off x="4115803" y="2480607"/>
            <a:ext cx="1090941" cy="6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000B49-E723-4BAC-AB9C-F377A17BB046}"/>
              </a:ext>
            </a:extLst>
          </p:cNvPr>
          <p:cNvCxnSpPr>
            <a:cxnSpLocks/>
          </p:cNvCxnSpPr>
          <p:nvPr/>
        </p:nvCxnSpPr>
        <p:spPr>
          <a:xfrm>
            <a:off x="4115803" y="2480607"/>
            <a:ext cx="2120566" cy="12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8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503051E-475C-4E2D-8FAC-E975C99509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88" y="1794270"/>
            <a:ext cx="4138864" cy="3104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464141" y="0"/>
            <a:ext cx="3623434" cy="11790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AF946E7-7BB5-4D77-B51A-6B6D59F8C4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783640" y="5593492"/>
            <a:ext cx="1127872" cy="10168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A9F00CE-F536-47A5-B73D-F5060A1B75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9632153" y="5085060"/>
            <a:ext cx="1127872" cy="10168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47576" y="1179095"/>
            <a:ext cx="7809280" cy="838200"/>
          </a:xfrm>
          <a:prstGeom prst="roundRect">
            <a:avLst>
              <a:gd name="adj" fmla="val 34849"/>
            </a:avLst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9720" y="1339085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8793" y="1923860"/>
            <a:ext cx="8205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59408" y="4119753"/>
            <a:ext cx="818147" cy="81814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58482" y="1176184"/>
            <a:ext cx="8542421" cy="919907"/>
          </a:xfrm>
          <a:prstGeom prst="roundRect">
            <a:avLst/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FCC46BA-739C-471A-828F-083BE0E7A4C8}"/>
              </a:ext>
            </a:extLst>
          </p:cNvPr>
          <p:cNvGrpSpPr/>
          <p:nvPr/>
        </p:nvGrpSpPr>
        <p:grpSpPr>
          <a:xfrm>
            <a:off x="246227" y="0"/>
            <a:ext cx="10707424" cy="1541243"/>
            <a:chOff x="-223283" y="519324"/>
            <a:chExt cx="10707424" cy="15412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806608" y="1268486"/>
            <a:ext cx="849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4776" y="2272772"/>
            <a:ext cx="531795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84776" y="2485409"/>
            <a:ext cx="642649" cy="6426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64" y="4903593"/>
            <a:ext cx="1842836" cy="1933738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203782" y="2341341"/>
            <a:ext cx="1842836" cy="1933738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7180922" y="4763605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250522" y="3065099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42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5018" y="387927"/>
            <a:ext cx="10446327" cy="1925782"/>
          </a:xfrm>
          <a:prstGeom prst="cloud">
            <a:avLst/>
          </a:prstGeom>
          <a:solidFill>
            <a:srgbClr val="D5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4708" y="689098"/>
            <a:ext cx="638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750" l="75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8" y="2444625"/>
            <a:ext cx="2183823" cy="2183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3" l="23444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146" r="22202"/>
          <a:stretch/>
        </p:blipFill>
        <p:spPr>
          <a:xfrm>
            <a:off x="2758466" y="2654468"/>
            <a:ext cx="1861270" cy="1726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05" y="2496017"/>
            <a:ext cx="2043545" cy="2043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0" y="1905000"/>
            <a:ext cx="3048000" cy="30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098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3634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728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3505" y="4873324"/>
            <a:ext cx="225033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551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Pizza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OP Mẫu bánh sinh nhật ™【NGON - CHẤT LƯỢNG】Hương vị Organic -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2" b="100000" l="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29" y="2406144"/>
            <a:ext cx="2435829" cy="20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62254" y="-130916"/>
            <a:ext cx="1950370" cy="21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6350" y="2736850"/>
            <a:ext cx="9717881" cy="267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127493"/>
            <a:ext cx="8800814" cy="2771775"/>
            <a:chOff x="2812029" y="-127637"/>
            <a:chExt cx="8800185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2589" y="-127637"/>
              <a:ext cx="3669625" cy="2771775"/>
              <a:chOff x="4138983" y="3355469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8983" y="3355469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074" y="774399"/>
              <a:ext cx="50692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Yêu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cầu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cần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đạt</a:t>
              </a:r>
              <a:endParaRPr lang="zh-CN" altLang="en-US" sz="5400" b="1" dirty="0">
                <a:latin typeface="+mj-lt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5456" y="2798192"/>
            <a:ext cx="9248775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528A021-8A48-4CFA-9413-BFFC15831944}"/>
              </a:ext>
            </a:extLst>
          </p:cNvPr>
          <p:cNvSpPr/>
          <p:nvPr/>
        </p:nvSpPr>
        <p:spPr>
          <a:xfrm>
            <a:off x="1980606" y="1236329"/>
            <a:ext cx="9076415" cy="45869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B1FFCFE-B600-48CF-9C12-7475B448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21579" r="48641" b="20300"/>
          <a:stretch/>
        </p:blipFill>
        <p:spPr>
          <a:xfrm>
            <a:off x="867620" y="1920835"/>
            <a:ext cx="1874235" cy="40583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6238C86-8D81-4ACE-ADF2-DDA86FCD5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234651" y="1987843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0C48AC3-E64F-46DE-B375-CC083D6CEC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0" y="552587"/>
            <a:ext cx="6764552" cy="1055776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154220" y="2001589"/>
            <a:ext cx="6729186" cy="309750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66097" y="2705725"/>
            <a:ext cx="5622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659</TotalTime>
  <Words>816</Words>
  <Application>Microsoft Office PowerPoint</Application>
  <PresentationFormat>Widescreen</PresentationFormat>
  <Paragraphs>169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等线</vt:lpstr>
      <vt:lpstr>.VnHelvetInsH</vt:lpstr>
      <vt:lpstr>.VnTime</vt:lpstr>
      <vt:lpstr>Arial</vt:lpstr>
      <vt:lpstr>Calibri</vt:lpstr>
      <vt:lpstr>Cambria Math</vt:lpstr>
      <vt:lpstr>Times New Roman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Admin</dc:creator>
  <dc:description>9Slide.vn</dc:description>
  <cp:lastModifiedBy>Cúc Lê</cp:lastModifiedBy>
  <cp:revision>85</cp:revision>
  <dcterms:created xsi:type="dcterms:W3CDTF">2019-10-17T09:10:34Z</dcterms:created>
  <dcterms:modified xsi:type="dcterms:W3CDTF">2022-01-22T11:47:49Z</dcterms:modified>
  <cp:category>9Slide.vn</cp:category>
</cp:coreProperties>
</file>