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807" r:id="rId3"/>
    <p:sldId id="804" r:id="rId4"/>
    <p:sldId id="855" r:id="rId5"/>
    <p:sldId id="838" r:id="rId6"/>
    <p:sldId id="839" r:id="rId7"/>
    <p:sldId id="856" r:id="rId8"/>
    <p:sldId id="841" r:id="rId9"/>
    <p:sldId id="842" r:id="rId10"/>
    <p:sldId id="843" r:id="rId11"/>
    <p:sldId id="844" r:id="rId12"/>
    <p:sldId id="845" r:id="rId13"/>
    <p:sldId id="846" r:id="rId14"/>
    <p:sldId id="857" r:id="rId15"/>
    <p:sldId id="848" r:id="rId16"/>
    <p:sldId id="849" r:id="rId17"/>
    <p:sldId id="850" r:id="rId18"/>
    <p:sldId id="851" r:id="rId19"/>
    <p:sldId id="860" r:id="rId20"/>
    <p:sldId id="861" r:id="rId21"/>
    <p:sldId id="858" r:id="rId22"/>
    <p:sldId id="853" r:id="rId23"/>
    <p:sldId id="1794" r:id="rId24"/>
    <p:sldId id="808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106" autoAdjust="0"/>
  </p:normalViewPr>
  <p:slideViewPr>
    <p:cSldViewPr snapToGrid="0">
      <p:cViewPr varScale="1">
        <p:scale>
          <a:sx n="64" d="100"/>
          <a:sy n="64" d="100"/>
        </p:scale>
        <p:origin x="4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26" y="4830661"/>
            <a:ext cx="773906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514" y="-265315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图片 12">
            <a:extLst>
              <a:ext uri="{FF2B5EF4-FFF2-40B4-BE49-F238E27FC236}">
                <a16:creationId xmlns:a16="http://schemas.microsoft.com/office/drawing/2014/main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2784" y="2494464"/>
            <a:ext cx="3894742" cy="38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53" y="3982891"/>
            <a:ext cx="3894742" cy="27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957036" y="5004322"/>
            <a:ext cx="2995006" cy="1710079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A6B413-014F-48A8-9B61-62DBA86413FE}"/>
              </a:ext>
            </a:extLst>
          </p:cNvPr>
          <p:cNvSpPr txBox="1"/>
          <p:nvPr/>
        </p:nvSpPr>
        <p:spPr>
          <a:xfrm>
            <a:off x="2065983" y="128726"/>
            <a:ext cx="8625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A6B56-ECE8-4247-9DF0-50777B993392}"/>
              </a:ext>
            </a:extLst>
          </p:cNvPr>
          <p:cNvSpPr txBox="1"/>
          <p:nvPr/>
        </p:nvSpPr>
        <p:spPr>
          <a:xfrm>
            <a:off x="914422" y="1524998"/>
            <a:ext cx="1064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MÔN TOÁN</a:t>
            </a:r>
          </a:p>
          <a:p>
            <a:pPr algn="ctr"/>
            <a:r>
              <a:rPr lang="en-US" sz="4800" b="1">
                <a:solidFill>
                  <a:srgbClr val="E834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</a:p>
        </p:txBody>
      </p:sp>
    </p:spTree>
    <p:extLst>
      <p:ext uri="{BB962C8B-B14F-4D97-AF65-F5344CB8AC3E}">
        <p14:creationId xmlns:p14="http://schemas.microsoft.com/office/powerpoint/2010/main" val="94862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578708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20288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185008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679489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813089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644689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908089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695489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908089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508289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631989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B1410EB-F1A2-4356-9165-77D26CFB965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Chiều dài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 Chiều rộng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hình chữ nhật ABCD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hai hình chữ nhật MAIN và KDQC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Diện tích khu đất là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  <a:r>
              <a:rPr lang="en-US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>
                <a:cs typeface="Arial" panose="020B0604020202020204" pitchFamily="34" charset="0"/>
              </a:rPr>
              <a:t>Đáp số:7230m</a:t>
            </a:r>
            <a:r>
              <a:rPr lang="en-US" altLang="en-US" sz="2600" baseline="3000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263" y="2808558"/>
            <a:ext cx="4559631" cy="391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14" y="551173"/>
            <a:ext cx="86663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Cám </a:t>
            </a:r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n các thầy cô giáo và các con!</a:t>
            </a:r>
          </a:p>
        </p:txBody>
      </p:sp>
    </p:spTree>
    <p:extLst>
      <p:ext uri="{BB962C8B-B14F-4D97-AF65-F5344CB8AC3E}">
        <p14:creationId xmlns:p14="http://schemas.microsoft.com/office/powerpoint/2010/main" val="241034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A2089733-EAD0-4AF7-AF9A-5D34B3655D3C}"/>
              </a:ext>
            </a:extLst>
          </p:cNvPr>
          <p:cNvSpPr txBox="1"/>
          <p:nvPr/>
        </p:nvSpPr>
        <p:spPr>
          <a:xfrm>
            <a:off x="3296820" y="1351191"/>
            <a:ext cx="5907386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accent1"/>
                </a:solidFill>
                <a:latin typeface="Times New Roman" pitchFamily="18" charset="0"/>
                <a:ea typeface="#9Slide02 Tieu de dai" panose="02000000000000000000" pitchFamily="2" charset="0"/>
                <a:cs typeface="Times New Roman" pitchFamily="18" charset="0"/>
              </a:rPr>
              <a:t>YÊU CẦU CẦN ĐẠT</a:t>
            </a:r>
            <a:endParaRPr lang="zh-CN" altLang="en-US" sz="4799" b="1" dirty="0">
              <a:solidFill>
                <a:schemeClr val="accent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:a16="http://schemas.microsoft.com/office/drawing/2014/main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:a16="http://schemas.microsoft.com/office/drawing/2014/main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1844</TotalTime>
  <Words>1088</Words>
  <Application>Microsoft Office PowerPoint</Application>
  <PresentationFormat>Widescreen</PresentationFormat>
  <Paragraphs>224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微软雅黑</vt:lpstr>
      <vt:lpstr>#9Slide02 Tieu de rat dai 01</vt:lpstr>
      <vt:lpstr>Arial</vt:lpstr>
      <vt:lpstr>Times New Roman</vt:lpstr>
      <vt:lpstr>UTM Guanine</vt:lpstr>
      <vt:lpstr>Wingdings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Cúc Lê</cp:lastModifiedBy>
  <cp:revision>131</cp:revision>
  <dcterms:created xsi:type="dcterms:W3CDTF">2017-08-29T06:05:09Z</dcterms:created>
  <dcterms:modified xsi:type="dcterms:W3CDTF">2022-02-16T03:21:18Z</dcterms:modified>
  <cp:category>9Slide.vn</cp:category>
</cp:coreProperties>
</file>