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31" r:id="rId2"/>
    <p:sldId id="295" r:id="rId3"/>
    <p:sldId id="325" r:id="rId4"/>
    <p:sldId id="291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330" r:id="rId13"/>
    <p:sldId id="326" r:id="rId14"/>
    <p:sldId id="296" r:id="rId15"/>
    <p:sldId id="298" r:id="rId16"/>
    <p:sldId id="299" r:id="rId17"/>
    <p:sldId id="300" r:id="rId18"/>
    <p:sldId id="301" r:id="rId19"/>
    <p:sldId id="302" r:id="rId20"/>
    <p:sldId id="324" r:id="rId21"/>
    <p:sldId id="32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5" r:id="rId33"/>
    <p:sldId id="316" r:id="rId34"/>
    <p:sldId id="317" r:id="rId35"/>
    <p:sldId id="318" r:id="rId36"/>
    <p:sldId id="320" r:id="rId37"/>
    <p:sldId id="327" r:id="rId38"/>
    <p:sldId id="328" r:id="rId39"/>
    <p:sldId id="332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5050"/>
    <a:srgbClr val="73A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5" d="100"/>
          <a:sy n="85" d="100"/>
        </p:scale>
        <p:origin x="31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BABFB-E114-495B-BE30-6E23DB141BD2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7196C-E283-4C2D-BCAF-D1952B5D6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269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08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ưu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khen</a:t>
            </a:r>
            <a:r>
              <a:rPr lang="en-US" baseline="0" dirty="0"/>
              <a:t> ở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tham</a:t>
            </a:r>
            <a:r>
              <a:rPr lang="en-US" baseline="0" dirty="0"/>
              <a:t> </a:t>
            </a:r>
            <a:r>
              <a:rPr lang="en-US" baseline="0" dirty="0" err="1"/>
              <a:t>gia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:</a:t>
            </a:r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mở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đồng</a:t>
            </a:r>
            <a:r>
              <a:rPr lang="en-US" baseline="0" dirty="0"/>
              <a:t> </a:t>
            </a:r>
            <a:r>
              <a:rPr lang="en-US" baseline="0" dirty="0" err="1"/>
              <a:t>tiền</a:t>
            </a:r>
            <a:r>
              <a:rPr lang="en-US" baseline="0" dirty="0"/>
              <a:t> </a:t>
            </a:r>
            <a:r>
              <a:rPr lang="en-US" baseline="0" dirty="0" err="1"/>
              <a:t>vàng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quy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thưởng</a:t>
            </a:r>
            <a:r>
              <a:rPr lang="en-US" baseline="0" dirty="0"/>
              <a:t> ở </a:t>
            </a:r>
            <a:r>
              <a:rPr lang="en-US" baseline="0" dirty="0" err="1"/>
              <a:t>ClassDojo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2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nhỏ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baseline="0" dirty="0"/>
          </a:p>
          <a:p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6 </a:t>
            </a:r>
            <a:r>
              <a:rPr lang="en-US" baseline="0" dirty="0" err="1"/>
              <a:t>câu</a:t>
            </a:r>
            <a:r>
              <a:rPr lang="en-US" baseline="0" dirty="0"/>
              <a:t> –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mèo</a:t>
            </a:r>
            <a:r>
              <a:rPr lang="en-US" baseline="0" dirty="0"/>
              <a:t> </a:t>
            </a:r>
            <a:r>
              <a:rPr lang="en-US" baseline="0" dirty="0" err="1"/>
              <a:t>thần</a:t>
            </a:r>
            <a:r>
              <a:rPr lang="en-US" baseline="0" dirty="0"/>
              <a:t> </a:t>
            </a:r>
            <a:r>
              <a:rPr lang="en-US" baseline="0" dirty="0" err="1"/>
              <a:t>tài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6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1: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2: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bao</a:t>
            </a:r>
            <a:r>
              <a:rPr lang="en-US" baseline="0" dirty="0"/>
              <a:t> </a:t>
            </a:r>
            <a:r>
              <a:rPr lang="en-US" baseline="0" dirty="0" err="1"/>
              <a:t>lì</a:t>
            </a:r>
            <a:r>
              <a:rPr lang="en-US" baseline="0" dirty="0"/>
              <a:t> </a:t>
            </a:r>
            <a:r>
              <a:rPr lang="en-US" baseline="0" dirty="0" err="1"/>
              <a:t>xì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slide </a:t>
            </a:r>
            <a:r>
              <a:rPr lang="en-US" baseline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1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5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9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12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84">
            <a:off x="2807100" y="3450043"/>
            <a:ext cx="3529800" cy="355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14300" y="1123900"/>
            <a:ext cx="53154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033450" y="2717488"/>
            <a:ext cx="30771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1224549">
            <a:off x="-750587" y="-324129"/>
            <a:ext cx="1904825" cy="3311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3962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4" y="171450"/>
            <a:ext cx="8339137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6661-C0B4-4BF9-963B-AB50B683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67587"/>
      </p:ext>
    </p:extLst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91900" y="31136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137925"/>
            <a:ext cx="889200" cy="191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73">
            <a:off x="2409675" y="3912800"/>
            <a:ext cx="4360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1953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4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4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3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31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7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33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17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pPr/>
              <a:t>4/3/2022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5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51.png"/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12" Type="http://schemas.openxmlformats.org/officeDocument/2006/relationships/image" Target="../media/image45.png"/><Relationship Id="rId17" Type="http://schemas.openxmlformats.org/officeDocument/2006/relationships/image" Target="../media/image50.svg"/><Relationship Id="rId2" Type="http://schemas.openxmlformats.org/officeDocument/2006/relationships/image" Target="../media/image35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svg"/><Relationship Id="rId5" Type="http://schemas.openxmlformats.org/officeDocument/2006/relationships/image" Target="../media/image38.svg"/><Relationship Id="rId15" Type="http://schemas.openxmlformats.org/officeDocument/2006/relationships/image" Target="../media/image48.sv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slide" Target="slide7.xml"/><Relationship Id="rId18" Type="http://schemas.openxmlformats.org/officeDocument/2006/relationships/image" Target="../media/image20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slide" Target="slide8.xml"/><Relationship Id="rId25" Type="http://schemas.openxmlformats.org/officeDocument/2006/relationships/slide" Target="slide11.xml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audio" Target="../media/audio10.wav"/><Relationship Id="rId1" Type="http://schemas.microsoft.com/office/2007/relationships/media" Target="../media/media1.mp3"/><Relationship Id="rId6" Type="http://schemas.openxmlformats.org/officeDocument/2006/relationships/image" Target="../media/image14.jpeg"/><Relationship Id="rId11" Type="http://schemas.openxmlformats.org/officeDocument/2006/relationships/image" Target="../media/image16.png"/><Relationship Id="rId24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slide" Target="slide9.xml"/><Relationship Id="rId23" Type="http://schemas.openxmlformats.org/officeDocument/2006/relationships/image" Target="../media/image24.gif"/><Relationship Id="rId28" Type="http://schemas.openxmlformats.org/officeDocument/2006/relationships/image" Target="../media/image9.gif"/><Relationship Id="rId10" Type="http://schemas.openxmlformats.org/officeDocument/2006/relationships/slide" Target="slide6.xml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Relationship Id="rId14" Type="http://schemas.openxmlformats.org/officeDocument/2006/relationships/image" Target="../media/image18.png"/><Relationship Id="rId22" Type="http://schemas.openxmlformats.org/officeDocument/2006/relationships/image" Target="../media/image23.png"/><Relationship Id="rId27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16.png"/><Relationship Id="rId5" Type="http://schemas.openxmlformats.org/officeDocument/2006/relationships/image" Target="../media/image27.png"/><Relationship Id="rId10" Type="http://schemas.openxmlformats.org/officeDocument/2006/relationships/slide" Target="slide5.xml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18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4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6631A-B49F-481E-8454-7E51FE3814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C715F-DEBE-4206-A86A-B9AC8211FD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006DE1-DF6E-40E8-811F-DA317887D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9144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826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47089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357436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Dương Văn Minh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9314" y="2132004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Tổng thống chính quyền Sài Gòn lúc đó là ai?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37519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43504" y="24288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Xe tăng 843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28659" y="333449"/>
            <a:ext cx="6096000" cy="4810051"/>
            <a:chOff x="-247759" y="495835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759" y="495835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840702" y="2019756"/>
              <a:ext cx="3200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Chiếc xe tăng nào đã lao vào cổng phụ và bị kẹt lại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97592" y="216190"/>
            <a:ext cx="887456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</a:t>
            </a:r>
            <a:r>
              <a:rPr lang="vi-VN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ÁM PHÁ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7"/>
            <a:ext cx="5647439" cy="1064317"/>
            <a:chOff x="4393541" y="3911011"/>
            <a:chExt cx="7529918" cy="141909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29245" y="4000506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143500"/>
            <a:ext cx="6858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8" name="WordArt 10"/>
          <p:cNvSpPr>
            <a:spLocks noChangeArrowheads="1" noChangeShapeType="1" noTextEdit="1"/>
          </p:cNvSpPr>
          <p:nvPr/>
        </p:nvSpPr>
        <p:spPr bwMode="auto">
          <a:xfrm>
            <a:off x="1543050" y="571500"/>
            <a:ext cx="5950744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5400" y="1362711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 có Nhà nước chung để lãnh đạo nhân dân xây dựng và bảo vệ Tổ quốc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425780"/>
            <a:ext cx="6858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12598">
              <a:lnSpc>
                <a:spcPct val="9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1975,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vi-VN" sz="2400" b="1" dirty="0">
                <a:solidFill>
                  <a:srgbClr val="FF0000"/>
                </a:solidFill>
                <a:latin typeface="Times New Roman" pitchFamily="18" charset="0"/>
              </a:rPr>
              <a:t>nhiệm vụ lúc này đặt ra là gì?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41935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 ta phải làm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18135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có Quốc hội chung do nhân dân hai miền Bắc – Nam bầu ra</a:t>
            </a:r>
          </a:p>
        </p:txBody>
      </p:sp>
    </p:spTree>
    <p:extLst>
      <p:ext uri="{BB962C8B-B14F-4D97-AF65-F5344CB8AC3E}">
        <p14:creationId xmlns:p14="http://schemas.microsoft.com/office/powerpoint/2010/main" val="409939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47800" y="361950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315029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r>
              <a:rPr lang="en-US" altLang="en-US" sz="2400" b="1" dirty="0"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333500"/>
            <a:ext cx="634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925" y="3409950"/>
            <a:ext cx="6343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tràn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19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200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25- 4- 1976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742950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07180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25- 4- 1976,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98,8%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8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566307"/>
            <a:ext cx="4360200" cy="841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229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36129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8794" y="4152900"/>
            <a:ext cx="4934400" cy="990600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629400" cy="42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028264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81350"/>
            <a:ext cx="4313700" cy="905875"/>
          </a:xfrm>
        </p:spPr>
        <p:txBody>
          <a:bodyPr>
            <a:noAutofit/>
          </a:bodyPr>
          <a:lstStyle/>
          <a:p>
            <a:pPr>
              <a:defRPr/>
            </a:pP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b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9550"/>
            <a:ext cx="6248400" cy="40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313389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ctrTitle"/>
          </p:nvPr>
        </p:nvSpPr>
        <p:spPr>
          <a:xfrm>
            <a:off x="1571604" y="145143"/>
            <a:ext cx="6072230" cy="232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4000" dirty="0">
                <a:solidFill>
                  <a:srgbClr val="FF0000"/>
                </a:solidFill>
              </a:rPr>
              <a:t>LỊCH SỬ</a:t>
            </a:r>
            <a:br>
              <a:rPr lang="vi-VN" dirty="0"/>
            </a:br>
            <a:r>
              <a:rPr lang="vi-VN" sz="3200" dirty="0"/>
              <a:t>Hoàn thành thống nhất đất nước</a:t>
            </a:r>
            <a:endParaRPr sz="3200" dirty="0"/>
          </a:p>
        </p:txBody>
      </p:sp>
      <p:pic>
        <p:nvPicPr>
          <p:cNvPr id="1026" name="Picture 2" descr="Tìm hiểu về lịch sử, ý nghĩa ngày giải phóng miền Nam, thống nhất đất nước  30/4 và ngày Quốc tế Lao động 1/5 - Trường Đại học Lâm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46" y="2491621"/>
            <a:ext cx="4096894" cy="2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964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ội dung chính sách thành tự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Nội dung chính sách thành tự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14350"/>
            <a:ext cx="50292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2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435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657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-584">
            <a:off x="1285852" y="2717000"/>
            <a:ext cx="6358006" cy="1569280"/>
          </a:xfrm>
        </p:spPr>
        <p:txBody>
          <a:bodyPr>
            <a:normAutofit fontScale="62500" lnSpcReduction="20000"/>
          </a:bodyPr>
          <a:lstStyle/>
          <a:p>
            <a:pPr algn="l">
              <a:buNone/>
            </a:pP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785800"/>
            <a:ext cx="5315400" cy="159360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25-4-1976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74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44178" y="4343400"/>
            <a:ext cx="69723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(1976-1981)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156266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473">
            <a:off x="914415" y="209970"/>
            <a:ext cx="6858009" cy="39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25-4-1976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524000" y="742950"/>
            <a:ext cx="6682921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“cuối tháng 6...... Hồ Chí Minh”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5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04736" y="376104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1253267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286" y="1885950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49555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1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QUOC_HUY_VIET_NAM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31669"/>
            <a:ext cx="5314950" cy="44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3275" y="4508687"/>
            <a:ext cx="2171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318079" y="154189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946240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86" y="1508982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2097731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724150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69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_To_Quo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493"/>
            <a:ext cx="7029451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71850" y="4286250"/>
            <a:ext cx="24003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kì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0" y="1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0150" y="742950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hội quyết định: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1161619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 nước là Cộng hoà xã hội chủ nghĩa Việt Nam.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1600200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" y="20574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0150" y="2476069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 ca là bài </a:t>
            </a:r>
            <a:r>
              <a:rPr lang="en-US" sz="20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 quân ca.</a:t>
            </a:r>
            <a:endParaRPr lang="en-US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150" y="2876119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Thủ đô là Hà Nội.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4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win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3400425" y="628650"/>
            <a:ext cx="257175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829050" y="529151"/>
            <a:ext cx="1371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105400" cy="823530"/>
          </a:xfrm>
        </p:spPr>
        <p:txBody>
          <a:bodyPr/>
          <a:lstStyle/>
          <a:p>
            <a:r>
              <a:rPr lang="vi-VN" sz="2800" dirty="0"/>
              <a:t>Thủ đô Hà Nội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28676"/>
            <a:ext cx="6397010" cy="39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856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76400" y="180846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926501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7264" y="1304694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950" y="1780343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550" y="2266549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550" y="2762220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248426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867150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:p14="http://schemas.microsoft.com/office/powerpoint/2010/main" val="26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Oval 21"/>
          <p:cNvSpPr>
            <a:spLocks noChangeArrowheads="1"/>
          </p:cNvSpPr>
          <p:nvPr/>
        </p:nvSpPr>
        <p:spPr bwMode="auto">
          <a:xfrm>
            <a:off x="3543300" y="3995891"/>
            <a:ext cx="285750" cy="2857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86250" y="3916672"/>
            <a:ext cx="2514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:p14="http://schemas.microsoft.com/office/powerpoint/2010/main" val="2792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57514" y="1017925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57514" y="160675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7514" y="3837551"/>
            <a:ext cx="64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342071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52174" y="17412"/>
            <a:ext cx="2171700" cy="3286381"/>
            <a:chOff x="1968" y="1638"/>
            <a:chExt cx="1968" cy="2646"/>
          </a:xfrm>
        </p:grpSpPr>
        <p:pic>
          <p:nvPicPr>
            <p:cNvPr id="39948" name="Picture 20" descr="tôn đức thắ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8" y="1638"/>
              <a:ext cx="1910" cy="2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 Box 21"/>
            <p:cNvSpPr txBox="1">
              <a:spLocks noChangeArrowheads="1"/>
            </p:cNvSpPr>
            <p:nvPr/>
          </p:nvSpPr>
          <p:spPr bwMode="auto">
            <a:xfrm>
              <a:off x="1968" y="4080"/>
              <a:ext cx="196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Tôn Đức Thắng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91769" y="0"/>
            <a:ext cx="2457450" cy="3251200"/>
            <a:chOff x="3792" y="2016"/>
            <a:chExt cx="1968" cy="2304"/>
          </a:xfrm>
        </p:grpSpPr>
        <p:pic>
          <p:nvPicPr>
            <p:cNvPr id="39946" name="Picture 23" descr="truong chin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016"/>
              <a:ext cx="1920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4"/>
            <p:cNvSpPr txBox="1">
              <a:spLocks noChangeArrowheads="1"/>
            </p:cNvSpPr>
            <p:nvPr/>
          </p:nvSpPr>
          <p:spPr bwMode="auto">
            <a:xfrm>
              <a:off x="3792" y="4128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Trường Chinh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155429" y="62314"/>
            <a:ext cx="2228850" cy="3244295"/>
            <a:chOff x="0" y="1968"/>
            <a:chExt cx="1968" cy="2304"/>
          </a:xfrm>
        </p:grpSpPr>
        <p:pic>
          <p:nvPicPr>
            <p:cNvPr id="39944" name="Picture 26" descr="phạm văn đồ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" y="1968"/>
              <a:ext cx="1902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Text Box 27"/>
            <p:cNvSpPr txBox="1">
              <a:spLocks noChangeArrowheads="1"/>
            </p:cNvSpPr>
            <p:nvPr/>
          </p:nvSpPr>
          <p:spPr bwMode="auto">
            <a:xfrm>
              <a:off x="0" y="4090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Phạm Văn Đồng</a:t>
              </a:r>
            </a:p>
          </p:txBody>
        </p:sp>
      </p:grp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179219" y="3638550"/>
            <a:ext cx="702945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5053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1714494"/>
            <a:ext cx="7000924" cy="841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25 – 4 – 1976,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đâ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vi-VN" sz="2400" b="1" dirty="0"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3215821" y="591458"/>
            <a:ext cx="2114550" cy="4583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4888678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vi-VN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ĐÁNH GIÁ MỤC 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: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9"/>
            <a:ext cx="5647439" cy="1064316"/>
            <a:chOff x="4393541" y="3911011"/>
            <a:chExt cx="7529918" cy="141908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66437" y="4000504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94" y="1349922"/>
            <a:ext cx="4346298" cy="4346298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726954"/>
            <a:ext cx="9144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265008" y="3241984"/>
            <a:ext cx="154171" cy="115628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3312887" y="411767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3653148" y="3905262"/>
            <a:ext cx="136420" cy="132003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7027" y="41796"/>
            <a:ext cx="4107355" cy="89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5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45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8139554" y="86174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8448651" y="690627"/>
            <a:ext cx="145472" cy="14278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1896334" y="849151"/>
            <a:ext cx="593068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1896335" y="1389469"/>
            <a:ext cx="6681719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 </a:t>
            </a:r>
            <a:r>
              <a:rPr lang="vi-VN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Xây dựng nhà máy thủy điện Hòa Bình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0705"/>
            <a:ext cx="3149826" cy="3149826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3869922" y="3393171"/>
            <a:ext cx="1257987" cy="1447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9314EE-1F97-4C4E-92B6-4B98E6CD3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A2AA38-AFBD-41C8-84B3-CC1B279DB8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885"/>
            <a:ext cx="9144000" cy="5193792"/>
          </a:xfrm>
        </p:spPr>
      </p:pic>
    </p:spTree>
    <p:extLst>
      <p:ext uri="{BB962C8B-B14F-4D97-AF65-F5344CB8AC3E}">
        <p14:creationId xmlns:p14="http://schemas.microsoft.com/office/powerpoint/2010/main" val="322761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87"/>
            <a:ext cx="9143999" cy="5158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07" y="0"/>
            <a:ext cx="3886200" cy="22206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07" y="2638549"/>
            <a:ext cx="3142200" cy="254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6" y="249106"/>
            <a:ext cx="1928634" cy="194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44063"/>
            <a:ext cx="3581400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750"/>
            <a:ext cx="52974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7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5562600" y="2969219"/>
            <a:ext cx="0" cy="5169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562600" y="2893019"/>
            <a:ext cx="0" cy="5415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92517" y="1352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3607"/>
            <a:ext cx="5257800" cy="300445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371600" y="1733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6430">
            <a:off x="685800" y="2439301"/>
            <a:ext cx="1362996" cy="1154003"/>
          </a:xfrm>
          <a:prstGeom prst="rect">
            <a:avLst/>
          </a:prstGeom>
        </p:spPr>
      </p:pic>
      <p:pic>
        <p:nvPicPr>
          <p:cNvPr id="1025" name="Picture 102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2430517" y="2186283"/>
            <a:ext cx="1219125" cy="103219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6781800" y="2816679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3" y="-476250"/>
            <a:ext cx="4953000" cy="4953000"/>
          </a:xfrm>
          <a:prstGeom prst="rect">
            <a:avLst/>
          </a:prstGeom>
        </p:spPr>
      </p:pic>
      <p:pic>
        <p:nvPicPr>
          <p:cNvPr id="1028" name="Picture 102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040">
            <a:off x="5056452" y="3109932"/>
            <a:ext cx="1363453" cy="1154390"/>
          </a:xfrm>
          <a:prstGeom prst="rect">
            <a:avLst/>
          </a:prstGeom>
        </p:spPr>
      </p:pic>
      <p:pic>
        <p:nvPicPr>
          <p:cNvPr id="1041" name="Picture 4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0525"/>
            <a:ext cx="16637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2" y="881647"/>
            <a:ext cx="1217836" cy="113307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4" y="2674614"/>
            <a:ext cx="788215" cy="5892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3559370"/>
            <a:ext cx="788215" cy="58921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70" y="3915572"/>
            <a:ext cx="788215" cy="589210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882"/>
            <a:ext cx="13049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5" y="3122138"/>
            <a:ext cx="13176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105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506868"/>
            <a:ext cx="3143250" cy="2694214"/>
          </a:xfrm>
          <a:prstGeom prst="rect">
            <a:avLst/>
          </a:prstGeom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9477733" y="1143386"/>
            <a:ext cx="609600" cy="609600"/>
          </a:xfrm>
          <a:prstGeom prst="rect">
            <a:avLst/>
          </a:prstGeom>
        </p:spPr>
      </p:pic>
      <p:pic>
        <p:nvPicPr>
          <p:cNvPr id="1032" name="Picture 103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40">
            <a:off x="6282634" y="3589785"/>
            <a:ext cx="1066800" cy="124078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39" y="4476750"/>
            <a:ext cx="788215" cy="589210"/>
          </a:xfrm>
          <a:prstGeom prst="rect">
            <a:avLst/>
          </a:prstGeom>
        </p:spPr>
      </p:pic>
      <p:pic>
        <p:nvPicPr>
          <p:cNvPr id="113" name="Picture 11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10538"/>
            <a:ext cx="1749840" cy="14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vide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vide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244092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57818" y="1785932"/>
            <a:ext cx="2966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Giải phóng miền Nam, thống nhất đất nước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30/4/1975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ngày gì?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5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2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143122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Xe tăng 390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42858"/>
            <a:ext cx="5805089" cy="4810051"/>
            <a:chOff x="-304800" y="707178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707178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993062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Chiếc xe tăng nào đã húc vào cổng chính của Dinh Độc Lập 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11370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14942" y="1928808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Đồng chí </a:t>
            </a:r>
          </a:p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Bùi Quang Thuận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2908" y="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897420"/>
              <a:ext cx="2667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Ai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người dương cao cờ cách mạng nhảy khỏi xe tăng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?</a:t>
              </a: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13381" y="216190"/>
            <a:ext cx="1109403" cy="10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6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72066" y="1785932"/>
            <a:ext cx="3673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Được cộng 10 điểm class dojo và chỉ định người chơi tiếp theo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333449"/>
            <a:ext cx="5805089" cy="4810051"/>
            <a:chOff x="-214346" y="333449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346" y="33344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85852" y="2191430"/>
              <a:ext cx="26670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Túi thần tài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261726" y="65448"/>
            <a:ext cx="1331255" cy="22577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5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1117</TotalTime>
  <Words>1263</Words>
  <Application>Microsoft Office PowerPoint</Application>
  <PresentationFormat>On-screen Show (16:9)</PresentationFormat>
  <Paragraphs>107</Paragraphs>
  <Slides>39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Baloo</vt:lpstr>
      <vt:lpstr>Calibri</vt:lpstr>
      <vt:lpstr>Dancing Script</vt:lpstr>
      <vt:lpstr>Fira Sans</vt:lpstr>
      <vt:lpstr>Merienda One</vt:lpstr>
      <vt:lpstr>Times New Roman</vt:lpstr>
      <vt:lpstr>UTM Ong Do Gia</vt:lpstr>
      <vt:lpstr>Wingdings</vt:lpstr>
      <vt:lpstr>Office Theme</vt:lpstr>
      <vt:lpstr>PowerPoint Presentation</vt:lpstr>
      <vt:lpstr>LỊCH SỬ Hoàn thành thống nhất đất nước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dân khu vực 3, quận 6, Thành phố Hồ Chí Minh bỏ phiếu bầu đại biểu Quốc hội khóa VI. </vt:lpstr>
      <vt:lpstr> Nhân dân Thành phố Huế bỏ phiếu bầu đại biểu Quốc hội khóa VI. </vt:lpstr>
      <vt:lpstr>        Nhân dân Tây Nguyên bỏ phiếu bầu đại biểu Quốc hội khóa VI </vt:lpstr>
      <vt:lpstr>PowerPoint Presentation</vt:lpstr>
      <vt:lpstr>PowerPoint Presentation</vt:lpstr>
      <vt:lpstr>Vì sao nói ngày 25-4-1976 là ngày vui nhất của nhân dân 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Thủ đô Hà Nội</vt:lpstr>
      <vt:lpstr>PowerPoint Presentation</vt:lpstr>
      <vt:lpstr>PowerPoint Presentation</vt:lpstr>
      <vt:lpstr>PowerPoint Presentation</vt:lpstr>
      <vt:lpstr>PowerPoint Presentation</vt:lpstr>
      <vt:lpstr> Ngày 25 – 4 – 1976, nhân dân ta vui mừng, phấn khởi đi bầu cử Quốc hội chung cho cả nước. Kể từ đây, nứơc ta có Nhà nước thống nhất.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Cúc Lê</cp:lastModifiedBy>
  <cp:revision>90</cp:revision>
  <dcterms:created xsi:type="dcterms:W3CDTF">2021-12-28T03:48:00Z</dcterms:created>
  <dcterms:modified xsi:type="dcterms:W3CDTF">2022-04-03T04:55:59Z</dcterms:modified>
</cp:coreProperties>
</file>