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334" r:id="rId3"/>
    <p:sldId id="257" r:id="rId4"/>
    <p:sldId id="316" r:id="rId5"/>
    <p:sldId id="323" r:id="rId6"/>
    <p:sldId id="317" r:id="rId7"/>
    <p:sldId id="318" r:id="rId8"/>
    <p:sldId id="319" r:id="rId9"/>
    <p:sldId id="322" r:id="rId10"/>
    <p:sldId id="321" r:id="rId11"/>
    <p:sldId id="320" r:id="rId12"/>
    <p:sldId id="324" r:id="rId13"/>
    <p:sldId id="329" r:id="rId14"/>
    <p:sldId id="274" r:id="rId15"/>
    <p:sldId id="330" r:id="rId16"/>
    <p:sldId id="331" r:id="rId17"/>
    <p:sldId id="332" r:id="rId18"/>
    <p:sldId id="333" r:id="rId19"/>
    <p:sldId id="325" r:id="rId20"/>
    <p:sldId id="326" r:id="rId21"/>
    <p:sldId id="271" r:id="rId22"/>
    <p:sldId id="327" r:id="rId23"/>
    <p:sldId id="328" r:id="rId24"/>
    <p:sldId id="335" r:id="rId25"/>
  </p:sldIdLst>
  <p:sldSz cx="12192000" cy="6858000"/>
  <p:notesSz cx="6858000" cy="9144000"/>
  <p:custDataLst>
    <p:tags r:id="rId2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A93C37-BB51-492B-BAAB-25590DC8E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BADA18-490F-4018-964B-A35B0A92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99410E-76C4-4EEC-80B8-5BDA8AB4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475B-2030-4451-A284-4EDCB803D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16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5BBE1-9795-4A0C-B185-30E6A9A53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9427A-3732-4EF8-B37D-EA1C2A781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0AE60-AAD7-4871-B984-8844B2A03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0EE6-F827-4CA3-B79E-ABD283385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39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AEE188-F953-4BB2-961D-1E1DB1CF5F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DE5DB2-198A-4C4F-BBAB-50973E752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DCE0E0-35D1-4DE8-91D8-075FECCA7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8B8B-8C42-438C-B4B3-4BCF541BF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02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1B8C43-6043-4DCA-9C75-1EF54AEB6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8E744-3BFA-4407-8156-1126D04FD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B5557-86CA-4CD7-88A2-0D3575452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177E-2382-4245-888E-5C45AC5CD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23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2D967F-2BA5-42AB-A07D-1AC41FA5A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7E186-70BA-48EA-8A7E-C80F9A3D0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CAF6F2-BB2E-4DE8-B25B-F3B56C2B2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CEA6-E41D-44FA-B14E-6BD8DF231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034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866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4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3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62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43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39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59CE3B-1EAB-4DB2-A89F-D17159023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71829C-1B07-445B-ABC2-9EBC2DE82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D271AE-BBCD-45F3-A37E-F25BDE31A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BBF4-B34B-4A72-9BE6-FB5D2E690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88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77C8EB-86F4-41B0-BDE0-B3EB34490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8ED5CA-B7CB-45B2-A6B7-C9331D4BD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08D0FE-615C-4072-A8E4-97D0E0EEA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CDA8C-99FB-4080-A198-615449D91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743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59CE3B-1EAB-4DB2-A89F-D17159023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71829C-1B07-445B-ABC2-9EBC2DE82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D271AE-BBCD-45F3-A37E-F25BDE31A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BBF4-B34B-4A72-9BE6-FB5D2E690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7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EA1FAA-AF4B-4725-A719-0F4DC2E01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8E2A06-D8ED-4786-A261-0324EA529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5D7CA59-2B85-4563-8102-36A3912D0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9149-12F1-4670-854C-200433A28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915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8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8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0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6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4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80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9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77C8EB-86F4-41B0-BDE0-B3EB34490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8ED5CA-B7CB-45B2-A6B7-C9331D4BD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08D0FE-615C-4072-A8E4-97D0E0EEA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CDA8C-99FB-4080-A198-615449D91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409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5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6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79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7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73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2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1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3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C06F84-7A91-45CB-9E99-D42AEEB2C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EF39C-0221-4497-A577-3EDF4B1C7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1246D1-0230-4C03-9923-786BEDA82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CB72-E1A8-47E2-82FC-7016A7739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092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6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53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43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5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9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20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976C2-4AAF-40F3-8046-ED2538444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803F4-CA0D-442C-9722-6D5B38328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AABA25-9A27-4209-836C-0F2A148D0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6245-5AE4-48AA-8D27-BED898965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297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19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20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11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976C2-4AAF-40F3-8046-ED2538444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803F4-CA0D-442C-9722-6D5B38328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AABA25-9A27-4209-836C-0F2A148D0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6245-5AE4-48AA-8D27-BED898965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8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41559B-C519-4DB3-913A-C2D7A1EA8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021C59-976D-4D4C-9DCB-8F15CD474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8A146A-F0FF-4275-AE3E-99FCE878D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0052-68F9-42C8-BF88-7C5271CF8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46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40F18A-2524-4A39-9F88-CFDAFEEE4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2F38D0-9E74-4C8E-9653-843DF9ABD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A60676-8100-4C2D-A21B-B393C2600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215A7-B340-43DD-BAB8-3CEB47809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7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EBF9D5-15E7-457F-9651-E87E5C661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C8A3EE-24F1-49C3-9D47-C6DF159C2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0933AD-D983-494A-8158-6F3779CC5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715F-407D-406F-9300-198E139AE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7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BB0C97-1D59-4A8C-88F7-056F3EAF9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9D6C65-2207-4665-9064-F02E75A90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A59DEF-24C4-4037-8053-4E628F2D42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869613-60FC-4F64-A8DD-B46460B582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ACC4C8-5B38-45ED-9A6B-238DB787A8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D7A97A2-6ED7-4415-8293-C59197995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7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7" r:id="rId3"/>
    <p:sldLayoutId id="2147483663" r:id="rId4"/>
    <p:sldLayoutId id="2147483664" r:id="rId5"/>
    <p:sldLayoutId id="2147483726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735" r:id="rId15"/>
    <p:sldLayoutId id="2147483734" r:id="rId16"/>
    <p:sldLayoutId id="2147483733" r:id="rId17"/>
    <p:sldLayoutId id="2147483728" r:id="rId18"/>
    <p:sldLayoutId id="2147483673" r:id="rId19"/>
    <p:sldLayoutId id="2147483729" r:id="rId20"/>
    <p:sldLayoutId id="2147483674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41" r:id="rId8"/>
    <p:sldLayoutId id="2147483740" r:id="rId9"/>
    <p:sldLayoutId id="2147483739" r:id="rId10"/>
    <p:sldLayoutId id="2147483738" r:id="rId11"/>
    <p:sldLayoutId id="2147483737" r:id="rId12"/>
    <p:sldLayoutId id="2147483736" r:id="rId13"/>
    <p:sldLayoutId id="2147483732" r:id="rId14"/>
    <p:sldLayoutId id="2147483731" r:id="rId15"/>
    <p:sldLayoutId id="2147483730" r:id="rId16"/>
    <p:sldLayoutId id="2147483725" r:id="rId17"/>
    <p:sldLayoutId id="2147483724" r:id="rId18"/>
    <p:sldLayoutId id="2147483723" r:id="rId19"/>
    <p:sldLayoutId id="2147483722" r:id="rId20"/>
    <p:sldLayoutId id="2147483721" r:id="rId21"/>
    <p:sldLayoutId id="2147483720" r:id="rId22"/>
    <p:sldLayoutId id="2147483719" r:id="rId23"/>
    <p:sldLayoutId id="2147483718" r:id="rId24"/>
    <p:sldLayoutId id="2147483717" r:id="rId25"/>
    <p:sldLayoutId id="2147483716" r:id="rId26"/>
    <p:sldLayoutId id="2147483715" r:id="rId27"/>
    <p:sldLayoutId id="2147483714" r:id="rId28"/>
    <p:sldLayoutId id="2147483710" r:id="rId29"/>
    <p:sldLayoutId id="2147483711" r:id="rId30"/>
    <p:sldLayoutId id="2147483712" r:id="rId31"/>
    <p:sldLayoutId id="2147483713" r:id="rId3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12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5" Type="http://schemas.openxmlformats.org/officeDocument/2006/relationships/image" Target="../media/image19.jpe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7.svg"/><Relationship Id="rId5" Type="http://schemas.openxmlformats.org/officeDocument/2006/relationships/image" Target="../media/image5.sv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hyperlink" Target="file:///E:\nhac%20mp3\nhac%20truyen%20thong\Hue%20tinh%20yeu%20cua%20toi%20-%20Thu%20Hien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B869-9984-4FED-ABD9-FE3A9C27C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A21AD-63A3-4F2D-89EF-A7CD78591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3049E-D2DC-45C1-80B3-AC835DA97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7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B4627FB-8466-47BD-B1F3-03EDD09DD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002" y="1832014"/>
            <a:ext cx="887818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E5BE9A3-A06A-4D8F-8589-5D32E26C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18" y="967563"/>
            <a:ext cx="296847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i="1" u="sng" dirty="0" err="1">
                <a:solidFill>
                  <a:srgbClr val="FF0000"/>
                </a:solidFill>
              </a:rPr>
              <a:t>Kết</a:t>
            </a:r>
            <a:r>
              <a:rPr lang="en-US" altLang="en-US" sz="36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3600" b="1" i="1" u="sng" dirty="0" err="1">
                <a:solidFill>
                  <a:srgbClr val="FF0000"/>
                </a:solidFill>
              </a:rPr>
              <a:t>luận</a:t>
            </a:r>
            <a:endParaRPr lang="en-US" altLang="en-US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16035E92-44CB-48FA-B934-62D939D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353" y="37475"/>
            <a:ext cx="3731447" cy="1447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C042AD65-4DF2-4834-AA77-175B8C9A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77" y="1434910"/>
            <a:ext cx="5605130" cy="2134971"/>
          </a:xfrm>
          <a:prstGeom prst="irregularSeal1">
            <a:avLst/>
          </a:prstGeom>
          <a:gradFill rotWithShape="1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Thảo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luận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nhóm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40956732-DBCC-4D87-809A-8F638384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486622"/>
            <a:ext cx="8153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i="1" dirty="0">
                <a:latin typeface="Bodoni-ExtraBold" pitchFamily="18" charset="0"/>
              </a:rPr>
              <a:t>Quan </a:t>
            </a:r>
            <a:r>
              <a:rPr lang="en-US" altLang="en-US" sz="4400" i="1" dirty="0" err="1">
                <a:latin typeface="Bodoni-ExtraBold" pitchFamily="18" charset="0"/>
              </a:rPr>
              <a:t>sát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tất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cả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tranh</a:t>
            </a:r>
            <a:r>
              <a:rPr lang="en-US" altLang="en-US" sz="4400" i="1" dirty="0">
                <a:latin typeface="Bodoni-ExtraBold" pitchFamily="18" charset="0"/>
              </a:rPr>
              <a:t> (</a:t>
            </a:r>
            <a:r>
              <a:rPr lang="en-US" altLang="en-US" sz="4400" i="1" dirty="0" err="1">
                <a:latin typeface="Bodoni-ExtraBold" pitchFamily="18" charset="0"/>
              </a:rPr>
              <a:t>sgk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trang</a:t>
            </a:r>
            <a:r>
              <a:rPr lang="en-US" altLang="en-US" sz="4400" i="1" dirty="0">
                <a:latin typeface="Bodoni-ExtraBold" pitchFamily="18" charset="0"/>
              </a:rPr>
              <a:t> 116 ,117)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F6FDF11-6847-4FFB-B22F-3CD3FB05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26571"/>
            <a:ext cx="548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i="1" dirty="0" err="1">
                <a:latin typeface="Bodoni-ExtraBold" pitchFamily="18" charset="0"/>
              </a:rPr>
              <a:t>Nêu</a:t>
            </a:r>
            <a:r>
              <a:rPr lang="en-US" altLang="en-US" sz="4000" i="1" dirty="0">
                <a:latin typeface="Bodoni-ExtraBold" pitchFamily="18" charset="0"/>
              </a:rPr>
              <a:t> </a:t>
            </a:r>
            <a:r>
              <a:rPr lang="en-US" altLang="en-US" sz="4000" i="1" dirty="0" err="1">
                <a:latin typeface="Bodoni-ExtraBold" pitchFamily="18" charset="0"/>
              </a:rPr>
              <a:t>nội</a:t>
            </a:r>
            <a:r>
              <a:rPr lang="en-US" altLang="en-US" sz="4000" i="1" dirty="0">
                <a:latin typeface="Bodoni-ExtraBold" pitchFamily="18" charset="0"/>
              </a:rPr>
              <a:t> dung </a:t>
            </a:r>
            <a:r>
              <a:rPr lang="en-US" altLang="en-US" sz="4000" i="1" dirty="0" err="1">
                <a:latin typeface="Bodoni-ExtraBold" pitchFamily="18" charset="0"/>
              </a:rPr>
              <a:t>từng</a:t>
            </a:r>
            <a:r>
              <a:rPr lang="en-US" altLang="en-US" sz="4000" i="1" dirty="0">
                <a:latin typeface="Bodoni-ExtraBold" pitchFamily="18" charset="0"/>
              </a:rPr>
              <a:t> </a:t>
            </a:r>
            <a:r>
              <a:rPr lang="en-US" altLang="en-US" sz="4000" i="1" dirty="0" err="1">
                <a:latin typeface="Bodoni-ExtraBold" pitchFamily="18" charset="0"/>
              </a:rPr>
              <a:t>bức</a:t>
            </a:r>
            <a:r>
              <a:rPr lang="en-US" altLang="en-US" sz="4000" i="1" dirty="0">
                <a:latin typeface="Bodoni-ExtraBold" pitchFamily="18" charset="0"/>
              </a:rPr>
              <a:t> </a:t>
            </a:r>
            <a:r>
              <a:rPr lang="en-US" altLang="en-US" sz="4000" i="1" dirty="0" err="1">
                <a:latin typeface="Bodoni-ExtraBold" pitchFamily="18" charset="0"/>
              </a:rPr>
              <a:t>tranh</a:t>
            </a:r>
            <a:r>
              <a:rPr lang="en-US" altLang="en-US" sz="4000" i="1" dirty="0">
                <a:latin typeface="Bodoni-ExtraBold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082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u sinh san cua ech">
            <a:extLst>
              <a:ext uri="{FF2B5EF4-FFF2-40B4-BE49-F238E27FC236}">
                <a16:creationId xmlns:a16="http://schemas.microsoft.com/office/drawing/2014/main" id="{7FFBE094-E57C-4E12-8AE5-55346206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7" y="0"/>
            <a:ext cx="5365898" cy="588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261C9470-A73C-4C4C-8C15-D2127BBB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102" y="6062403"/>
            <a:ext cx="718544" cy="5334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-ExtraBold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6" name="Picture 4" descr="25-03-08_0249">
            <a:extLst>
              <a:ext uri="{FF2B5EF4-FFF2-40B4-BE49-F238E27FC236}">
                <a16:creationId xmlns:a16="http://schemas.microsoft.com/office/drawing/2014/main" id="{4BBA769C-C02B-4F54-97A2-D2A0AC7F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86" y="26594"/>
            <a:ext cx="5365896" cy="59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5024FF85-D441-4458-AFEA-1AEA5521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0334" y="6011369"/>
            <a:ext cx="718544" cy="610725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-ExtraBold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118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25-03-08_0251">
            <a:extLst>
              <a:ext uri="{FF2B5EF4-FFF2-40B4-BE49-F238E27FC236}">
                <a16:creationId xmlns:a16="http://schemas.microsoft.com/office/drawing/2014/main" id="{191B0B82-E614-4C93-B59F-FAC63A76A2FE}"/>
              </a:ext>
            </a:extLst>
          </p:cNvPr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0"/>
            <a:ext cx="4343400" cy="2133600"/>
          </a:xfrm>
          <a:noFill/>
        </p:spPr>
      </p:pic>
      <p:pic>
        <p:nvPicPr>
          <p:cNvPr id="24580" name="Picture 4" descr="25-03-08_0252">
            <a:extLst>
              <a:ext uri="{FF2B5EF4-FFF2-40B4-BE49-F238E27FC236}">
                <a16:creationId xmlns:a16="http://schemas.microsoft.com/office/drawing/2014/main" id="{CD1EEBF5-D7BA-4F14-8E77-9B9B5AB2313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4343400" cy="2338388"/>
          </a:xfrm>
          <a:noFill/>
        </p:spPr>
      </p:pic>
      <p:pic>
        <p:nvPicPr>
          <p:cNvPr id="24583" name="Picture 7" descr="25-03-08_0250">
            <a:extLst>
              <a:ext uri="{FF2B5EF4-FFF2-40B4-BE49-F238E27FC236}">
                <a16:creationId xmlns:a16="http://schemas.microsoft.com/office/drawing/2014/main" id="{225CE579-BFDC-4EB2-92E6-437C45D0EC6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343400" cy="2133600"/>
          </a:xfrm>
          <a:noFill/>
        </p:spPr>
      </p:pic>
      <p:pic>
        <p:nvPicPr>
          <p:cNvPr id="24587" name="Picture 11" descr="25-03-08_0253">
            <a:extLst>
              <a:ext uri="{FF2B5EF4-FFF2-40B4-BE49-F238E27FC236}">
                <a16:creationId xmlns:a16="http://schemas.microsoft.com/office/drawing/2014/main" id="{33DC563B-F45C-42E0-9B30-5A9410125D8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133600"/>
            <a:ext cx="4343400" cy="2362200"/>
          </a:xfrm>
          <a:noFill/>
        </p:spPr>
      </p:pic>
      <p:pic>
        <p:nvPicPr>
          <p:cNvPr id="24589" name="Picture 13" descr="25-03-08_0254">
            <a:extLst>
              <a:ext uri="{FF2B5EF4-FFF2-40B4-BE49-F238E27FC236}">
                <a16:creationId xmlns:a16="http://schemas.microsoft.com/office/drawing/2014/main" id="{4497F004-48FF-4502-936A-CA3AED1F451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495800"/>
            <a:ext cx="4343400" cy="2286000"/>
          </a:xfrm>
          <a:noFill/>
        </p:spPr>
      </p:pic>
      <p:pic>
        <p:nvPicPr>
          <p:cNvPr id="24591" name="Picture 15" descr="22-03-08_2245">
            <a:extLst>
              <a:ext uri="{FF2B5EF4-FFF2-40B4-BE49-F238E27FC236}">
                <a16:creationId xmlns:a16="http://schemas.microsoft.com/office/drawing/2014/main" id="{181DB6D1-8AE6-42A8-A4CB-3E057D98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6" descr="70%">
            <a:extLst>
              <a:ext uri="{FF2B5EF4-FFF2-40B4-BE49-F238E27FC236}">
                <a16:creationId xmlns:a16="http://schemas.microsoft.com/office/drawing/2014/main" id="{ABE26C85-979C-46D7-8D9D-C6AB07AF5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0"/>
            <a:ext cx="457200" cy="68580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441" name="Text Box 17">
            <a:extLst>
              <a:ext uri="{FF2B5EF4-FFF2-40B4-BE49-F238E27FC236}">
                <a16:creationId xmlns:a16="http://schemas.microsoft.com/office/drawing/2014/main" id="{575C23DA-2B37-4DD6-A755-AF1EA406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H.3</a:t>
            </a:r>
          </a:p>
        </p:txBody>
      </p:sp>
      <p:sp>
        <p:nvSpPr>
          <p:cNvPr id="18442" name="Text Box 18">
            <a:extLst>
              <a:ext uri="{FF2B5EF4-FFF2-40B4-BE49-F238E27FC236}">
                <a16:creationId xmlns:a16="http://schemas.microsoft.com/office/drawing/2014/main" id="{B0509879-2516-406F-AEF1-7EE3B6DA0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676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H.4</a:t>
            </a:r>
          </a:p>
        </p:txBody>
      </p:sp>
      <p:sp>
        <p:nvSpPr>
          <p:cNvPr id="18443" name="Text Box 19">
            <a:extLst>
              <a:ext uri="{FF2B5EF4-FFF2-40B4-BE49-F238E27FC236}">
                <a16:creationId xmlns:a16="http://schemas.microsoft.com/office/drawing/2014/main" id="{50CE8759-F511-4374-92E0-F32219431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86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H.5</a:t>
            </a:r>
          </a:p>
        </p:txBody>
      </p:sp>
      <p:sp>
        <p:nvSpPr>
          <p:cNvPr id="18444" name="Text Box 20">
            <a:extLst>
              <a:ext uri="{FF2B5EF4-FFF2-40B4-BE49-F238E27FC236}">
                <a16:creationId xmlns:a16="http://schemas.microsoft.com/office/drawing/2014/main" id="{AC42005B-01E5-471A-9254-5C273E0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886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H.6</a:t>
            </a:r>
          </a:p>
        </p:txBody>
      </p:sp>
      <p:sp>
        <p:nvSpPr>
          <p:cNvPr id="18445" name="Text Box 21">
            <a:extLst>
              <a:ext uri="{FF2B5EF4-FFF2-40B4-BE49-F238E27FC236}">
                <a16:creationId xmlns:a16="http://schemas.microsoft.com/office/drawing/2014/main" id="{47DD9C28-F619-4792-816D-95E677AA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324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H.7</a:t>
            </a:r>
          </a:p>
        </p:txBody>
      </p:sp>
      <p:sp>
        <p:nvSpPr>
          <p:cNvPr id="18446" name="Text Box 22">
            <a:extLst>
              <a:ext uri="{FF2B5EF4-FFF2-40B4-BE49-F238E27FC236}">
                <a16:creationId xmlns:a16="http://schemas.microsoft.com/office/drawing/2014/main" id="{936274ED-89C4-4757-9275-535E69C72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400800"/>
            <a:ext cx="914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H.8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45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u sinh san cua ech">
            <a:extLst>
              <a:ext uri="{FF2B5EF4-FFF2-40B4-BE49-F238E27FC236}">
                <a16:creationId xmlns:a16="http://schemas.microsoft.com/office/drawing/2014/main" id="{2509815E-905A-4262-893A-DE437513B5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762000"/>
            <a:ext cx="4038600" cy="3919538"/>
          </a:xfrm>
          <a:noFill/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6C3A061-5CD8-4987-BE2A-91E70041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1"/>
            <a:ext cx="4648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đực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gọi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cái</a:t>
            </a:r>
            <a:r>
              <a:rPr lang="en-US" altLang="en-US" sz="4000" i="1" dirty="0">
                <a:latin typeface="Arial" panose="020B0604020202020204" pitchFamily="34" charset="0"/>
              </a:rPr>
              <a:t> , </a:t>
            </a:r>
            <a:r>
              <a:rPr lang="en-US" altLang="en-US" sz="4000" i="1" dirty="0" err="1">
                <a:latin typeface="Arial" panose="020B0604020202020204" pitchFamily="34" charset="0"/>
              </a:rPr>
              <a:t>hai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túi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kêu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phía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dưới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miệng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phồng</a:t>
            </a:r>
            <a:r>
              <a:rPr lang="en-US" altLang="en-US" sz="4000" i="1" dirty="0">
                <a:latin typeface="Arial" panose="020B0604020202020204" pitchFamily="34" charset="0"/>
              </a:rPr>
              <a:t> to, </a:t>
            </a: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cái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không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có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túi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mi</a:t>
            </a:r>
            <a:r>
              <a:rPr lang="en-US" altLang="en-US" sz="3600" i="1" dirty="0" err="1">
                <a:latin typeface="Arial" panose="020B0604020202020204" pitchFamily="34" charset="0"/>
              </a:rPr>
              <a:t>ệng</a:t>
            </a:r>
            <a:r>
              <a:rPr lang="en-US" altLang="en-US" sz="3600" i="1" dirty="0">
                <a:latin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C741B220-D94B-4FA8-A630-389B71AF3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86200"/>
            <a:ext cx="838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H.1</a:t>
            </a:r>
          </a:p>
        </p:txBody>
      </p:sp>
      <p:pic>
        <p:nvPicPr>
          <p:cNvPr id="10" name="Picture 8" descr="25-03-08_0249">
            <a:extLst>
              <a:ext uri="{FF2B5EF4-FFF2-40B4-BE49-F238E27FC236}">
                <a16:creationId xmlns:a16="http://schemas.microsoft.com/office/drawing/2014/main" id="{282A6952-C1D4-48CF-BBF1-DBC0A29D29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829050"/>
            <a:ext cx="4648200" cy="3028950"/>
          </a:xfrm>
          <a:noFill/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5CDDC1C-0CA1-41DC-97AE-BBD2CBDF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u="sng" dirty="0" err="1">
                <a:solidFill>
                  <a:srgbClr val="FF0000"/>
                </a:solidFill>
                <a:latin typeface="Bodoni-ExtraBold" pitchFamily="18" charset="0"/>
              </a:rPr>
              <a:t>Nội</a:t>
            </a:r>
            <a:r>
              <a:rPr lang="en-US" altLang="en-US" sz="2400" b="1" i="1" u="sng" dirty="0">
                <a:solidFill>
                  <a:srgbClr val="FF0000"/>
                </a:solidFill>
                <a:latin typeface="Bodoni-ExtraBold" pitchFamily="18" charset="0"/>
              </a:rPr>
              <a:t> dung 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Bodoni-ExtraBold" pitchFamily="18" charset="0"/>
              </a:rPr>
              <a:t>bứch</a:t>
            </a:r>
            <a:r>
              <a:rPr lang="en-US" altLang="en-US" sz="2400" b="1" i="1" u="sng" dirty="0">
                <a:solidFill>
                  <a:srgbClr val="FF0000"/>
                </a:solidFill>
                <a:latin typeface="Bodoni-ExtraBold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Bodoni-ExtraBold" pitchFamily="18" charset="0"/>
              </a:rPr>
              <a:t>tranh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4C38E8-C02D-4200-B1D9-4F5FA5033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410200"/>
            <a:ext cx="990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H.2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9422F622-BC16-4136-ACF8-C4C4B51AF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029200"/>
            <a:ext cx="2743200" cy="1524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333399"/>
                </a:solidFill>
                <a:latin typeface="Arial" panose="020B0604020202020204" pitchFamily="34" charset="0"/>
              </a:rPr>
              <a:t>Trứng ếch </a:t>
            </a:r>
          </a:p>
        </p:txBody>
      </p:sp>
    </p:spTree>
    <p:extLst>
      <p:ext uri="{BB962C8B-B14F-4D97-AF65-F5344CB8AC3E}">
        <p14:creationId xmlns:p14="http://schemas.microsoft.com/office/powerpoint/2010/main" val="34848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5-03-08_0250">
            <a:extLst>
              <a:ext uri="{FF2B5EF4-FFF2-40B4-BE49-F238E27FC236}">
                <a16:creationId xmlns:a16="http://schemas.microsoft.com/office/drawing/2014/main" id="{39D69F26-0AB8-4E5D-9CDC-CCF30CB4CC6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897" y="95693"/>
            <a:ext cx="4343400" cy="4953000"/>
          </a:xfrm>
          <a:noFill/>
        </p:spPr>
      </p:pic>
      <p:pic>
        <p:nvPicPr>
          <p:cNvPr id="8" name="Content Placeholder 7" descr="25-03-08_0251">
            <a:extLst>
              <a:ext uri="{FF2B5EF4-FFF2-40B4-BE49-F238E27FC236}">
                <a16:creationId xmlns:a16="http://schemas.microsoft.com/office/drawing/2014/main" id="{95084ED8-C149-473C-B6DC-CBC3C8D8DCC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9" y="95693"/>
            <a:ext cx="4603897" cy="4953000"/>
          </a:xfrm>
          <a:noFill/>
        </p:spPr>
      </p:pic>
      <p:sp>
        <p:nvSpPr>
          <p:cNvPr id="9" name="Oval 12">
            <a:extLst>
              <a:ext uri="{FF2B5EF4-FFF2-40B4-BE49-F238E27FC236}">
                <a16:creationId xmlns:a16="http://schemas.microsoft.com/office/drawing/2014/main" id="{6237A5A0-B2C9-4CA5-BACB-BCA1DCFC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297" y="4286693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H.3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63D5A04D-F248-439A-8EFA-27AAE5A9B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997" y="4248594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H.4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8941EAC1-AC0F-41CC-B0EB-9BEDA684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497" y="5353493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Trứng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ếch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mới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nở</a:t>
            </a:r>
            <a:endParaRPr lang="en-US" altLang="en-US" sz="3600" i="1" dirty="0">
              <a:latin typeface="Arial" panose="020B06040202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C8F57678-5BDA-47C4-87E9-4719544C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697" y="5429694"/>
            <a:ext cx="464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Nòng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nọc</a:t>
            </a:r>
            <a:r>
              <a:rPr lang="en-US" altLang="en-US" sz="3600" i="1" dirty="0">
                <a:latin typeface="Arial" panose="020B0604020202020204" pitchFamily="34" charset="0"/>
              </a:rPr>
              <a:t> con (</a:t>
            </a:r>
            <a:r>
              <a:rPr lang="en-US" altLang="en-US" sz="3600" i="1" dirty="0" err="1">
                <a:latin typeface="Arial" panose="020B0604020202020204" pitchFamily="34" charset="0"/>
              </a:rPr>
              <a:t>đầu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tròn</a:t>
            </a:r>
            <a:r>
              <a:rPr lang="en-US" altLang="en-US" sz="3600" i="1" dirty="0">
                <a:latin typeface="Arial" panose="020B0604020202020204" pitchFamily="34" charset="0"/>
              </a:rPr>
              <a:t>, </a:t>
            </a:r>
            <a:r>
              <a:rPr lang="en-US" altLang="en-US" sz="3600" i="1" dirty="0" err="1">
                <a:latin typeface="Arial" panose="020B0604020202020204" pitchFamily="34" charset="0"/>
              </a:rPr>
              <a:t>đuôi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dài</a:t>
            </a:r>
            <a:r>
              <a:rPr lang="en-US" altLang="en-US" sz="3600" i="1" dirty="0">
                <a:latin typeface="Arial" panose="020B0604020202020204" pitchFamily="34" charset="0"/>
              </a:rPr>
              <a:t> , </a:t>
            </a:r>
            <a:r>
              <a:rPr lang="en-US" altLang="en-US" sz="3600" i="1" dirty="0" err="1">
                <a:latin typeface="Arial" panose="020B0604020202020204" pitchFamily="34" charset="0"/>
              </a:rPr>
              <a:t>dẹp</a:t>
            </a:r>
            <a:r>
              <a:rPr lang="en-US" altLang="en-US" sz="3600" i="1" dirty="0">
                <a:latin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9466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5-03-08_0252">
            <a:extLst>
              <a:ext uri="{FF2B5EF4-FFF2-40B4-BE49-F238E27FC236}">
                <a16:creationId xmlns:a16="http://schemas.microsoft.com/office/drawing/2014/main" id="{E66074B3-8A35-475A-911A-B7EB0EFE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5-03-08_0253">
            <a:extLst>
              <a:ext uri="{FF2B5EF4-FFF2-40B4-BE49-F238E27FC236}">
                <a16:creationId xmlns:a16="http://schemas.microsoft.com/office/drawing/2014/main" id="{3D7583E4-4BE3-4331-82C9-EA04A0BD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6EB1D4B5-F3BE-4ADE-B3D5-BB6E2BC2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4038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Nòng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nọc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lớn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dần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lên</a:t>
            </a:r>
            <a:r>
              <a:rPr lang="en-US" altLang="en-US" sz="3600" i="1" dirty="0">
                <a:latin typeface="Arial" panose="020B0604020202020204" pitchFamily="34" charset="0"/>
              </a:rPr>
              <a:t>, </a:t>
            </a:r>
            <a:r>
              <a:rPr lang="en-US" altLang="en-US" sz="3600" i="1" dirty="0" err="1">
                <a:latin typeface="Arial" panose="020B0604020202020204" pitchFamily="34" charset="0"/>
              </a:rPr>
              <a:t>mọc</a:t>
            </a:r>
            <a:r>
              <a:rPr lang="en-US" altLang="en-US" sz="3600" i="1" dirty="0">
                <a:latin typeface="Arial" panose="020B0604020202020204" pitchFamily="34" charset="0"/>
              </a:rPr>
              <a:t> ra </a:t>
            </a:r>
            <a:r>
              <a:rPr lang="en-US" altLang="en-US" sz="3600" i="1" dirty="0" err="1">
                <a:latin typeface="Arial" panose="020B0604020202020204" pitchFamily="34" charset="0"/>
              </a:rPr>
              <a:t>hai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chân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phía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sau</a:t>
            </a:r>
            <a:r>
              <a:rPr lang="en-US" altLang="en-US" sz="3600" i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820B9D43-96C8-4FF8-A6BC-9BCA40DFB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00600"/>
            <a:ext cx="3581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Nòng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nọc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mọc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tiếp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hai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chân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phía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trước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D4AE23F1-BEDE-4490-919E-5A3ACE0F7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74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H.5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23C75064-0B1D-4ADE-A195-1D537A4E9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703674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14955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5-03-08_0254">
            <a:extLst>
              <a:ext uri="{FF2B5EF4-FFF2-40B4-BE49-F238E27FC236}">
                <a16:creationId xmlns:a16="http://schemas.microsoft.com/office/drawing/2014/main" id="{6FD0C79B-0672-4C46-AF0C-8EFA7A2440A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419600" cy="3786188"/>
          </a:xfrm>
          <a:noFill/>
        </p:spPr>
      </p:pic>
      <p:pic>
        <p:nvPicPr>
          <p:cNvPr id="8" name="Content Placeholder 7" descr="22-03-08_2245">
            <a:extLst>
              <a:ext uri="{FF2B5EF4-FFF2-40B4-BE49-F238E27FC236}">
                <a16:creationId xmlns:a16="http://schemas.microsoft.com/office/drawing/2014/main" id="{17BBDA79-89A0-404A-B560-1E03528E18A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0"/>
            <a:ext cx="4724400" cy="3810000"/>
          </a:xfrm>
          <a:noFill/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6342D8A8-8116-456A-8C19-424E2D6A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4801"/>
            <a:ext cx="4038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Ếch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đã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đủ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4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chân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,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đuôi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ngắn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dần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bắt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đầu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nhảy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bờ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624278C0-F754-4EAE-B5C2-62BD2B11B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Ếch trưởng thành </a:t>
            </a: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E03FB4B7-79DB-4F04-BA47-856011B41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2667000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H.8</a:t>
            </a: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F31800F3-800A-4CF1-9410-897C6B321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43200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H.7</a:t>
            </a:r>
          </a:p>
        </p:txBody>
      </p:sp>
    </p:spTree>
    <p:extLst>
      <p:ext uri="{BB962C8B-B14F-4D97-AF65-F5344CB8AC3E}">
        <p14:creationId xmlns:p14="http://schemas.microsoft.com/office/powerpoint/2010/main" val="87971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id="{66294935-FF23-49D9-A6A9-F88ACC57E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32180"/>
            <a:ext cx="9015623" cy="2819400"/>
          </a:xfrm>
          <a:prstGeom prst="irregularSeal1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ếch</a:t>
            </a:r>
            <a:endParaRPr lang="en-US" altLang="en-US" sz="4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nòng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nọc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?</a:t>
            </a:r>
          </a:p>
        </p:txBody>
      </p:sp>
      <p:graphicFrame>
        <p:nvGraphicFramePr>
          <p:cNvPr id="19" name="Group 34">
            <a:extLst>
              <a:ext uri="{FF2B5EF4-FFF2-40B4-BE49-F238E27FC236}">
                <a16:creationId xmlns:a16="http://schemas.microsoft.com/office/drawing/2014/main" id="{4495C3A0-7160-4290-A033-F4B55B6ED3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281425"/>
              </p:ext>
            </p:extLst>
          </p:nvPr>
        </p:nvGraphicFramePr>
        <p:xfrm>
          <a:off x="2558811" y="3104456"/>
          <a:ext cx="7543800" cy="291486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Ếch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Nòng</a:t>
                      </a:r>
                      <a:r>
                        <a:rPr kumimoji="0" lang="en-US" sz="4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 </a:t>
                      </a: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nọc</a:t>
                      </a:r>
                      <a:endParaRPr kumimoji="0" lang="en-US" sz="40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doni-ExtraBold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Có thể sống trên cạn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Sống dưới nước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Không có đuôi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Có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đuôi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dài</a:t>
                      </a:r>
                      <a:endParaRPr kumimoji="0" lang="en-US" sz="3600" b="0" i="1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9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5F1D8040-AB06-40FC-9E5C-5F2D183A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419" y="1021478"/>
            <a:ext cx="549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DBFA4DD7-E37E-40E7-B5ED-4F481E9F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52" y="2291093"/>
            <a:ext cx="87151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là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động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vật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đẻ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trứng</a:t>
            </a:r>
            <a:r>
              <a:rPr lang="en-US" altLang="en-US" sz="4000" i="1" dirty="0">
                <a:latin typeface="Arial" panose="020B0604020202020204" pitchFamily="34" charset="0"/>
              </a:rPr>
              <a:t> . </a:t>
            </a:r>
            <a:r>
              <a:rPr lang="en-US" altLang="en-US" sz="4000" i="1" dirty="0" err="1">
                <a:latin typeface="Arial" panose="020B0604020202020204" pitchFamily="34" charset="0"/>
              </a:rPr>
              <a:t>Trong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quá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trình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phát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triển</a:t>
            </a:r>
            <a:r>
              <a:rPr lang="en-US" altLang="en-US" sz="4000" i="1" dirty="0">
                <a:latin typeface="Arial" panose="020B0604020202020204" pitchFamily="34" charset="0"/>
              </a:rPr>
              <a:t>, con </a:t>
            </a: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vừa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</a:t>
            </a:r>
            <a:r>
              <a:rPr lang="en-US" altLang="en-US" sz="3600" i="1" dirty="0" err="1">
                <a:latin typeface="Arial" panose="020B0604020202020204" pitchFamily="34" charset="0"/>
              </a:rPr>
              <a:t>ải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>
                <a:latin typeface="Arial" panose="020B0604020202020204" pitchFamily="34" charset="0"/>
              </a:rPr>
              <a:t>qua </a:t>
            </a:r>
            <a:r>
              <a:rPr lang="en-US" altLang="en-US" sz="4000" i="1" dirty="0" err="1">
                <a:latin typeface="Arial" panose="020B0604020202020204" pitchFamily="34" charset="0"/>
              </a:rPr>
              <a:t>đời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sống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dưới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nước</a:t>
            </a:r>
            <a:r>
              <a:rPr lang="en-US" altLang="en-US" sz="4000" i="1" dirty="0">
                <a:latin typeface="Arial" panose="020B0604020202020204" pitchFamily="34" charset="0"/>
              </a:rPr>
              <a:t>, </a:t>
            </a:r>
            <a:r>
              <a:rPr lang="en-US" altLang="en-US" sz="4000" i="1" dirty="0" err="1">
                <a:latin typeface="Arial" panose="020B0604020202020204" pitchFamily="34" charset="0"/>
              </a:rPr>
              <a:t>vừa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</a:t>
            </a:r>
            <a:r>
              <a:rPr lang="en-US" altLang="en-US" sz="3600" i="1" dirty="0" err="1">
                <a:latin typeface="Arial" panose="020B0604020202020204" pitchFamily="34" charset="0"/>
              </a:rPr>
              <a:t>rải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>
                <a:latin typeface="Arial" panose="020B0604020202020204" pitchFamily="34" charset="0"/>
              </a:rPr>
              <a:t>qua </a:t>
            </a:r>
            <a:r>
              <a:rPr lang="en-US" altLang="en-US" sz="4000" i="1" dirty="0" err="1">
                <a:latin typeface="Arial" panose="020B0604020202020204" pitchFamily="34" charset="0"/>
              </a:rPr>
              <a:t>đời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sống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trên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cạn</a:t>
            </a:r>
            <a:r>
              <a:rPr lang="en-US" altLang="en-US" sz="4000" i="1" dirty="0">
                <a:latin typeface="Arial" panose="020B0604020202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9135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48472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201265" y="6026835"/>
            <a:ext cx="609870" cy="382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78FB4B1C-1152-41BB-A515-4AD4AB6D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377" y="3182283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800" b="1" i="1" dirty="0">
                <a:solidFill>
                  <a:srgbClr val="00B050"/>
                </a:solidFill>
                <a:latin typeface="Bodoni-ExtraBold" pitchFamily="18" charset="0"/>
              </a:rPr>
              <a:t>SỰ SINH SẢN CỦA ẾCH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7789D5-62A5-4A1A-A702-7E488CDAB496}"/>
              </a:ext>
            </a:extLst>
          </p:cNvPr>
          <p:cNvSpPr/>
          <p:nvPr/>
        </p:nvSpPr>
        <p:spPr>
          <a:xfrm>
            <a:off x="3451526" y="1211641"/>
            <a:ext cx="52889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7CD7468-689F-4047-8383-D78B65FF69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90844">
            <a:off x="9782570" y="3450578"/>
            <a:ext cx="1514106" cy="2785144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CC449CF7-B32A-4AA0-A47B-1E7CB17430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789970">
            <a:off x="-7619814" y="-2990274"/>
            <a:ext cx="1145502" cy="123671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6A5DFBCE-6C2F-4468-A4CD-3DE4E9F20E4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1232672">
            <a:off x="5258196" y="5264722"/>
            <a:ext cx="2127999" cy="1669592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CB70F87F-065A-46CB-A971-B49C5018664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789970">
            <a:off x="1481822" y="-118106"/>
            <a:ext cx="1165246" cy="1258026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384FEF0F-ADD5-43A3-8C37-5126A2FD0F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50392" y="258190"/>
            <a:ext cx="2009152" cy="1815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F3626D27-4A5E-44E1-887F-8486A37F5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076"/>
            <a:ext cx="91440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>
            <a:extLst>
              <a:ext uri="{FF2B5EF4-FFF2-40B4-BE49-F238E27FC236}">
                <a16:creationId xmlns:a16="http://schemas.microsoft.com/office/drawing/2014/main" id="{632886C7-3BFD-407A-8A52-EAAE9B356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0"/>
            <a:ext cx="9144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i="1">
                <a:solidFill>
                  <a:srgbClr val="333399"/>
                </a:solidFill>
                <a:latin typeface="Bodoni-ExtraBold" pitchFamily="18" charset="0"/>
              </a:rPr>
              <a:t>Vẽ sơ đồ chu trình sinh sản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i="1">
                <a:solidFill>
                  <a:srgbClr val="333399"/>
                </a:solidFill>
                <a:latin typeface="Bodoni-ExtraBold" pitchFamily="18" charset="0"/>
              </a:rPr>
              <a:t>của ếch</a:t>
            </a:r>
            <a:r>
              <a:rPr lang="en-US" altLang="en-US" sz="4400" i="1">
                <a:solidFill>
                  <a:srgbClr val="333399"/>
                </a:solidFill>
              </a:rPr>
              <a:t> .</a:t>
            </a:r>
          </a:p>
        </p:txBody>
      </p:sp>
      <p:pic>
        <p:nvPicPr>
          <p:cNvPr id="25604" name="Picture 8" descr="Hinh dang ngoai cua ech dong">
            <a:extLst>
              <a:ext uri="{FF2B5EF4-FFF2-40B4-BE49-F238E27FC236}">
                <a16:creationId xmlns:a16="http://schemas.microsoft.com/office/drawing/2014/main" id="{421E0AAE-984C-4A50-8779-C2567350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9">
            <a:extLst>
              <a:ext uri="{FF2B5EF4-FFF2-40B4-BE49-F238E27FC236}">
                <a16:creationId xmlns:a16="http://schemas.microsoft.com/office/drawing/2014/main" id="{3CAAFD62-3FC2-4A51-9E72-EA684AF851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228600"/>
            <a:ext cx="3733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</a:rPr>
              <a:t>TRÒ CHƠI</a:t>
            </a:r>
          </a:p>
        </p:txBody>
      </p:sp>
      <p:sp>
        <p:nvSpPr>
          <p:cNvPr id="25606" name="Oval 10">
            <a:extLst>
              <a:ext uri="{FF2B5EF4-FFF2-40B4-BE49-F238E27FC236}">
                <a16:creationId xmlns:a16="http://schemas.microsoft.com/office/drawing/2014/main" id="{01F49544-A17E-4CEE-9813-177DDB19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5600"/>
            <a:ext cx="41148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990000"/>
                </a:solidFill>
                <a:latin typeface="Bodoni-ExtraBold" pitchFamily="18" charset="0"/>
              </a:rPr>
              <a:t>HOẠT ĐỘNG 3</a:t>
            </a:r>
          </a:p>
        </p:txBody>
      </p:sp>
    </p:spTree>
  </p:cSld>
  <p:clrMapOvr>
    <a:masterClrMapping/>
  </p:clrMapOvr>
  <p:transition spd="slow"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pic>
        <p:nvPicPr>
          <p:cNvPr id="11" name="Picture 4" descr="CHU TRINH SINH TRUONG CUA ECH">
            <a:extLst>
              <a:ext uri="{FF2B5EF4-FFF2-40B4-BE49-F238E27FC236}">
                <a16:creationId xmlns:a16="http://schemas.microsoft.com/office/drawing/2014/main" id="{914C3976-645E-4CCD-ACBC-CE2D07A9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51085"/>
            <a:ext cx="9144000" cy="5450958"/>
          </a:xfrm>
          <a:prstGeom prst="rect">
            <a:avLst/>
          </a:prstGeom>
          <a:solidFill>
            <a:srgbClr val="CC99FF"/>
          </a:solidFill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08549A3D-8073-480F-82DD-4041F6F9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852569"/>
            <a:ext cx="7620000" cy="7312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 dirty="0">
                <a:solidFill>
                  <a:srgbClr val="FF0000"/>
                </a:solidFill>
              </a:rPr>
              <a:t>Chu </a:t>
            </a:r>
            <a:r>
              <a:rPr lang="en-US" altLang="en-US" sz="4000" i="1" dirty="0" err="1">
                <a:solidFill>
                  <a:srgbClr val="FF0000"/>
                </a:solidFill>
              </a:rPr>
              <a:t>trình</a:t>
            </a:r>
            <a:r>
              <a:rPr lang="en-US" altLang="en-US" sz="4000" i="1" dirty="0">
                <a:solidFill>
                  <a:srgbClr val="FF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sinh</a:t>
            </a:r>
            <a:r>
              <a:rPr lang="en-US" altLang="en-US" sz="4000" i="1" dirty="0">
                <a:solidFill>
                  <a:srgbClr val="FF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sản</a:t>
            </a:r>
            <a:r>
              <a:rPr lang="en-US" altLang="en-US" sz="4000" i="1" dirty="0">
                <a:solidFill>
                  <a:srgbClr val="99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của</a:t>
            </a:r>
            <a:r>
              <a:rPr lang="en-US" altLang="en-US" sz="4000" i="1" dirty="0">
                <a:solidFill>
                  <a:srgbClr val="FF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ếch</a:t>
            </a:r>
            <a:r>
              <a:rPr lang="en-US" altLang="en-US" sz="4000" i="1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4926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WordArt 9">
            <a:extLst>
              <a:ext uri="{FF2B5EF4-FFF2-40B4-BE49-F238E27FC236}">
                <a16:creationId xmlns:a16="http://schemas.microsoft.com/office/drawing/2014/main" id="{F8271F4D-3442-41A4-A3FB-99A0C19343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7577" y="1142599"/>
            <a:ext cx="3733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</a:rPr>
              <a:t>Dặn dò</a:t>
            </a: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8EBC4BFB-CF6A-437C-80B0-F7318B6A7446}"/>
              </a:ext>
            </a:extLst>
          </p:cNvPr>
          <p:cNvSpPr txBox="1"/>
          <p:nvPr/>
        </p:nvSpPr>
        <p:spPr>
          <a:xfrm>
            <a:off x="2380604" y="2658211"/>
            <a:ext cx="759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1.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sơ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sản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ếch</a:t>
            </a:r>
            <a:r>
              <a:rPr lang="en-US" sz="2800" b="1" dirty="0"/>
              <a:t>.</a:t>
            </a:r>
          </a:p>
        </p:txBody>
      </p:sp>
      <p:sp>
        <p:nvSpPr>
          <p:cNvPr id="13" name="TextBox 51">
            <a:extLst>
              <a:ext uri="{FF2B5EF4-FFF2-40B4-BE49-F238E27FC236}">
                <a16:creationId xmlns:a16="http://schemas.microsoft.com/office/drawing/2014/main" id="{121403B9-D7D5-4EDE-A2AD-43C0892F4372}"/>
              </a:ext>
            </a:extLst>
          </p:cNvPr>
          <p:cNvSpPr txBox="1"/>
          <p:nvPr/>
        </p:nvSpPr>
        <p:spPr>
          <a:xfrm>
            <a:off x="2385237" y="3530311"/>
            <a:ext cx="90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2. </a:t>
            </a:r>
            <a:r>
              <a:rPr lang="en-US" sz="2800" b="1" dirty="0" err="1"/>
              <a:t>Chuẩn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233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137C24-E1A6-4E82-BBFD-C7368B62B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" y="0"/>
            <a:ext cx="12073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5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48472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D26A3AD3-F126-4518-ADC1-0FBE72BE2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244" y="1745453"/>
            <a:ext cx="7848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4000" dirty="0" err="1">
                <a:latin typeface="Tahoma" panose="020B0604030504040204" pitchFamily="34" charset="0"/>
              </a:rPr>
              <a:t>Em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hãy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vẽ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sơ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đồ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về</a:t>
            </a:r>
            <a:r>
              <a:rPr lang="en-US" altLang="en-US" sz="4000" dirty="0">
                <a:latin typeface="Tahoma" panose="020B0604030504040204" pitchFamily="34" charset="0"/>
              </a:rPr>
              <a:t> chu </a:t>
            </a:r>
            <a:r>
              <a:rPr lang="en-US" altLang="en-US" sz="4000" dirty="0" err="1">
                <a:latin typeface="Tahoma" panose="020B0604030504040204" pitchFamily="34" charset="0"/>
              </a:rPr>
              <a:t>trình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sinh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sản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của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gián</a:t>
            </a:r>
            <a:r>
              <a:rPr lang="en-US" altLang="en-US" sz="4000" dirty="0">
                <a:latin typeface="Tahoma" panose="020B0604030504040204" pitchFamily="34" charset="0"/>
              </a:rPr>
              <a:t>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 dirty="0">
              <a:latin typeface="Tahoma" panose="020B060403050404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>
                <a:latin typeface="Tahoma" panose="020B0604030504040204" pitchFamily="34" charset="0"/>
              </a:rPr>
              <a:t>2. </a:t>
            </a:r>
            <a:r>
              <a:rPr lang="en-US" altLang="en-US" sz="4000" dirty="0" err="1">
                <a:latin typeface="Tahoma" panose="020B0604030504040204" pitchFamily="34" charset="0"/>
              </a:rPr>
              <a:t>Em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hãy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vẽ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sơ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đồ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về</a:t>
            </a:r>
            <a:r>
              <a:rPr lang="en-US" altLang="en-US" sz="4000" dirty="0">
                <a:latin typeface="Tahoma" panose="020B0604030504040204" pitchFamily="34" charset="0"/>
              </a:rPr>
              <a:t> chu </a:t>
            </a:r>
            <a:r>
              <a:rPr lang="en-US" altLang="en-US" sz="4000" dirty="0" err="1">
                <a:latin typeface="Tahoma" panose="020B0604030504040204" pitchFamily="34" charset="0"/>
              </a:rPr>
              <a:t>trình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sinh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sản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của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ruồi</a:t>
            </a:r>
            <a:r>
              <a:rPr lang="en-US" altLang="en-US" sz="4000" dirty="0">
                <a:latin typeface="Tahoma" panose="020B0604030504040204" pitchFamily="34" charset="0"/>
              </a:rPr>
              <a:t>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 dirty="0">
              <a:latin typeface="Tahoma" panose="020B0604030504040204" pitchFamily="34" charset="0"/>
            </a:endParaRPr>
          </a:p>
        </p:txBody>
      </p:sp>
      <p:pic>
        <p:nvPicPr>
          <p:cNvPr id="19" name="Picture 7" descr="25-03-08_2158">
            <a:extLst>
              <a:ext uri="{FF2B5EF4-FFF2-40B4-BE49-F238E27FC236}">
                <a16:creationId xmlns:a16="http://schemas.microsoft.com/office/drawing/2014/main" id="{1B821252-CB6F-4156-B1CB-E88BB262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5878" y="4881562"/>
            <a:ext cx="1676400" cy="1252538"/>
          </a:xfrm>
          <a:prstGeom prst="rect">
            <a:avLst/>
          </a:prstGeom>
          <a:noFill/>
        </p:spPr>
      </p:pic>
      <p:pic>
        <p:nvPicPr>
          <p:cNvPr id="20" name="Picture 9" descr="25-03-08_2159">
            <a:extLst>
              <a:ext uri="{FF2B5EF4-FFF2-40B4-BE49-F238E27FC236}">
                <a16:creationId xmlns:a16="http://schemas.microsoft.com/office/drawing/2014/main" id="{17D2EA92-9A11-4ED0-86BE-4A4900708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5878" y="2491977"/>
            <a:ext cx="1676400" cy="1252538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49E2EB-1345-47BE-BED3-309AAF01FA8B}"/>
              </a:ext>
            </a:extLst>
          </p:cNvPr>
          <p:cNvSpPr/>
          <p:nvPr/>
        </p:nvSpPr>
        <p:spPr>
          <a:xfrm>
            <a:off x="3246501" y="317000"/>
            <a:ext cx="5698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ỞI ĐỘNG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90FB8CA3-4DBB-4D43-ADD0-F32C4196B2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12601" y="2743653"/>
            <a:ext cx="4843120" cy="2030365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D05B6E56-7221-4BC0-B57C-5BC4715774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39375" y="2816296"/>
            <a:ext cx="4843120" cy="2077467"/>
          </a:xfrm>
          <a:prstGeom prst="rect">
            <a:avLst/>
          </a:prstGeom>
        </p:spPr>
      </p:pic>
      <p:pic>
        <p:nvPicPr>
          <p:cNvPr id="11268" name="Picture 4" descr="Ếch cốm phiêu lưu ký - Giải cứu ếch con cho Android - Tải về APK">
            <a:extLst>
              <a:ext uri="{FF2B5EF4-FFF2-40B4-BE49-F238E27FC236}">
                <a16:creationId xmlns:a16="http://schemas.microsoft.com/office/drawing/2014/main" id="{A273D525-BE94-4387-B8A2-575FB9EE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42" y="2076122"/>
            <a:ext cx="1118396" cy="111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Ếch cốm phiêu lưu ký - Giải cứu ếch con cho Android - Tải về APK">
            <a:extLst>
              <a:ext uri="{FF2B5EF4-FFF2-40B4-BE49-F238E27FC236}">
                <a16:creationId xmlns:a16="http://schemas.microsoft.com/office/drawing/2014/main" id="{D3AEE0F1-F37B-49C9-B88D-45EC807E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37" y="2076123"/>
            <a:ext cx="1118395" cy="11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C06813CA-D578-49B9-A89F-3A6A0863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150" y="3134774"/>
            <a:ext cx="50267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15A0E26B-F8DF-4D12-ADC6-6FADC3802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277" y="3229965"/>
            <a:ext cx="48971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30B58-5A6A-4843-99C4-C5F039A23FD1}"/>
              </a:ext>
            </a:extLst>
          </p:cNvPr>
          <p:cNvSpPr/>
          <p:nvPr/>
        </p:nvSpPr>
        <p:spPr>
          <a:xfrm>
            <a:off x="1943564" y="906556"/>
            <a:ext cx="814357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ntique" panose="00000400000000000000" pitchFamily="2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9352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49E2EB-1345-47BE-BED3-309AAF01FA8B}"/>
              </a:ext>
            </a:extLst>
          </p:cNvPr>
          <p:cNvSpPr/>
          <p:nvPr/>
        </p:nvSpPr>
        <p:spPr>
          <a:xfrm>
            <a:off x="2694952" y="2401221"/>
            <a:ext cx="70567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8293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D47CF1E7-AA2C-4623-BF8A-D849674E2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399" y="526923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srgbClr val="000000"/>
                </a:solidFill>
              </a:rPr>
              <a:t>Trò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chơi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giả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tiếng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ếch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kêu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Cách phân biệt ếch đồng - ếch nuôi, cách làm ếch chi tiết an toàn">
            <a:extLst>
              <a:ext uri="{FF2B5EF4-FFF2-40B4-BE49-F238E27FC236}">
                <a16:creationId xmlns:a16="http://schemas.microsoft.com/office/drawing/2014/main" id="{76BD12FC-2BAD-4BC5-9D9F-6FEC12BC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41" y="1014854"/>
            <a:ext cx="6185867" cy="38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2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AutoShape 18">
            <a:extLst>
              <a:ext uri="{FF2B5EF4-FFF2-40B4-BE49-F238E27FC236}">
                <a16:creationId xmlns:a16="http://schemas.microsoft.com/office/drawing/2014/main" id="{9B45F2C1-339E-46DA-8EE5-195692DF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703" y="767204"/>
            <a:ext cx="4582634" cy="16764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6E33C80E-7441-4895-94F6-18F67E31B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935" y="4251402"/>
            <a:ext cx="8077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Quan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sát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tranh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hình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1,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hình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2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(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sgk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trang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116 )</a:t>
            </a:r>
          </a:p>
        </p:txBody>
      </p:sp>
      <p:sp>
        <p:nvSpPr>
          <p:cNvPr id="13" name="AutoShape 20">
            <a:extLst>
              <a:ext uri="{FF2B5EF4-FFF2-40B4-BE49-F238E27FC236}">
                <a16:creationId xmlns:a16="http://schemas.microsoft.com/office/drawing/2014/main" id="{AE599100-8AE1-486E-A40C-673A44BE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826" y="2480314"/>
            <a:ext cx="5697279" cy="173762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 err="1">
                <a:solidFill>
                  <a:schemeClr val="bg1"/>
                </a:solidFill>
              </a:rPr>
              <a:t>cả</a:t>
            </a:r>
            <a:r>
              <a:rPr lang="en-US" altLang="en-US" sz="4800" dirty="0">
                <a:solidFill>
                  <a:schemeClr val="bg1"/>
                </a:solidFill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</a:rPr>
              <a:t>lớp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C011-E4F0-4044-8559-D7306A0F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CF6C6-4055-4C9B-AC31-C18ABF952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5" descr="Su sinh san cua ech">
            <a:extLst>
              <a:ext uri="{FF2B5EF4-FFF2-40B4-BE49-F238E27FC236}">
                <a16:creationId xmlns:a16="http://schemas.microsoft.com/office/drawing/2014/main" id="{7FFBE094-E57C-4E12-8AE5-55346206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5" y="58770"/>
            <a:ext cx="5365898" cy="588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261C9470-A73C-4C4C-8C15-D2127BBB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102" y="6062403"/>
            <a:ext cx="718544" cy="5334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Bodoni-ExtraBold" pitchFamily="18" charset="0"/>
              </a:rPr>
              <a:t>1</a:t>
            </a:r>
          </a:p>
        </p:txBody>
      </p:sp>
      <p:pic>
        <p:nvPicPr>
          <p:cNvPr id="6" name="Picture 4" descr="25-03-08_0249">
            <a:extLst>
              <a:ext uri="{FF2B5EF4-FFF2-40B4-BE49-F238E27FC236}">
                <a16:creationId xmlns:a16="http://schemas.microsoft.com/office/drawing/2014/main" id="{4BBA769C-C02B-4F54-97A2-D2A0AC7F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86" y="26594"/>
            <a:ext cx="5365896" cy="59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5024FF85-D441-4458-AFEA-1AEA5521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0334" y="6011369"/>
            <a:ext cx="718544" cy="610725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Bodoni-ExtraBold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868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4">
            <a:hlinkClick r:id="rId14" action="ppaction://program"/>
            <a:extLst>
              <a:ext uri="{FF2B5EF4-FFF2-40B4-BE49-F238E27FC236}">
                <a16:creationId xmlns:a16="http://schemas.microsoft.com/office/drawing/2014/main" id="{E0F2D8DD-6349-4DD7-90BC-A4E42E07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988108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Ếch thường sống ở đâu 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12AF241B-35EA-4DDE-83F0-B524652D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823" y="1660656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?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B9D7DFDF-DCA0-4F2B-A86B-27F38FB6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2381448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43B2C06-1101-4830-BB56-7479B54F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938" y="4376888"/>
            <a:ext cx="586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B93CDBF9-0944-4165-82D1-3FE25C33D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938" y="5070341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Ếch thường kêu vào lúc nào ?</a:t>
            </a: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4E403C2C-2990-429B-89CC-03D68B70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664" y="2894238"/>
            <a:ext cx="4249072" cy="1524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</a:rPr>
              <a:t>DÃY B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24A2225E-2E86-4268-9C95-2035064FC362}"/>
              </a:ext>
            </a:extLst>
          </p:cNvPr>
          <p:cNvSpPr>
            <a:spLocks noChangeArrowheads="1"/>
          </p:cNvSpPr>
          <p:nvPr/>
        </p:nvSpPr>
        <p:spPr bwMode="auto">
          <a:xfrm rot="209921">
            <a:off x="3690570" y="65607"/>
            <a:ext cx="4193359" cy="990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DÃY A</a:t>
            </a:r>
          </a:p>
        </p:txBody>
      </p:sp>
    </p:spTree>
    <p:extLst>
      <p:ext uri="{BB962C8B-B14F-4D97-AF65-F5344CB8AC3E}">
        <p14:creationId xmlns:p14="http://schemas.microsoft.com/office/powerpoint/2010/main" val="31031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2686187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457</Words>
  <Application>Microsoft Office PowerPoint</Application>
  <PresentationFormat>Widescreen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Unicode MS</vt:lpstr>
      <vt:lpstr>Antique</vt:lpstr>
      <vt:lpstr>Arial</vt:lpstr>
      <vt:lpstr>Bodoni-ExtraBold</vt:lpstr>
      <vt:lpstr>Calibri</vt:lpstr>
      <vt:lpstr>Tahoma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Cúc Lê</cp:lastModifiedBy>
  <cp:revision>31</cp:revision>
  <dcterms:created xsi:type="dcterms:W3CDTF">2021-12-31T08:41:09Z</dcterms:created>
  <dcterms:modified xsi:type="dcterms:W3CDTF">2022-04-03T05:00:27Z</dcterms:modified>
</cp:coreProperties>
</file>