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7" r:id="rId3"/>
    <p:sldId id="258" r:id="rId4"/>
    <p:sldId id="291" r:id="rId5"/>
    <p:sldId id="274" r:id="rId6"/>
    <p:sldId id="264" r:id="rId7"/>
    <p:sldId id="270" r:id="rId8"/>
    <p:sldId id="293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05" autoAdjust="0"/>
  </p:normalViewPr>
  <p:slideViewPr>
    <p:cSldViewPr snapToGrid="0">
      <p:cViewPr>
        <p:scale>
          <a:sx n="50" d="100"/>
          <a:sy n="50" d="100"/>
        </p:scale>
        <p:origin x="-1500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50249" y="2888423"/>
            <a:ext cx="652027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055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327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2180" y="3087602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Thời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khóa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biểu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863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908485" y="4264869"/>
            <a:ext cx="1101398" cy="93017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6" y="2943368"/>
            <a:ext cx="6951132" cy="12680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06" y="1410287"/>
            <a:ext cx="7000832" cy="125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468687" y="1647135"/>
            <a:ext cx="494520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906" y="4327303"/>
            <a:ext cx="6975074" cy="1319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113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421" y="450750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4" y="3152686"/>
            <a:ext cx="461921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0839" y="4810377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0"/>
            <a:ext cx="7391400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1873" y="2866257"/>
            <a:ext cx="5122850" cy="3223949"/>
            <a:chOff x="444035" y="3238572"/>
            <a:chExt cx="4462325" cy="27095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3" name="Rounded Rectangular Callout 22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588412"/>
            <a:ext cx="5517154" cy="295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700"/>
            <a:ext cx="5517155" cy="32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185407" y="177800"/>
            <a:ext cx="7821200" cy="209288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Trò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chơi</a:t>
            </a:r>
            <a:endParaRPr lang="en-US" sz="6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nhanh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đúng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200" y="2546350"/>
            <a:ext cx="11785600" cy="335469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gồm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5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Lần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lượt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)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trò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hơn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giành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chiến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thắng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252186"/>
            <a:ext cx="1775896" cy="1361047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43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97"/>
            <a:ext cx="2743200" cy="1988003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55" y="381029"/>
            <a:ext cx="1098523" cy="1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71533"/>
              </p:ext>
            </p:extLst>
          </p:nvPr>
        </p:nvGraphicFramePr>
        <p:xfrm>
          <a:off x="133350" y="495567"/>
          <a:ext cx="11925300" cy="5607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/>
                <a:gridCol w="3238500"/>
                <a:gridCol w="3714750"/>
                <a:gridCol w="3467100"/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baseline="0" dirty="0" smtClean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cử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sổ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đọc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2800" b="1" baseline="0" dirty="0" smtClean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thầy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đánh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tập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dậy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nhảy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trao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đổi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đuổi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=""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593674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4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10450" y="2133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238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8" y="-287766"/>
            <a:ext cx="10766099" cy="6704415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1451" y="2319259"/>
            <a:ext cx="81280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47.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376</Words>
  <Application>Microsoft Office PowerPoint</Application>
  <PresentationFormat>Custom</PresentationFormat>
  <Paragraphs>64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121</cp:revision>
  <dcterms:created xsi:type="dcterms:W3CDTF">2021-06-17T09:40:01Z</dcterms:created>
  <dcterms:modified xsi:type="dcterms:W3CDTF">2021-06-23T04:22:19Z</dcterms:modified>
</cp:coreProperties>
</file>