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9"/>
  </p:notesMasterIdLst>
  <p:sldIdLst>
    <p:sldId id="302" r:id="rId3"/>
    <p:sldId id="286" r:id="rId4"/>
    <p:sldId id="304" r:id="rId5"/>
    <p:sldId id="307" r:id="rId6"/>
    <p:sldId id="305" r:id="rId7"/>
    <p:sldId id="301" r:id="rId8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 varScale="1">
        <p:scale>
          <a:sx n="54" d="100"/>
          <a:sy n="54" d="100"/>
        </p:scale>
        <p:origin x="-1056" y="-84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6/27/2021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9233" y="-948075"/>
            <a:ext cx="3704450" cy="391987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962400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097236"/>
            <a:r>
              <a:rPr lang="en-US" sz="5000" b="1" dirty="0" smtClean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20</a:t>
            </a:r>
            <a:endParaRPr lang="en-US" sz="50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2" y="317148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 smtClean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11</a:t>
            </a:r>
            <a:endParaRPr lang="en-US" sz="10600" b="1" dirty="0">
              <a:solidFill>
                <a:srgbClr val="FFC000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 VUI TUỔI THƠ</a:t>
            </a:r>
            <a:endParaRPr lang="en-US" sz="64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0" y="4185231"/>
            <a:ext cx="8305800" cy="978635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NHÍM NÂU KẾT BẠN</a:t>
            </a:r>
            <a:endParaRPr lang="en-US" sz="54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53000" y="5822698"/>
            <a:ext cx="5247106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5" y="6393613"/>
            <a:ext cx="2416836" cy="22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1001077"/>
            <a:ext cx="11772900" cy="886302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viết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 ở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9144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13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8229600" y="3352800"/>
            <a:ext cx="2895600" cy="907880"/>
          </a:xfrm>
          <a:prstGeom prst="wedgeRoundRectCallout">
            <a:avLst>
              <a:gd name="adj1" fmla="val -37951"/>
              <a:gd name="adj2" fmla="val 918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9" y="4800600"/>
            <a:ext cx="5905501" cy="29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  <p:bldP spid="13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6522099"/>
            <a:ext cx="2670747" cy="23798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737" y="6444150"/>
            <a:ext cx="2219325" cy="2219325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0" name="Text Box 1"/>
          <p:cNvSpPr txBox="1"/>
          <p:nvPr/>
        </p:nvSpPr>
        <p:spPr>
          <a:xfrm>
            <a:off x="1143000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10316523" y="-230633"/>
            <a:ext cx="4492426" cy="1670047"/>
          </a:xfrm>
          <a:prstGeom prst="rect">
            <a:avLst/>
          </a:prstGeom>
        </p:spPr>
      </p:pic>
      <p:sp>
        <p:nvSpPr>
          <p:cNvPr id="5" name="AutoShape 2" descr="http://camxuyen.edu.vn/Portals/0/Thu%20vien%20anh/TH%20Cam%20Phuc%2020-11-2014(1).jpg"/>
          <p:cNvSpPr>
            <a:spLocks noChangeAspect="1" noChangeArrowheads="1"/>
          </p:cNvSpPr>
          <p:nvPr/>
        </p:nvSpPr>
        <p:spPr bwMode="auto">
          <a:xfrm>
            <a:off x="123825" y="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://camxuyen.edu.vn/Portals/0/Thu%20vien%20anh/TH%20Cam%20Phuc%2020-11-2014.jpg"/>
          <p:cNvSpPr>
            <a:spLocks noChangeAspect="1" noChangeArrowheads="1"/>
          </p:cNvSpPr>
          <p:nvPr/>
        </p:nvSpPr>
        <p:spPr bwMode="auto">
          <a:xfrm>
            <a:off x="123825" y="638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1" y="1137583"/>
            <a:ext cx="11734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CBGV–HS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Tiểu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Thiều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19/11.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chương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20/11 qua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- 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- 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tri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algn="just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 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Tôn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đạo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tộc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Qua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 </a:t>
            </a:r>
          </a:p>
          <a:p>
            <a:pPr lvl="0" algn="just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  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chương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alt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alt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Thiều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20/11.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2" name="Picture 21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-76200" y="-76737"/>
            <a:ext cx="2104352" cy="1570574"/>
          </a:xfrm>
          <a:prstGeom prst="rect">
            <a:avLst/>
          </a:prstGeom>
        </p:spPr>
      </p:pic>
      <p:pic>
        <p:nvPicPr>
          <p:cNvPr id="23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2" y="-162307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514600" y="65782"/>
            <a:ext cx="83104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Lễ</a:t>
            </a:r>
            <a:r>
              <a:rPr lang="en-US" sz="32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3200" b="1" cap="all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kỉ</a:t>
            </a:r>
            <a:r>
              <a:rPr lang="en-US" sz="32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3200" b="1" cap="all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niệm</a:t>
            </a:r>
            <a:endParaRPr lang="en-US" sz="32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adena" panose="02000503000000020004" pitchFamily="2" charset="0"/>
            </a:endParaRPr>
          </a:p>
          <a:p>
            <a:pPr algn="ctr"/>
            <a:r>
              <a:rPr lang="en-US" sz="3200" b="1" cap="all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Chào</a:t>
            </a:r>
            <a:r>
              <a:rPr lang="en-US" sz="32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3200" b="1" cap="all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mừng</a:t>
            </a:r>
            <a:r>
              <a:rPr lang="en-US" sz="32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3200" b="1" cap="all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ngày</a:t>
            </a:r>
            <a:r>
              <a:rPr lang="en-US" sz="32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3200" b="1" cap="all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nhà</a:t>
            </a:r>
            <a:r>
              <a:rPr lang="en-US" sz="32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3200" b="1" cap="all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giáo</a:t>
            </a:r>
            <a:r>
              <a:rPr lang="en-US" sz="32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3200" b="1" cap="all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việt</a:t>
            </a:r>
            <a:r>
              <a:rPr lang="en-US" sz="32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Nam 20/11</a:t>
            </a:r>
            <a:endParaRPr lang="en-US" sz="3200" b="1" cap="all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0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6" t="43269" r="20942" b="27163"/>
          <a:stretch/>
        </p:blipFill>
        <p:spPr bwMode="auto">
          <a:xfrm>
            <a:off x="374802" y="3048000"/>
            <a:ext cx="1326499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001077"/>
            <a:ext cx="11772900" cy="785505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yêu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42900" y="9144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4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10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1052909" y="1515734"/>
            <a:ext cx="6114336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2006936" y="3505200"/>
            <a:ext cx="9537366" cy="2742289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chức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xmlns="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xmlns="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95743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137</Words>
  <Application>Microsoft Office PowerPoint</Application>
  <PresentationFormat>Custom</PresentationFormat>
  <Paragraphs>27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588</cp:revision>
  <dcterms:created xsi:type="dcterms:W3CDTF">2020-12-08T15:48:47Z</dcterms:created>
  <dcterms:modified xsi:type="dcterms:W3CDTF">2021-06-27T10:50:45Z</dcterms:modified>
</cp:coreProperties>
</file>