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7" r:id="rId3"/>
    <p:sldId id="293" r:id="rId4"/>
    <p:sldId id="302" r:id="rId5"/>
    <p:sldId id="298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8201" autoAdjust="0"/>
  </p:normalViewPr>
  <p:slideViewPr>
    <p:cSldViewPr>
      <p:cViewPr varScale="1">
        <p:scale>
          <a:sx n="73" d="100"/>
          <a:sy n="73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E3DB-B1B8-4D4F-8448-C3B6DC8CD0E1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E504-18C5-4454-90BB-E6F52E92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0" t="-6000" r="-76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76400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914400"/>
            <a:ext cx="2362200" cy="9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08102" y="1891982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" y="2576008"/>
            <a:ext cx="78486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Chia </a:t>
            </a:r>
            <a:r>
              <a:rPr lang="en-US" sz="2400" dirty="0" err="1" smtClean="0"/>
              <a:t>sẻ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do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87"/>
            <a:ext cx="9144000" cy="886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" t="-3444" r="79685" b="1403"/>
          <a:stretch/>
        </p:blipFill>
        <p:spPr>
          <a:xfrm>
            <a:off x="0" y="977582"/>
            <a:ext cx="11430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1170502"/>
            <a:ext cx="5698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3226"/>
            <a:ext cx="8839200" cy="28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40" y="609600"/>
            <a:ext cx="928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600200"/>
            <a:ext cx="822960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0703" y="2590800"/>
            <a:ext cx="8229601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0703" y="3753777"/>
            <a:ext cx="8229601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3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11" y="2057400"/>
            <a:ext cx="9147048" cy="5794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24400" cy="1981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13038"/>
            <a:ext cx="8763000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41" y="609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1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" y="533400"/>
            <a:ext cx="9059091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" b="430"/>
          <a:stretch/>
        </p:blipFill>
        <p:spPr>
          <a:xfrm>
            <a:off x="232953" y="1828800"/>
            <a:ext cx="868244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108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1. Các tổ thực hiện kế hoạch “ Trường học hạnh phúc”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HUONGPV</dc:creator>
  <cp:lastModifiedBy>Admin</cp:lastModifiedBy>
  <cp:revision>77</cp:revision>
  <dcterms:created xsi:type="dcterms:W3CDTF">2006-08-16T00:00:00Z</dcterms:created>
  <dcterms:modified xsi:type="dcterms:W3CDTF">2021-05-30T18:18:28Z</dcterms:modified>
</cp:coreProperties>
</file>