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4.xml" ContentType="application/vnd.openxmlformats-officedocument.presentationml.notesSlide+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activeX/activeX18.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 id="2147483757" r:id="rId3"/>
    <p:sldMasterId id="2147483790" r:id="rId4"/>
    <p:sldMasterId id="2147483802" r:id="rId5"/>
    <p:sldMasterId id="2147483814" r:id="rId6"/>
    <p:sldMasterId id="2147483826" r:id="rId7"/>
    <p:sldMasterId id="2147483838" r:id="rId8"/>
  </p:sldMasterIdLst>
  <p:notesMasterIdLst>
    <p:notesMasterId r:id="rId28"/>
  </p:notesMasterIdLst>
  <p:sldIdLst>
    <p:sldId id="578" r:id="rId9"/>
    <p:sldId id="257" r:id="rId10"/>
    <p:sldId id="579" r:id="rId11"/>
    <p:sldId id="580" r:id="rId12"/>
    <p:sldId id="581" r:id="rId13"/>
    <p:sldId id="582" r:id="rId14"/>
    <p:sldId id="574" r:id="rId15"/>
    <p:sldId id="304" r:id="rId16"/>
    <p:sldId id="389" r:id="rId17"/>
    <p:sldId id="584" r:id="rId18"/>
    <p:sldId id="575" r:id="rId19"/>
    <p:sldId id="583" r:id="rId20"/>
    <p:sldId id="585" r:id="rId21"/>
    <p:sldId id="576" r:id="rId22"/>
    <p:sldId id="399" r:id="rId23"/>
    <p:sldId id="395" r:id="rId24"/>
    <p:sldId id="402" r:id="rId25"/>
    <p:sldId id="281" r:id="rId26"/>
    <p:sldId id="573" r:id="rId27"/>
  </p:sldIdLst>
  <p:sldSz cx="12192000" cy="6858000"/>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00FF"/>
    <a:srgbClr val="FCD5B5"/>
    <a:srgbClr val="F8CBAD"/>
    <a:srgbClr val="00FF00"/>
    <a:srgbClr val="006600"/>
    <a:srgbClr val="FFFFCC"/>
    <a:srgbClr val="51B416"/>
    <a:srgbClr val="E6B9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69" d="100"/>
          <a:sy n="69" d="100"/>
        </p:scale>
        <p:origin x="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customschemas.google.com/relationships/presentationmetadata" Target="metadata"/><Relationship Id="rId8" Type="http://schemas.openxmlformats.org/officeDocument/2006/relationships/slideMaster" Target="slideMasters/slideMaster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17.xml><?xml version="1.0" encoding="utf-8"?>
<ax:ocx xmlns:ax="http://schemas.microsoft.com/office/2006/activeX" xmlns:r="http://schemas.openxmlformats.org/officeDocument/2006/relationships" ax:classid="{8BD21D10-EC42-11CE-9E0D-00AA006002F3}" ax:persistence="persistStorage" r:id="rId1"/>
</file>

<file path=ppt/activeX/activeX18.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34.wmf"/><Relationship Id="rId7" Type="http://schemas.openxmlformats.org/officeDocument/2006/relationships/image" Target="../media/image33.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 Id="rId9"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89656-CB92-4D09-BA43-383B1889AF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212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114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973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02964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53600" y="2858700"/>
            <a:ext cx="7084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atin typeface="Roboto"/>
                <a:ea typeface="Roboto"/>
                <a:cs typeface="Roboto"/>
                <a:sym typeface="Roboto"/>
              </a:defRPr>
            </a:lvl1pPr>
            <a:lvl2pPr lvl="1" algn="ctr" rtl="0">
              <a:lnSpc>
                <a:spcPct val="100000"/>
              </a:lnSpc>
              <a:spcBef>
                <a:spcPts val="0"/>
              </a:spcBef>
              <a:spcAft>
                <a:spcPts val="0"/>
              </a:spcAft>
              <a:buNone/>
              <a:defRPr sz="2400">
                <a:latin typeface="Roboto"/>
                <a:ea typeface="Roboto"/>
                <a:cs typeface="Roboto"/>
                <a:sym typeface="Roboto"/>
              </a:defRPr>
            </a:lvl2pPr>
            <a:lvl3pPr lvl="2" algn="ctr" rtl="0">
              <a:lnSpc>
                <a:spcPct val="100000"/>
              </a:lnSpc>
              <a:spcBef>
                <a:spcPts val="0"/>
              </a:spcBef>
              <a:spcAft>
                <a:spcPts val="0"/>
              </a:spcAft>
              <a:buNone/>
              <a:defRPr sz="2400">
                <a:latin typeface="Roboto"/>
                <a:ea typeface="Roboto"/>
                <a:cs typeface="Roboto"/>
                <a:sym typeface="Roboto"/>
              </a:defRPr>
            </a:lvl3pPr>
            <a:lvl4pPr lvl="3" algn="ctr" rtl="0">
              <a:lnSpc>
                <a:spcPct val="100000"/>
              </a:lnSpc>
              <a:spcBef>
                <a:spcPts val="0"/>
              </a:spcBef>
              <a:spcAft>
                <a:spcPts val="0"/>
              </a:spcAft>
              <a:buNone/>
              <a:defRPr sz="2400">
                <a:latin typeface="Roboto"/>
                <a:ea typeface="Roboto"/>
                <a:cs typeface="Roboto"/>
                <a:sym typeface="Roboto"/>
              </a:defRPr>
            </a:lvl4pPr>
            <a:lvl5pPr lvl="4" algn="ctr" rtl="0">
              <a:lnSpc>
                <a:spcPct val="100000"/>
              </a:lnSpc>
              <a:spcBef>
                <a:spcPts val="0"/>
              </a:spcBef>
              <a:spcAft>
                <a:spcPts val="0"/>
              </a:spcAft>
              <a:buNone/>
              <a:defRPr sz="2400">
                <a:latin typeface="Roboto"/>
                <a:ea typeface="Roboto"/>
                <a:cs typeface="Roboto"/>
                <a:sym typeface="Roboto"/>
              </a:defRPr>
            </a:lvl5pPr>
            <a:lvl6pPr lvl="5" algn="ctr" rtl="0">
              <a:lnSpc>
                <a:spcPct val="100000"/>
              </a:lnSpc>
              <a:spcBef>
                <a:spcPts val="0"/>
              </a:spcBef>
              <a:spcAft>
                <a:spcPts val="0"/>
              </a:spcAft>
              <a:buNone/>
              <a:defRPr sz="2400">
                <a:latin typeface="Roboto"/>
                <a:ea typeface="Roboto"/>
                <a:cs typeface="Roboto"/>
                <a:sym typeface="Roboto"/>
              </a:defRPr>
            </a:lvl6pPr>
            <a:lvl7pPr lvl="6" algn="ctr" rtl="0">
              <a:lnSpc>
                <a:spcPct val="100000"/>
              </a:lnSpc>
              <a:spcBef>
                <a:spcPts val="0"/>
              </a:spcBef>
              <a:spcAft>
                <a:spcPts val="0"/>
              </a:spcAft>
              <a:buNone/>
              <a:defRPr sz="2400">
                <a:latin typeface="Roboto"/>
                <a:ea typeface="Roboto"/>
                <a:cs typeface="Roboto"/>
                <a:sym typeface="Roboto"/>
              </a:defRPr>
            </a:lvl7pPr>
            <a:lvl8pPr lvl="7" algn="ctr" rtl="0">
              <a:lnSpc>
                <a:spcPct val="100000"/>
              </a:lnSpc>
              <a:spcBef>
                <a:spcPts val="0"/>
              </a:spcBef>
              <a:spcAft>
                <a:spcPts val="0"/>
              </a:spcAft>
              <a:buNone/>
              <a:defRPr sz="2400">
                <a:latin typeface="Roboto"/>
                <a:ea typeface="Roboto"/>
                <a:cs typeface="Roboto"/>
                <a:sym typeface="Roboto"/>
              </a:defRPr>
            </a:lvl8pPr>
            <a:lvl9pPr lvl="8" algn="ctr" rtl="0">
              <a:lnSpc>
                <a:spcPct val="100000"/>
              </a:lnSpc>
              <a:spcBef>
                <a:spcPts val="0"/>
              </a:spcBef>
              <a:spcAft>
                <a:spcPts val="0"/>
              </a:spcAft>
              <a:buNone/>
              <a:defRPr sz="2400">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41000" y="4209433"/>
            <a:ext cx="4310000"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a:lvl1pPr>
            <a:lvl2pPr lvl="1" algn="ctr" rtl="0">
              <a:lnSpc>
                <a:spcPct val="100000"/>
              </a:lnSpc>
              <a:spcBef>
                <a:spcPts val="0"/>
              </a:spcBef>
              <a:spcAft>
                <a:spcPts val="0"/>
              </a:spcAft>
              <a:buNone/>
              <a:defRPr sz="4000"/>
            </a:lvl2pPr>
            <a:lvl3pPr lvl="2" algn="ctr" rtl="0">
              <a:lnSpc>
                <a:spcPct val="100000"/>
              </a:lnSpc>
              <a:spcBef>
                <a:spcPts val="0"/>
              </a:spcBef>
              <a:spcAft>
                <a:spcPts val="0"/>
              </a:spcAft>
              <a:buNone/>
              <a:defRPr sz="4000"/>
            </a:lvl3pPr>
            <a:lvl4pPr lvl="3" algn="ctr" rtl="0">
              <a:lnSpc>
                <a:spcPct val="100000"/>
              </a:lnSpc>
              <a:spcBef>
                <a:spcPts val="0"/>
              </a:spcBef>
              <a:spcAft>
                <a:spcPts val="0"/>
              </a:spcAft>
              <a:buNone/>
              <a:defRPr sz="4000"/>
            </a:lvl4pPr>
            <a:lvl5pPr lvl="4" algn="ctr" rtl="0">
              <a:lnSpc>
                <a:spcPct val="100000"/>
              </a:lnSpc>
              <a:spcBef>
                <a:spcPts val="0"/>
              </a:spcBef>
              <a:spcAft>
                <a:spcPts val="0"/>
              </a:spcAft>
              <a:buNone/>
              <a:defRPr sz="4000"/>
            </a:lvl5pPr>
            <a:lvl6pPr lvl="5" algn="ctr" rtl="0">
              <a:lnSpc>
                <a:spcPct val="100000"/>
              </a:lnSpc>
              <a:spcBef>
                <a:spcPts val="0"/>
              </a:spcBef>
              <a:spcAft>
                <a:spcPts val="0"/>
              </a:spcAft>
              <a:buNone/>
              <a:defRPr sz="4000"/>
            </a:lvl6pPr>
            <a:lvl7pPr lvl="6" algn="ctr" rtl="0">
              <a:lnSpc>
                <a:spcPct val="100000"/>
              </a:lnSpc>
              <a:spcBef>
                <a:spcPts val="0"/>
              </a:spcBef>
              <a:spcAft>
                <a:spcPts val="0"/>
              </a:spcAft>
              <a:buNone/>
              <a:defRPr sz="4000"/>
            </a:lvl7pPr>
            <a:lvl8pPr lvl="7" algn="ctr" rtl="0">
              <a:lnSpc>
                <a:spcPct val="100000"/>
              </a:lnSpc>
              <a:spcBef>
                <a:spcPts val="0"/>
              </a:spcBef>
              <a:spcAft>
                <a:spcPts val="0"/>
              </a:spcAft>
              <a:buNone/>
              <a:defRPr sz="4000"/>
            </a:lvl8pPr>
            <a:lvl9pPr lvl="8" algn="ctr" rtl="0">
              <a:lnSpc>
                <a:spcPct val="100000"/>
              </a:lnSpc>
              <a:spcBef>
                <a:spcPts val="0"/>
              </a:spcBef>
              <a:spcAft>
                <a:spcPts val="0"/>
              </a:spcAft>
              <a:buNone/>
              <a:defRPr sz="4000"/>
            </a:lvl9pPr>
          </a:lstStyle>
          <a:p>
            <a:endParaRPr/>
          </a:p>
        </p:txBody>
      </p:sp>
      <p:sp>
        <p:nvSpPr>
          <p:cNvPr id="182" name="Google Shape;182;p21"/>
          <p:cNvSpPr/>
          <p:nvPr/>
        </p:nvSpPr>
        <p:spPr>
          <a:xfrm flipH="1">
            <a:off x="6723020" y="6317267"/>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1"/>
          <p:cNvSpPr/>
          <p:nvPr/>
        </p:nvSpPr>
        <p:spPr>
          <a:xfrm rot="2700000" flipH="1">
            <a:off x="-76587" y="-880096"/>
            <a:ext cx="2884156" cy="269773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21"/>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1"/>
          <p:cNvSpPr/>
          <p:nvPr/>
        </p:nvSpPr>
        <p:spPr>
          <a:xfrm rot="4358284" flipH="1">
            <a:off x="-2748193" y="4090830"/>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0326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12B55"/>
              </a:solidFill>
              <a:effectLst/>
              <a:uLnTx/>
              <a:uFillTx/>
              <a:latin typeface="Arial"/>
              <a:cs typeface="Arial"/>
              <a:sym typeface="Aria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12B55"/>
              </a:solidFill>
              <a:effectLst/>
              <a:uLnTx/>
              <a:uFillTx/>
              <a:latin typeface="Arial"/>
              <a:cs typeface="Arial"/>
              <a:sym typeface="Aria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dk1"/>
              </a:buClr>
              <a:buSzPts val="2000"/>
              <a:buNone/>
              <a:defRPr sz="2667">
                <a:solidFill>
                  <a:schemeClr val="dk1"/>
                </a:solidFill>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7">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7">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7">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667">
                <a:solidFill>
                  <a:schemeClr val="dk1"/>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7">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7"/>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7">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7"/>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7">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86322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04"/>
        <p:cNvGrpSpPr/>
        <p:nvPr/>
      </p:nvGrpSpPr>
      <p:grpSpPr>
        <a:xfrm>
          <a:off x="0" y="0"/>
          <a:ext cx="0" cy="0"/>
          <a:chOff x="0" y="0"/>
          <a:chExt cx="0" cy="0"/>
        </a:xfrm>
      </p:grpSpPr>
      <p:sp>
        <p:nvSpPr>
          <p:cNvPr id="205" name="Google Shape;205;p23"/>
          <p:cNvSpPr txBox="1">
            <a:spLocks noGrp="1"/>
          </p:cNvSpPr>
          <p:nvPr>
            <p:ph type="ctrTitle"/>
          </p:nvPr>
        </p:nvSpPr>
        <p:spPr>
          <a:xfrm>
            <a:off x="2568972" y="2293484"/>
            <a:ext cx="1784800"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667">
                <a:solidFill>
                  <a:schemeClr val="dk1"/>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206" name="Google Shape;206;p23"/>
          <p:cNvSpPr txBox="1">
            <a:spLocks noGrp="1"/>
          </p:cNvSpPr>
          <p:nvPr>
            <p:ph type="subTitle" idx="1"/>
          </p:nvPr>
        </p:nvSpPr>
        <p:spPr>
          <a:xfrm>
            <a:off x="1855772" y="2706851"/>
            <a:ext cx="24980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7">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7" name="Google Shape;207;p23"/>
          <p:cNvSpPr txBox="1">
            <a:spLocks noGrp="1"/>
          </p:cNvSpPr>
          <p:nvPr>
            <p:ph type="ctrTitle" idx="2"/>
          </p:nvPr>
        </p:nvSpPr>
        <p:spPr>
          <a:xfrm>
            <a:off x="2568972" y="3579984"/>
            <a:ext cx="1784800"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7"/>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208" name="Google Shape;208;p23"/>
          <p:cNvSpPr txBox="1">
            <a:spLocks noGrp="1"/>
          </p:cNvSpPr>
          <p:nvPr>
            <p:ph type="subTitle" idx="3"/>
          </p:nvPr>
        </p:nvSpPr>
        <p:spPr>
          <a:xfrm>
            <a:off x="1855772" y="3997475"/>
            <a:ext cx="24980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7">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09" name="Google Shape;209;p23"/>
          <p:cNvSpPr txBox="1">
            <a:spLocks noGrp="1"/>
          </p:cNvSpPr>
          <p:nvPr>
            <p:ph type="ctrTitle" idx="4"/>
          </p:nvPr>
        </p:nvSpPr>
        <p:spPr>
          <a:xfrm>
            <a:off x="2568972" y="4870600"/>
            <a:ext cx="1784800" cy="486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2000"/>
              <a:buNone/>
              <a:defRPr sz="2667"/>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210" name="Google Shape;210;p23"/>
          <p:cNvSpPr txBox="1">
            <a:spLocks noGrp="1"/>
          </p:cNvSpPr>
          <p:nvPr>
            <p:ph type="subTitle" idx="5"/>
          </p:nvPr>
        </p:nvSpPr>
        <p:spPr>
          <a:xfrm>
            <a:off x="1855772" y="5285416"/>
            <a:ext cx="24980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200"/>
              <a:buFont typeface="Roboto"/>
              <a:buNone/>
              <a:defRPr sz="1867">
                <a:latin typeface="Roboto"/>
                <a:ea typeface="Roboto"/>
                <a:cs typeface="Roboto"/>
                <a:sym typeface="Roboto"/>
              </a:defRPr>
            </a:lvl1pPr>
            <a:lvl2pPr lvl="1" algn="r" rtl="0">
              <a:lnSpc>
                <a:spcPct val="100000"/>
              </a:lnSpc>
              <a:spcBef>
                <a:spcPts val="0"/>
              </a:spcBef>
              <a:spcAft>
                <a:spcPts val="0"/>
              </a:spcAft>
              <a:buSzPts val="2200"/>
              <a:buFont typeface="Roboto"/>
              <a:buNone/>
              <a:defRPr>
                <a:latin typeface="Roboto"/>
                <a:ea typeface="Roboto"/>
                <a:cs typeface="Roboto"/>
                <a:sym typeface="Roboto"/>
              </a:defRPr>
            </a:lvl2pPr>
            <a:lvl3pPr lvl="2" algn="r" rtl="0">
              <a:lnSpc>
                <a:spcPct val="100000"/>
              </a:lnSpc>
              <a:spcBef>
                <a:spcPts val="0"/>
              </a:spcBef>
              <a:spcAft>
                <a:spcPts val="0"/>
              </a:spcAft>
              <a:buSzPts val="2200"/>
              <a:buFont typeface="Roboto"/>
              <a:buNone/>
              <a:defRPr>
                <a:latin typeface="Roboto"/>
                <a:ea typeface="Roboto"/>
                <a:cs typeface="Roboto"/>
                <a:sym typeface="Roboto"/>
              </a:defRPr>
            </a:lvl3pPr>
            <a:lvl4pPr lvl="3" algn="r" rtl="0">
              <a:lnSpc>
                <a:spcPct val="100000"/>
              </a:lnSpc>
              <a:spcBef>
                <a:spcPts val="0"/>
              </a:spcBef>
              <a:spcAft>
                <a:spcPts val="0"/>
              </a:spcAft>
              <a:buSzPts val="2200"/>
              <a:buFont typeface="Roboto"/>
              <a:buNone/>
              <a:defRPr>
                <a:latin typeface="Roboto"/>
                <a:ea typeface="Roboto"/>
                <a:cs typeface="Roboto"/>
                <a:sym typeface="Roboto"/>
              </a:defRPr>
            </a:lvl4pPr>
            <a:lvl5pPr lvl="4" algn="r" rtl="0">
              <a:lnSpc>
                <a:spcPct val="100000"/>
              </a:lnSpc>
              <a:spcBef>
                <a:spcPts val="0"/>
              </a:spcBef>
              <a:spcAft>
                <a:spcPts val="0"/>
              </a:spcAft>
              <a:buSzPts val="2200"/>
              <a:buFont typeface="Roboto"/>
              <a:buNone/>
              <a:defRPr>
                <a:latin typeface="Roboto"/>
                <a:ea typeface="Roboto"/>
                <a:cs typeface="Roboto"/>
                <a:sym typeface="Roboto"/>
              </a:defRPr>
            </a:lvl5pPr>
            <a:lvl6pPr lvl="5" algn="r" rtl="0">
              <a:lnSpc>
                <a:spcPct val="100000"/>
              </a:lnSpc>
              <a:spcBef>
                <a:spcPts val="0"/>
              </a:spcBef>
              <a:spcAft>
                <a:spcPts val="0"/>
              </a:spcAft>
              <a:buSzPts val="2200"/>
              <a:buFont typeface="Roboto"/>
              <a:buNone/>
              <a:defRPr>
                <a:latin typeface="Roboto"/>
                <a:ea typeface="Roboto"/>
                <a:cs typeface="Roboto"/>
                <a:sym typeface="Roboto"/>
              </a:defRPr>
            </a:lvl6pPr>
            <a:lvl7pPr lvl="6" algn="r" rtl="0">
              <a:lnSpc>
                <a:spcPct val="100000"/>
              </a:lnSpc>
              <a:spcBef>
                <a:spcPts val="0"/>
              </a:spcBef>
              <a:spcAft>
                <a:spcPts val="0"/>
              </a:spcAft>
              <a:buSzPts val="2200"/>
              <a:buFont typeface="Roboto"/>
              <a:buNone/>
              <a:defRPr>
                <a:latin typeface="Roboto"/>
                <a:ea typeface="Roboto"/>
                <a:cs typeface="Roboto"/>
                <a:sym typeface="Roboto"/>
              </a:defRPr>
            </a:lvl7pPr>
            <a:lvl8pPr lvl="7" algn="r" rtl="0">
              <a:lnSpc>
                <a:spcPct val="100000"/>
              </a:lnSpc>
              <a:spcBef>
                <a:spcPts val="0"/>
              </a:spcBef>
              <a:spcAft>
                <a:spcPts val="0"/>
              </a:spcAft>
              <a:buSzPts val="2200"/>
              <a:buFont typeface="Roboto"/>
              <a:buNone/>
              <a:defRPr>
                <a:latin typeface="Roboto"/>
                <a:ea typeface="Roboto"/>
                <a:cs typeface="Roboto"/>
                <a:sym typeface="Roboto"/>
              </a:defRPr>
            </a:lvl8pPr>
            <a:lvl9pPr lvl="8" algn="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1" name="Google Shape;211;p23"/>
          <p:cNvSpPr txBox="1">
            <a:spLocks noGrp="1"/>
          </p:cNvSpPr>
          <p:nvPr>
            <p:ph type="ctrTitle" idx="6"/>
          </p:nvPr>
        </p:nvSpPr>
        <p:spPr>
          <a:xfrm>
            <a:off x="7838228" y="2283967"/>
            <a:ext cx="17848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dk1"/>
              </a:buClr>
              <a:buSzPts val="2000"/>
              <a:buNone/>
              <a:defRPr sz="2667">
                <a:solidFill>
                  <a:schemeClr val="dk1"/>
                </a:solidFill>
              </a:defRPr>
            </a:lvl1pPr>
            <a:lvl2pPr lvl="1" algn="l" rtl="0">
              <a:spcBef>
                <a:spcPts val="0"/>
              </a:spcBef>
              <a:spcAft>
                <a:spcPts val="0"/>
              </a:spcAft>
              <a:buClr>
                <a:schemeClr val="dk1"/>
              </a:buClr>
              <a:buSzPts val="2000"/>
              <a:buNone/>
              <a:defRPr sz="2667">
                <a:solidFill>
                  <a:schemeClr val="dk1"/>
                </a:solidFill>
              </a:defRPr>
            </a:lvl2pPr>
            <a:lvl3pPr lvl="2" algn="l" rtl="0">
              <a:spcBef>
                <a:spcPts val="0"/>
              </a:spcBef>
              <a:spcAft>
                <a:spcPts val="0"/>
              </a:spcAft>
              <a:buClr>
                <a:schemeClr val="dk1"/>
              </a:buClr>
              <a:buSzPts val="2000"/>
              <a:buNone/>
              <a:defRPr sz="2667">
                <a:solidFill>
                  <a:schemeClr val="dk1"/>
                </a:solidFill>
              </a:defRPr>
            </a:lvl3pPr>
            <a:lvl4pPr lvl="3" algn="l" rtl="0">
              <a:spcBef>
                <a:spcPts val="0"/>
              </a:spcBef>
              <a:spcAft>
                <a:spcPts val="0"/>
              </a:spcAft>
              <a:buClr>
                <a:schemeClr val="dk1"/>
              </a:buClr>
              <a:buSzPts val="2000"/>
              <a:buNone/>
              <a:defRPr sz="2667">
                <a:solidFill>
                  <a:schemeClr val="dk1"/>
                </a:solidFill>
              </a:defRPr>
            </a:lvl4pPr>
            <a:lvl5pPr lvl="4" algn="l" rtl="0">
              <a:spcBef>
                <a:spcPts val="0"/>
              </a:spcBef>
              <a:spcAft>
                <a:spcPts val="0"/>
              </a:spcAft>
              <a:buClr>
                <a:schemeClr val="dk1"/>
              </a:buClr>
              <a:buSzPts val="2000"/>
              <a:buNone/>
              <a:defRPr sz="2667">
                <a:solidFill>
                  <a:schemeClr val="dk1"/>
                </a:solidFill>
              </a:defRPr>
            </a:lvl5pPr>
            <a:lvl6pPr lvl="5" algn="l" rtl="0">
              <a:spcBef>
                <a:spcPts val="0"/>
              </a:spcBef>
              <a:spcAft>
                <a:spcPts val="0"/>
              </a:spcAft>
              <a:buClr>
                <a:schemeClr val="dk1"/>
              </a:buClr>
              <a:buSzPts val="2000"/>
              <a:buNone/>
              <a:defRPr sz="2667">
                <a:solidFill>
                  <a:schemeClr val="dk1"/>
                </a:solidFill>
              </a:defRPr>
            </a:lvl6pPr>
            <a:lvl7pPr lvl="6" algn="l" rtl="0">
              <a:spcBef>
                <a:spcPts val="0"/>
              </a:spcBef>
              <a:spcAft>
                <a:spcPts val="0"/>
              </a:spcAft>
              <a:buClr>
                <a:schemeClr val="dk1"/>
              </a:buClr>
              <a:buSzPts val="2000"/>
              <a:buNone/>
              <a:defRPr sz="2667">
                <a:solidFill>
                  <a:schemeClr val="dk1"/>
                </a:solidFill>
              </a:defRPr>
            </a:lvl7pPr>
            <a:lvl8pPr lvl="7" algn="l" rtl="0">
              <a:spcBef>
                <a:spcPts val="0"/>
              </a:spcBef>
              <a:spcAft>
                <a:spcPts val="0"/>
              </a:spcAft>
              <a:buClr>
                <a:schemeClr val="dk1"/>
              </a:buClr>
              <a:buSzPts val="2000"/>
              <a:buNone/>
              <a:defRPr sz="2667">
                <a:solidFill>
                  <a:schemeClr val="dk1"/>
                </a:solidFill>
              </a:defRPr>
            </a:lvl8pPr>
            <a:lvl9pPr lvl="8" algn="l" rtl="0">
              <a:spcBef>
                <a:spcPts val="0"/>
              </a:spcBef>
              <a:spcAft>
                <a:spcPts val="0"/>
              </a:spcAft>
              <a:buClr>
                <a:schemeClr val="dk1"/>
              </a:buClr>
              <a:buSzPts val="2000"/>
              <a:buNone/>
              <a:defRPr sz="2667">
                <a:solidFill>
                  <a:schemeClr val="dk1"/>
                </a:solidFill>
              </a:defRPr>
            </a:lvl9pPr>
          </a:lstStyle>
          <a:p>
            <a:endParaRPr/>
          </a:p>
        </p:txBody>
      </p:sp>
      <p:sp>
        <p:nvSpPr>
          <p:cNvPr id="212" name="Google Shape;212;p23"/>
          <p:cNvSpPr txBox="1">
            <a:spLocks noGrp="1"/>
          </p:cNvSpPr>
          <p:nvPr>
            <p:ph type="subTitle" idx="7"/>
          </p:nvPr>
        </p:nvSpPr>
        <p:spPr>
          <a:xfrm>
            <a:off x="7838228" y="2697333"/>
            <a:ext cx="24980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7">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3" name="Google Shape;213;p23"/>
          <p:cNvSpPr txBox="1">
            <a:spLocks noGrp="1"/>
          </p:cNvSpPr>
          <p:nvPr>
            <p:ph type="ctrTitle" idx="8"/>
          </p:nvPr>
        </p:nvSpPr>
        <p:spPr>
          <a:xfrm>
            <a:off x="7838228" y="3610117"/>
            <a:ext cx="17848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7"/>
            </a:lvl1pPr>
            <a:lvl2pPr lvl="1" algn="l" rtl="0">
              <a:spcBef>
                <a:spcPts val="0"/>
              </a:spcBef>
              <a:spcAft>
                <a:spcPts val="0"/>
              </a:spcAft>
              <a:buSzPts val="2000"/>
              <a:buNone/>
              <a:defRPr sz="2667"/>
            </a:lvl2pPr>
            <a:lvl3pPr lvl="2" algn="l" rtl="0">
              <a:spcBef>
                <a:spcPts val="0"/>
              </a:spcBef>
              <a:spcAft>
                <a:spcPts val="0"/>
              </a:spcAft>
              <a:buSzPts val="2000"/>
              <a:buNone/>
              <a:defRPr sz="2667"/>
            </a:lvl3pPr>
            <a:lvl4pPr lvl="3" algn="l" rtl="0">
              <a:spcBef>
                <a:spcPts val="0"/>
              </a:spcBef>
              <a:spcAft>
                <a:spcPts val="0"/>
              </a:spcAft>
              <a:buSzPts val="2000"/>
              <a:buNone/>
              <a:defRPr sz="2667"/>
            </a:lvl4pPr>
            <a:lvl5pPr lvl="4" algn="l" rtl="0">
              <a:spcBef>
                <a:spcPts val="0"/>
              </a:spcBef>
              <a:spcAft>
                <a:spcPts val="0"/>
              </a:spcAft>
              <a:buSzPts val="2000"/>
              <a:buNone/>
              <a:defRPr sz="2667"/>
            </a:lvl5pPr>
            <a:lvl6pPr lvl="5" algn="l" rtl="0">
              <a:spcBef>
                <a:spcPts val="0"/>
              </a:spcBef>
              <a:spcAft>
                <a:spcPts val="0"/>
              </a:spcAft>
              <a:buSzPts val="2000"/>
              <a:buNone/>
              <a:defRPr sz="2667"/>
            </a:lvl6pPr>
            <a:lvl7pPr lvl="6" algn="l" rtl="0">
              <a:spcBef>
                <a:spcPts val="0"/>
              </a:spcBef>
              <a:spcAft>
                <a:spcPts val="0"/>
              </a:spcAft>
              <a:buSzPts val="2000"/>
              <a:buNone/>
              <a:defRPr sz="2667"/>
            </a:lvl7pPr>
            <a:lvl8pPr lvl="7" algn="l" rtl="0">
              <a:spcBef>
                <a:spcPts val="0"/>
              </a:spcBef>
              <a:spcAft>
                <a:spcPts val="0"/>
              </a:spcAft>
              <a:buSzPts val="2000"/>
              <a:buNone/>
              <a:defRPr sz="2667"/>
            </a:lvl8pPr>
            <a:lvl9pPr lvl="8" algn="l" rtl="0">
              <a:spcBef>
                <a:spcPts val="0"/>
              </a:spcBef>
              <a:spcAft>
                <a:spcPts val="0"/>
              </a:spcAft>
              <a:buSzPts val="2000"/>
              <a:buNone/>
              <a:defRPr sz="2667"/>
            </a:lvl9pPr>
          </a:lstStyle>
          <a:p>
            <a:endParaRPr/>
          </a:p>
        </p:txBody>
      </p:sp>
      <p:sp>
        <p:nvSpPr>
          <p:cNvPr id="214" name="Google Shape;214;p23"/>
          <p:cNvSpPr txBox="1">
            <a:spLocks noGrp="1"/>
          </p:cNvSpPr>
          <p:nvPr>
            <p:ph type="subTitle" idx="9"/>
          </p:nvPr>
        </p:nvSpPr>
        <p:spPr>
          <a:xfrm>
            <a:off x="7838228" y="4027492"/>
            <a:ext cx="24980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7">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5" name="Google Shape;215;p23"/>
          <p:cNvSpPr txBox="1">
            <a:spLocks noGrp="1"/>
          </p:cNvSpPr>
          <p:nvPr>
            <p:ph type="ctrTitle" idx="13"/>
          </p:nvPr>
        </p:nvSpPr>
        <p:spPr>
          <a:xfrm>
            <a:off x="7838228" y="4870584"/>
            <a:ext cx="17848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2000"/>
              <a:buNone/>
              <a:defRPr sz="2667"/>
            </a:lvl1pPr>
            <a:lvl2pPr lvl="1" algn="l" rtl="0">
              <a:spcBef>
                <a:spcPts val="0"/>
              </a:spcBef>
              <a:spcAft>
                <a:spcPts val="0"/>
              </a:spcAft>
              <a:buSzPts val="2000"/>
              <a:buNone/>
              <a:defRPr sz="2667"/>
            </a:lvl2pPr>
            <a:lvl3pPr lvl="2" algn="l" rtl="0">
              <a:spcBef>
                <a:spcPts val="0"/>
              </a:spcBef>
              <a:spcAft>
                <a:spcPts val="0"/>
              </a:spcAft>
              <a:buSzPts val="2000"/>
              <a:buNone/>
              <a:defRPr sz="2667"/>
            </a:lvl3pPr>
            <a:lvl4pPr lvl="3" algn="l" rtl="0">
              <a:spcBef>
                <a:spcPts val="0"/>
              </a:spcBef>
              <a:spcAft>
                <a:spcPts val="0"/>
              </a:spcAft>
              <a:buSzPts val="2000"/>
              <a:buNone/>
              <a:defRPr sz="2667"/>
            </a:lvl4pPr>
            <a:lvl5pPr lvl="4" algn="l" rtl="0">
              <a:spcBef>
                <a:spcPts val="0"/>
              </a:spcBef>
              <a:spcAft>
                <a:spcPts val="0"/>
              </a:spcAft>
              <a:buSzPts val="2000"/>
              <a:buNone/>
              <a:defRPr sz="2667"/>
            </a:lvl5pPr>
            <a:lvl6pPr lvl="5" algn="l" rtl="0">
              <a:spcBef>
                <a:spcPts val="0"/>
              </a:spcBef>
              <a:spcAft>
                <a:spcPts val="0"/>
              </a:spcAft>
              <a:buSzPts val="2000"/>
              <a:buNone/>
              <a:defRPr sz="2667"/>
            </a:lvl6pPr>
            <a:lvl7pPr lvl="6" algn="l" rtl="0">
              <a:spcBef>
                <a:spcPts val="0"/>
              </a:spcBef>
              <a:spcAft>
                <a:spcPts val="0"/>
              </a:spcAft>
              <a:buSzPts val="2000"/>
              <a:buNone/>
              <a:defRPr sz="2667"/>
            </a:lvl7pPr>
            <a:lvl8pPr lvl="7" algn="l" rtl="0">
              <a:spcBef>
                <a:spcPts val="0"/>
              </a:spcBef>
              <a:spcAft>
                <a:spcPts val="0"/>
              </a:spcAft>
              <a:buSzPts val="2000"/>
              <a:buNone/>
              <a:defRPr sz="2667"/>
            </a:lvl8pPr>
            <a:lvl9pPr lvl="8" algn="l" rtl="0">
              <a:spcBef>
                <a:spcPts val="0"/>
              </a:spcBef>
              <a:spcAft>
                <a:spcPts val="0"/>
              </a:spcAft>
              <a:buSzPts val="2000"/>
              <a:buNone/>
              <a:defRPr sz="2667"/>
            </a:lvl9pPr>
          </a:lstStyle>
          <a:p>
            <a:endParaRPr/>
          </a:p>
        </p:txBody>
      </p:sp>
      <p:sp>
        <p:nvSpPr>
          <p:cNvPr id="216" name="Google Shape;216;p23"/>
          <p:cNvSpPr txBox="1">
            <a:spLocks noGrp="1"/>
          </p:cNvSpPr>
          <p:nvPr>
            <p:ph type="subTitle" idx="14"/>
          </p:nvPr>
        </p:nvSpPr>
        <p:spPr>
          <a:xfrm>
            <a:off x="7838228" y="5285400"/>
            <a:ext cx="24980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7">
                <a:latin typeface="Roboto"/>
                <a:ea typeface="Roboto"/>
                <a:cs typeface="Roboto"/>
                <a:sym typeface="Roboto"/>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217" name="Google Shape;217;p23"/>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3"/>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3"/>
          <p:cNvSpPr/>
          <p:nvPr/>
        </p:nvSpPr>
        <p:spPr>
          <a:xfrm>
            <a:off x="0" y="6496635"/>
            <a:ext cx="3398477" cy="154517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3"/>
          <p:cNvSpPr/>
          <p:nvPr/>
        </p:nvSpPr>
        <p:spPr>
          <a:xfrm rot="-2700000">
            <a:off x="-1801049" y="-340418"/>
            <a:ext cx="4401056" cy="28645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3"/>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86838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2"/>
        <p:cNvGrpSpPr/>
        <p:nvPr/>
      </p:nvGrpSpPr>
      <p:grpSpPr>
        <a:xfrm>
          <a:off x="0" y="0"/>
          <a:ext cx="0" cy="0"/>
          <a:chOff x="0" y="0"/>
          <a:chExt cx="0" cy="0"/>
        </a:xfrm>
      </p:grpSpPr>
      <p:sp>
        <p:nvSpPr>
          <p:cNvPr id="223" name="Google Shape;223;p24"/>
          <p:cNvSpPr txBox="1">
            <a:spLocks noGrp="1"/>
          </p:cNvSpPr>
          <p:nvPr>
            <p:ph type="title"/>
          </p:nvPr>
        </p:nvSpPr>
        <p:spPr>
          <a:xfrm>
            <a:off x="1451100" y="2465867"/>
            <a:ext cx="5272800" cy="13772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3000"/>
              <a:buNone/>
              <a:defRPr i="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4" name="Google Shape;224;p24"/>
          <p:cNvSpPr txBox="1">
            <a:spLocks noGrp="1"/>
          </p:cNvSpPr>
          <p:nvPr>
            <p:ph type="subTitle" idx="1"/>
          </p:nvPr>
        </p:nvSpPr>
        <p:spPr>
          <a:xfrm>
            <a:off x="1320100" y="3862900"/>
            <a:ext cx="4001200" cy="101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67">
                <a:latin typeface="Montserrat"/>
                <a:ea typeface="Montserrat"/>
                <a:cs typeface="Montserrat"/>
                <a:sym typeface="Montserrat"/>
              </a:defRPr>
            </a:lvl1pPr>
            <a:lvl2pPr lvl="1" rtl="0">
              <a:lnSpc>
                <a:spcPct val="115000"/>
              </a:lnSpc>
              <a:spcBef>
                <a:spcPts val="0"/>
              </a:spcBef>
              <a:spcAft>
                <a:spcPts val="0"/>
              </a:spcAft>
              <a:buNone/>
              <a:defRPr sz="1867">
                <a:latin typeface="Montserrat"/>
                <a:ea typeface="Montserrat"/>
                <a:cs typeface="Montserrat"/>
                <a:sym typeface="Montserrat"/>
              </a:defRPr>
            </a:lvl2pPr>
            <a:lvl3pPr lvl="2" rtl="0">
              <a:lnSpc>
                <a:spcPct val="115000"/>
              </a:lnSpc>
              <a:spcBef>
                <a:spcPts val="0"/>
              </a:spcBef>
              <a:spcAft>
                <a:spcPts val="0"/>
              </a:spcAft>
              <a:buNone/>
              <a:defRPr sz="1867">
                <a:latin typeface="Montserrat"/>
                <a:ea typeface="Montserrat"/>
                <a:cs typeface="Montserrat"/>
                <a:sym typeface="Montserrat"/>
              </a:defRPr>
            </a:lvl3pPr>
            <a:lvl4pPr lvl="3" rtl="0">
              <a:lnSpc>
                <a:spcPct val="115000"/>
              </a:lnSpc>
              <a:spcBef>
                <a:spcPts val="0"/>
              </a:spcBef>
              <a:spcAft>
                <a:spcPts val="0"/>
              </a:spcAft>
              <a:buNone/>
              <a:defRPr sz="1867">
                <a:latin typeface="Montserrat"/>
                <a:ea typeface="Montserrat"/>
                <a:cs typeface="Montserrat"/>
                <a:sym typeface="Montserrat"/>
              </a:defRPr>
            </a:lvl4pPr>
            <a:lvl5pPr lvl="4" rtl="0">
              <a:lnSpc>
                <a:spcPct val="115000"/>
              </a:lnSpc>
              <a:spcBef>
                <a:spcPts val="0"/>
              </a:spcBef>
              <a:spcAft>
                <a:spcPts val="0"/>
              </a:spcAft>
              <a:buNone/>
              <a:defRPr sz="1867">
                <a:latin typeface="Montserrat"/>
                <a:ea typeface="Montserrat"/>
                <a:cs typeface="Montserrat"/>
                <a:sym typeface="Montserrat"/>
              </a:defRPr>
            </a:lvl5pPr>
            <a:lvl6pPr lvl="5" rtl="0">
              <a:lnSpc>
                <a:spcPct val="115000"/>
              </a:lnSpc>
              <a:spcBef>
                <a:spcPts val="0"/>
              </a:spcBef>
              <a:spcAft>
                <a:spcPts val="0"/>
              </a:spcAft>
              <a:buNone/>
              <a:defRPr sz="1867">
                <a:latin typeface="Montserrat"/>
                <a:ea typeface="Montserrat"/>
                <a:cs typeface="Montserrat"/>
                <a:sym typeface="Montserrat"/>
              </a:defRPr>
            </a:lvl6pPr>
            <a:lvl7pPr lvl="6" rtl="0">
              <a:lnSpc>
                <a:spcPct val="115000"/>
              </a:lnSpc>
              <a:spcBef>
                <a:spcPts val="0"/>
              </a:spcBef>
              <a:spcAft>
                <a:spcPts val="0"/>
              </a:spcAft>
              <a:buNone/>
              <a:defRPr sz="1867">
                <a:latin typeface="Montserrat"/>
                <a:ea typeface="Montserrat"/>
                <a:cs typeface="Montserrat"/>
                <a:sym typeface="Montserrat"/>
              </a:defRPr>
            </a:lvl7pPr>
            <a:lvl8pPr lvl="7" rtl="0">
              <a:lnSpc>
                <a:spcPct val="115000"/>
              </a:lnSpc>
              <a:spcBef>
                <a:spcPts val="0"/>
              </a:spcBef>
              <a:spcAft>
                <a:spcPts val="0"/>
              </a:spcAft>
              <a:buNone/>
              <a:defRPr sz="1867">
                <a:latin typeface="Montserrat"/>
                <a:ea typeface="Montserrat"/>
                <a:cs typeface="Montserrat"/>
                <a:sym typeface="Montserrat"/>
              </a:defRPr>
            </a:lvl8pPr>
            <a:lvl9pPr lvl="8" rtl="0">
              <a:lnSpc>
                <a:spcPct val="115000"/>
              </a:lnSpc>
              <a:spcBef>
                <a:spcPts val="0"/>
              </a:spcBef>
              <a:spcAft>
                <a:spcPts val="0"/>
              </a:spcAft>
              <a:buNone/>
              <a:defRPr sz="1867">
                <a:latin typeface="Montserrat"/>
                <a:ea typeface="Montserrat"/>
                <a:cs typeface="Montserrat"/>
                <a:sym typeface="Montserrat"/>
              </a:defRPr>
            </a:lvl9pPr>
          </a:lstStyle>
          <a:p>
            <a:endParaRPr/>
          </a:p>
        </p:txBody>
      </p:sp>
      <p:sp>
        <p:nvSpPr>
          <p:cNvPr id="225" name="Google Shape;225;p24"/>
          <p:cNvSpPr/>
          <p:nvPr/>
        </p:nvSpPr>
        <p:spPr>
          <a:xfrm>
            <a:off x="10172055"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4"/>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4"/>
          <p:cNvSpPr/>
          <p:nvPr/>
        </p:nvSpPr>
        <p:spPr>
          <a:xfrm rot="-2700000" flipH="1">
            <a:off x="-1696711"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4"/>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4"/>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4"/>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0565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2200"/>
              <a:buNone/>
              <a:defRPr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67">
                <a:latin typeface="Roboto"/>
                <a:ea typeface="Roboto"/>
                <a:cs typeface="Roboto"/>
                <a:sym typeface="Roboto"/>
              </a:defRPr>
            </a:lvl1pPr>
            <a:lvl2pPr lvl="1" algn="r" rtl="0">
              <a:spcBef>
                <a:spcPts val="0"/>
              </a:spcBef>
              <a:spcAft>
                <a:spcPts val="0"/>
              </a:spcAft>
              <a:buNone/>
              <a:defRPr sz="1867">
                <a:latin typeface="Roboto"/>
                <a:ea typeface="Roboto"/>
                <a:cs typeface="Roboto"/>
                <a:sym typeface="Roboto"/>
              </a:defRPr>
            </a:lvl2pPr>
            <a:lvl3pPr lvl="2" algn="r" rtl="0">
              <a:spcBef>
                <a:spcPts val="0"/>
              </a:spcBef>
              <a:spcAft>
                <a:spcPts val="0"/>
              </a:spcAft>
              <a:buNone/>
              <a:defRPr sz="1867">
                <a:latin typeface="Roboto"/>
                <a:ea typeface="Roboto"/>
                <a:cs typeface="Roboto"/>
                <a:sym typeface="Roboto"/>
              </a:defRPr>
            </a:lvl3pPr>
            <a:lvl4pPr lvl="3" algn="r" rtl="0">
              <a:spcBef>
                <a:spcPts val="0"/>
              </a:spcBef>
              <a:spcAft>
                <a:spcPts val="0"/>
              </a:spcAft>
              <a:buNone/>
              <a:defRPr sz="1867">
                <a:latin typeface="Roboto"/>
                <a:ea typeface="Roboto"/>
                <a:cs typeface="Roboto"/>
                <a:sym typeface="Roboto"/>
              </a:defRPr>
            </a:lvl4pPr>
            <a:lvl5pPr lvl="4" algn="r" rtl="0">
              <a:spcBef>
                <a:spcPts val="0"/>
              </a:spcBef>
              <a:spcAft>
                <a:spcPts val="0"/>
              </a:spcAft>
              <a:buNone/>
              <a:defRPr sz="1867">
                <a:latin typeface="Roboto"/>
                <a:ea typeface="Roboto"/>
                <a:cs typeface="Roboto"/>
                <a:sym typeface="Roboto"/>
              </a:defRPr>
            </a:lvl5pPr>
            <a:lvl6pPr lvl="5" algn="r" rtl="0">
              <a:spcBef>
                <a:spcPts val="0"/>
              </a:spcBef>
              <a:spcAft>
                <a:spcPts val="0"/>
              </a:spcAft>
              <a:buNone/>
              <a:defRPr sz="1867">
                <a:latin typeface="Roboto"/>
                <a:ea typeface="Roboto"/>
                <a:cs typeface="Roboto"/>
                <a:sym typeface="Roboto"/>
              </a:defRPr>
            </a:lvl6pPr>
            <a:lvl7pPr lvl="6" algn="r" rtl="0">
              <a:spcBef>
                <a:spcPts val="0"/>
              </a:spcBef>
              <a:spcAft>
                <a:spcPts val="0"/>
              </a:spcAft>
              <a:buNone/>
              <a:defRPr sz="1867">
                <a:latin typeface="Roboto"/>
                <a:ea typeface="Roboto"/>
                <a:cs typeface="Roboto"/>
                <a:sym typeface="Roboto"/>
              </a:defRPr>
            </a:lvl7pPr>
            <a:lvl8pPr lvl="7" algn="r" rtl="0">
              <a:spcBef>
                <a:spcPts val="0"/>
              </a:spcBef>
              <a:spcAft>
                <a:spcPts val="0"/>
              </a:spcAft>
              <a:buNone/>
              <a:defRPr sz="1867">
                <a:latin typeface="Roboto"/>
                <a:ea typeface="Roboto"/>
                <a:cs typeface="Roboto"/>
                <a:sym typeface="Roboto"/>
              </a:defRPr>
            </a:lvl8pPr>
            <a:lvl9pPr lvl="8" algn="r" rtl="0">
              <a:spcBef>
                <a:spcPts val="0"/>
              </a:spcBef>
              <a:spcAft>
                <a:spcPts val="0"/>
              </a:spcAft>
              <a:buNone/>
              <a:defRPr sz="1867">
                <a:latin typeface="Roboto"/>
                <a:ea typeface="Roboto"/>
                <a:cs typeface="Roboto"/>
                <a:sym typeface="Roboto"/>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5"/>
          <p:cNvSpPr/>
          <p:nvPr/>
        </p:nvSpPr>
        <p:spPr>
          <a:xfrm rot="4358284" flipH="1">
            <a:off x="-3147526"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77736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38"/>
        <p:cNvGrpSpPr/>
        <p:nvPr/>
      </p:nvGrpSpPr>
      <p:grpSpPr>
        <a:xfrm>
          <a:off x="0" y="0"/>
          <a:ext cx="0" cy="0"/>
          <a:chOff x="0" y="0"/>
          <a:chExt cx="0" cy="0"/>
        </a:xfrm>
      </p:grpSpPr>
      <p:sp>
        <p:nvSpPr>
          <p:cNvPr id="239" name="Google Shape;239;p26"/>
          <p:cNvSpPr txBox="1">
            <a:spLocks noGrp="1"/>
          </p:cNvSpPr>
          <p:nvPr>
            <p:ph type="title"/>
          </p:nvPr>
        </p:nvSpPr>
        <p:spPr>
          <a:xfrm>
            <a:off x="1599433" y="2694217"/>
            <a:ext cx="3877600" cy="6064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240" name="Google Shape;240;p26"/>
          <p:cNvSpPr txBox="1">
            <a:spLocks noGrp="1"/>
          </p:cNvSpPr>
          <p:nvPr>
            <p:ph type="subTitle" idx="1"/>
          </p:nvPr>
        </p:nvSpPr>
        <p:spPr>
          <a:xfrm>
            <a:off x="1599433" y="3238484"/>
            <a:ext cx="3511200" cy="156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67">
                <a:latin typeface="Roboto"/>
                <a:ea typeface="Roboto"/>
                <a:cs typeface="Roboto"/>
                <a:sym typeface="Roboto"/>
              </a:defRPr>
            </a:lvl1pPr>
            <a:lvl2pPr lvl="1" rtl="0">
              <a:spcBef>
                <a:spcPts val="0"/>
              </a:spcBef>
              <a:spcAft>
                <a:spcPts val="0"/>
              </a:spcAft>
              <a:buNone/>
              <a:defRPr sz="1867">
                <a:latin typeface="Roboto"/>
                <a:ea typeface="Roboto"/>
                <a:cs typeface="Roboto"/>
                <a:sym typeface="Roboto"/>
              </a:defRPr>
            </a:lvl2pPr>
            <a:lvl3pPr lvl="2" rtl="0">
              <a:spcBef>
                <a:spcPts val="0"/>
              </a:spcBef>
              <a:spcAft>
                <a:spcPts val="0"/>
              </a:spcAft>
              <a:buNone/>
              <a:defRPr sz="1867">
                <a:latin typeface="Roboto"/>
                <a:ea typeface="Roboto"/>
                <a:cs typeface="Roboto"/>
                <a:sym typeface="Roboto"/>
              </a:defRPr>
            </a:lvl3pPr>
            <a:lvl4pPr lvl="3" rtl="0">
              <a:spcBef>
                <a:spcPts val="0"/>
              </a:spcBef>
              <a:spcAft>
                <a:spcPts val="0"/>
              </a:spcAft>
              <a:buNone/>
              <a:defRPr sz="1867">
                <a:latin typeface="Roboto"/>
                <a:ea typeface="Roboto"/>
                <a:cs typeface="Roboto"/>
                <a:sym typeface="Roboto"/>
              </a:defRPr>
            </a:lvl4pPr>
            <a:lvl5pPr lvl="4" rtl="0">
              <a:spcBef>
                <a:spcPts val="0"/>
              </a:spcBef>
              <a:spcAft>
                <a:spcPts val="0"/>
              </a:spcAft>
              <a:buNone/>
              <a:defRPr sz="1867">
                <a:latin typeface="Roboto"/>
                <a:ea typeface="Roboto"/>
                <a:cs typeface="Roboto"/>
                <a:sym typeface="Roboto"/>
              </a:defRPr>
            </a:lvl5pPr>
            <a:lvl6pPr lvl="5" rtl="0">
              <a:spcBef>
                <a:spcPts val="0"/>
              </a:spcBef>
              <a:spcAft>
                <a:spcPts val="0"/>
              </a:spcAft>
              <a:buNone/>
              <a:defRPr sz="1867">
                <a:latin typeface="Roboto"/>
                <a:ea typeface="Roboto"/>
                <a:cs typeface="Roboto"/>
                <a:sym typeface="Roboto"/>
              </a:defRPr>
            </a:lvl6pPr>
            <a:lvl7pPr lvl="6" rtl="0">
              <a:spcBef>
                <a:spcPts val="0"/>
              </a:spcBef>
              <a:spcAft>
                <a:spcPts val="0"/>
              </a:spcAft>
              <a:buNone/>
              <a:defRPr sz="1867">
                <a:latin typeface="Roboto"/>
                <a:ea typeface="Roboto"/>
                <a:cs typeface="Roboto"/>
                <a:sym typeface="Roboto"/>
              </a:defRPr>
            </a:lvl7pPr>
            <a:lvl8pPr lvl="7" rtl="0">
              <a:spcBef>
                <a:spcPts val="0"/>
              </a:spcBef>
              <a:spcAft>
                <a:spcPts val="0"/>
              </a:spcAft>
              <a:buNone/>
              <a:defRPr sz="1867">
                <a:latin typeface="Roboto"/>
                <a:ea typeface="Roboto"/>
                <a:cs typeface="Roboto"/>
                <a:sym typeface="Roboto"/>
              </a:defRPr>
            </a:lvl8pPr>
            <a:lvl9pPr lvl="8" rtl="0">
              <a:spcBef>
                <a:spcPts val="0"/>
              </a:spcBef>
              <a:spcAft>
                <a:spcPts val="0"/>
              </a:spcAft>
              <a:buNone/>
              <a:defRPr sz="1867">
                <a:latin typeface="Roboto"/>
                <a:ea typeface="Roboto"/>
                <a:cs typeface="Roboto"/>
                <a:sym typeface="Roboto"/>
              </a:defRPr>
            </a:lvl9pPr>
          </a:lstStyle>
          <a:p>
            <a:endParaRPr/>
          </a:p>
        </p:txBody>
      </p:sp>
      <p:sp>
        <p:nvSpPr>
          <p:cNvPr id="241" name="Google Shape;241;p26"/>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6"/>
          <p:cNvSpPr/>
          <p:nvPr/>
        </p:nvSpPr>
        <p:spPr>
          <a:xfrm rot="1132585" flipH="1">
            <a:off x="-1027629" y="-387183"/>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6"/>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6"/>
          <p:cNvSpPr/>
          <p:nvPr/>
        </p:nvSpPr>
        <p:spPr>
          <a:xfrm rot="2700000" flipH="1">
            <a:off x="-2604226" y="5849864"/>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19607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45"/>
        <p:cNvGrpSpPr/>
        <p:nvPr/>
      </p:nvGrpSpPr>
      <p:grpSpPr>
        <a:xfrm>
          <a:off x="0" y="0"/>
          <a:ext cx="0" cy="0"/>
          <a:chOff x="0" y="0"/>
          <a:chExt cx="0" cy="0"/>
        </a:xfrm>
      </p:grpSpPr>
      <p:sp>
        <p:nvSpPr>
          <p:cNvPr id="246" name="Google Shape;246;p2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7"/>
          <p:cNvSpPr/>
          <p:nvPr/>
        </p:nvSpPr>
        <p:spPr>
          <a:xfrm rot="1132585" flipH="1">
            <a:off x="-1027629" y="-387183"/>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7"/>
          <p:cNvSpPr/>
          <p:nvPr/>
        </p:nvSpPr>
        <p:spPr>
          <a:xfrm rot="2700000" flipH="1">
            <a:off x="-2604226" y="5849864"/>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7"/>
          <p:cNvSpPr txBox="1">
            <a:spLocks noGrp="1"/>
          </p:cNvSpPr>
          <p:nvPr>
            <p:ph type="body" idx="1"/>
          </p:nvPr>
        </p:nvSpPr>
        <p:spPr>
          <a:xfrm>
            <a:off x="2909000" y="1359767"/>
            <a:ext cx="6374000" cy="11108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51" name="Google Shape;251;p27"/>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9922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3024400" y="1359767"/>
            <a:ext cx="6143200" cy="1110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4" name="Google Shape;254;p28"/>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8"/>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8"/>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8"/>
          <p:cNvSpPr/>
          <p:nvPr/>
        </p:nvSpPr>
        <p:spPr>
          <a:xfrm rot="-3863648">
            <a:off x="-2717899" y="110814"/>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8"/>
          <p:cNvSpPr txBox="1">
            <a:spLocks noGrp="1"/>
          </p:cNvSpPr>
          <p:nvPr>
            <p:ph type="title"/>
          </p:nvPr>
        </p:nvSpPr>
        <p:spPr>
          <a:xfrm>
            <a:off x="1174200" y="604100"/>
            <a:ext cx="9843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704127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9"/>
          <p:cNvSpPr/>
          <p:nvPr/>
        </p:nvSpPr>
        <p:spPr>
          <a:xfrm rot="-2426310">
            <a:off x="-2521711" y="-1352793"/>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98749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3300"/>
              <a:buNone/>
              <a:defRPr sz="8000" i="0"/>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67">
                <a:latin typeface="Roboto"/>
                <a:ea typeface="Roboto"/>
                <a:cs typeface="Roboto"/>
                <a:sym typeface="Roboto"/>
              </a:defRPr>
            </a:lvl1pPr>
            <a:lvl2pPr lvl="1" algn="ctr" rtl="0">
              <a:spcBef>
                <a:spcPts val="0"/>
              </a:spcBef>
              <a:spcAft>
                <a:spcPts val="0"/>
              </a:spcAft>
              <a:buNone/>
              <a:defRPr sz="1467">
                <a:latin typeface="Roboto"/>
                <a:ea typeface="Roboto"/>
                <a:cs typeface="Roboto"/>
                <a:sym typeface="Roboto"/>
              </a:defRPr>
            </a:lvl2pPr>
            <a:lvl3pPr lvl="2" algn="ctr" rtl="0">
              <a:spcBef>
                <a:spcPts val="0"/>
              </a:spcBef>
              <a:spcAft>
                <a:spcPts val="0"/>
              </a:spcAft>
              <a:buNone/>
              <a:defRPr sz="1467">
                <a:latin typeface="Roboto"/>
                <a:ea typeface="Roboto"/>
                <a:cs typeface="Roboto"/>
                <a:sym typeface="Roboto"/>
              </a:defRPr>
            </a:lvl3pPr>
            <a:lvl4pPr lvl="3" algn="ctr" rtl="0">
              <a:spcBef>
                <a:spcPts val="0"/>
              </a:spcBef>
              <a:spcAft>
                <a:spcPts val="0"/>
              </a:spcAft>
              <a:buNone/>
              <a:defRPr sz="1467">
                <a:latin typeface="Roboto"/>
                <a:ea typeface="Roboto"/>
                <a:cs typeface="Roboto"/>
                <a:sym typeface="Roboto"/>
              </a:defRPr>
            </a:lvl4pPr>
            <a:lvl5pPr lvl="4" algn="ctr" rtl="0">
              <a:spcBef>
                <a:spcPts val="0"/>
              </a:spcBef>
              <a:spcAft>
                <a:spcPts val="0"/>
              </a:spcAft>
              <a:buNone/>
              <a:defRPr sz="1467">
                <a:latin typeface="Roboto"/>
                <a:ea typeface="Roboto"/>
                <a:cs typeface="Roboto"/>
                <a:sym typeface="Roboto"/>
              </a:defRPr>
            </a:lvl5pPr>
            <a:lvl6pPr lvl="5" algn="ctr" rtl="0">
              <a:spcBef>
                <a:spcPts val="0"/>
              </a:spcBef>
              <a:spcAft>
                <a:spcPts val="0"/>
              </a:spcAft>
              <a:buNone/>
              <a:defRPr sz="1467">
                <a:latin typeface="Roboto"/>
                <a:ea typeface="Roboto"/>
                <a:cs typeface="Roboto"/>
                <a:sym typeface="Roboto"/>
              </a:defRPr>
            </a:lvl6pPr>
            <a:lvl7pPr lvl="6" algn="ctr" rtl="0">
              <a:spcBef>
                <a:spcPts val="0"/>
              </a:spcBef>
              <a:spcAft>
                <a:spcPts val="0"/>
              </a:spcAft>
              <a:buNone/>
              <a:defRPr sz="1467">
                <a:latin typeface="Roboto"/>
                <a:ea typeface="Roboto"/>
                <a:cs typeface="Roboto"/>
                <a:sym typeface="Roboto"/>
              </a:defRPr>
            </a:lvl7pPr>
            <a:lvl8pPr lvl="7" algn="ctr" rtl="0">
              <a:spcBef>
                <a:spcPts val="0"/>
              </a:spcBef>
              <a:spcAft>
                <a:spcPts val="0"/>
              </a:spcAft>
              <a:buNone/>
              <a:defRPr sz="1467">
                <a:latin typeface="Roboto"/>
                <a:ea typeface="Roboto"/>
                <a:cs typeface="Roboto"/>
                <a:sym typeface="Roboto"/>
              </a:defRPr>
            </a:lvl8pPr>
            <a:lvl9pPr lvl="8" algn="ctr" rtl="0">
              <a:spcBef>
                <a:spcPts val="0"/>
              </a:spcBef>
              <a:spcAft>
                <a:spcPts val="0"/>
              </a:spcAft>
              <a:buNone/>
              <a:defRPr sz="1467">
                <a:latin typeface="Roboto"/>
                <a:ea typeface="Roboto"/>
                <a:cs typeface="Roboto"/>
                <a:sym typeface="Roboto"/>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4000"/>
              </a:lnSpc>
              <a:spcBef>
                <a:spcPts val="0"/>
              </a:spcBef>
              <a:spcAft>
                <a:spcPts val="0"/>
              </a:spcAft>
              <a:buClr>
                <a:srgbClr val="112B55"/>
              </a:buClr>
              <a:buSzPts val="1100"/>
              <a:buFont typeface="Arial"/>
              <a:buNone/>
              <a:tabLst/>
              <a:defRPr/>
            </a:pPr>
            <a:r>
              <a:rPr kumimoji="0" lang="en" sz="1200" b="0" i="0" u="none" strike="noStrike" kern="0" cap="none" spc="0" normalizeH="0" baseline="0" noProof="0">
                <a:ln>
                  <a:noFill/>
                </a:ln>
                <a:solidFill>
                  <a:srgbClr val="112B55"/>
                </a:solidFill>
                <a:effectLst/>
                <a:uLnTx/>
                <a:uFillTx/>
                <a:latin typeface="Roboto Light"/>
                <a:ea typeface="Roboto Light"/>
                <a:cs typeface="Roboto Light"/>
                <a:sym typeface="Roboto Light"/>
              </a:rPr>
              <a:t>CREDITS: This presentation template was created by</a:t>
            </a:r>
            <a:r>
              <a:rPr kumimoji="0" lang="en" sz="1200" b="1" i="0" u="none" strike="noStrike" kern="0" cap="none" spc="0" normalizeH="0" baseline="0" noProof="0">
                <a:ln>
                  <a:noFill/>
                </a:ln>
                <a:solidFill>
                  <a:srgbClr val="112B55"/>
                </a:solidFill>
                <a:effectLst/>
                <a:uLnTx/>
                <a:uFillTx/>
                <a:latin typeface="Roboto"/>
                <a:ea typeface="Roboto"/>
                <a:cs typeface="Roboto"/>
                <a:sym typeface="Roboto"/>
              </a:rPr>
              <a:t> </a:t>
            </a:r>
            <a:r>
              <a:rPr kumimoji="0" lang="en" sz="1200" b="1" i="0" u="none" strike="noStrike" kern="0" cap="none" spc="0" normalizeH="0" baseline="0" noProof="0">
                <a:ln>
                  <a:noFill/>
                </a:ln>
                <a:solidFill>
                  <a:srgbClr val="112B55"/>
                </a:solidFill>
                <a:effectLst/>
                <a:uLnTx/>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Slidesgo</a:t>
            </a:r>
            <a:r>
              <a:rPr kumimoji="0" lang="en" sz="1200" b="1" i="0" u="none" strike="noStrike" kern="0" cap="none" spc="0" normalizeH="0" baseline="0" noProof="0">
                <a:ln>
                  <a:noFill/>
                </a:ln>
                <a:solidFill>
                  <a:srgbClr val="112B55"/>
                </a:solidFill>
                <a:effectLst/>
                <a:uLnTx/>
                <a:uFillTx/>
                <a:latin typeface="Roboto"/>
                <a:ea typeface="Roboto"/>
                <a:cs typeface="Roboto"/>
                <a:sym typeface="Roboto"/>
              </a:rPr>
              <a:t>,</a:t>
            </a:r>
            <a:r>
              <a:rPr kumimoji="0" lang="en" sz="1200" b="0" i="0" u="none" strike="noStrike" kern="0" cap="none" spc="0" normalizeH="0" baseline="0" noProof="0">
                <a:ln>
                  <a:noFill/>
                </a:ln>
                <a:solidFill>
                  <a:srgbClr val="112B55"/>
                </a:solidFill>
                <a:effectLst/>
                <a:uLnTx/>
                <a:uFillTx/>
                <a:latin typeface="Roboto Light"/>
                <a:ea typeface="Roboto Light"/>
                <a:cs typeface="Roboto Light"/>
                <a:sym typeface="Roboto Light"/>
              </a:rPr>
              <a:t> including icons by </a:t>
            </a:r>
            <a:r>
              <a:rPr kumimoji="0" lang="en" sz="1200" b="1" i="0" u="none" strike="noStrike" kern="0" cap="none" spc="0" normalizeH="0" baseline="0" noProof="0">
                <a:ln>
                  <a:noFill/>
                </a:ln>
                <a:solidFill>
                  <a:srgbClr val="112B55"/>
                </a:solidFill>
                <a:effectLst/>
                <a:uLnTx/>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Flaticon</a:t>
            </a:r>
            <a:r>
              <a:rPr kumimoji="0" lang="en" sz="1200" b="1" i="0" u="none" strike="noStrike" kern="0" cap="none" spc="0" normalizeH="0" baseline="0" noProof="0">
                <a:ln>
                  <a:noFill/>
                </a:ln>
                <a:solidFill>
                  <a:srgbClr val="112B55"/>
                </a:solidFill>
                <a:effectLst/>
                <a:uLnTx/>
                <a:uFillTx/>
                <a:latin typeface="Roboto"/>
                <a:ea typeface="Roboto"/>
                <a:cs typeface="Roboto"/>
                <a:sym typeface="Roboto"/>
              </a:rPr>
              <a:t>, </a:t>
            </a:r>
            <a:r>
              <a:rPr kumimoji="0" lang="en" sz="1200" b="0" i="0" u="none" strike="noStrike" kern="0" cap="none" spc="0" normalizeH="0" baseline="0" noProof="0">
                <a:ln>
                  <a:noFill/>
                </a:ln>
                <a:solidFill>
                  <a:srgbClr val="112B55"/>
                </a:solidFill>
                <a:effectLst/>
                <a:uLnTx/>
                <a:uFillTx/>
                <a:latin typeface="Roboto Light"/>
                <a:ea typeface="Roboto Light"/>
                <a:cs typeface="Roboto Light"/>
                <a:sym typeface="Roboto Light"/>
              </a:rPr>
              <a:t>infographics &amp; images by </a:t>
            </a:r>
            <a:r>
              <a:rPr kumimoji="0" lang="en" sz="1200" b="1" i="0" u="none" strike="noStrike" kern="0" cap="none" spc="0" normalizeH="0" baseline="0" noProof="0">
                <a:ln>
                  <a:noFill/>
                </a:ln>
                <a:solidFill>
                  <a:srgbClr val="112B55"/>
                </a:solidFill>
                <a:effectLst/>
                <a:uLnTx/>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Freepik</a:t>
            </a:r>
            <a:r>
              <a:rPr kumimoji="0" lang="en" sz="1200" b="1" i="0" u="none" strike="noStrike" kern="0" cap="none" spc="0" normalizeH="0" baseline="0" noProof="0">
                <a:ln>
                  <a:noFill/>
                </a:ln>
                <a:solidFill>
                  <a:srgbClr val="112B55"/>
                </a:solidFill>
                <a:effectLst/>
                <a:uLnTx/>
                <a:uFillTx/>
                <a:latin typeface="Roboto"/>
                <a:ea typeface="Roboto"/>
                <a:cs typeface="Roboto"/>
                <a:sym typeface="Roboto"/>
              </a:rPr>
              <a:t> </a:t>
            </a:r>
            <a:endParaRPr kumimoji="0" sz="1867" b="1" i="0" u="none" strike="noStrike" kern="0" cap="none" spc="0" normalizeH="0" baseline="0" noProof="0">
              <a:ln>
                <a:noFill/>
              </a:ln>
              <a:solidFill>
                <a:srgbClr val="112B55"/>
              </a:solidFill>
              <a:effectLst/>
              <a:uLnTx/>
              <a:uFillTx/>
              <a:latin typeface="Roboto"/>
              <a:ea typeface="Roboto"/>
              <a:cs typeface="Roboto"/>
              <a:sym typeface="Roboto"/>
            </a:endParaRPr>
          </a:p>
        </p:txBody>
      </p:sp>
      <p:sp>
        <p:nvSpPr>
          <p:cNvPr id="277" name="Google Shape;277;p30"/>
          <p:cNvSpPr/>
          <p:nvPr/>
        </p:nvSpPr>
        <p:spPr>
          <a:xfrm rot="8999987">
            <a:off x="10019402"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0"/>
          <p:cNvSpPr/>
          <p:nvPr/>
        </p:nvSpPr>
        <p:spPr>
          <a:xfrm rot="-3863724">
            <a:off x="-3172034"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0"/>
          <p:cNvSpPr/>
          <p:nvPr/>
        </p:nvSpPr>
        <p:spPr>
          <a:xfrm>
            <a:off x="4072551" y="-2379666"/>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215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4"/>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1"/>
          <p:cNvSpPr/>
          <p:nvPr/>
        </p:nvSpPr>
        <p:spPr>
          <a:xfrm>
            <a:off x="10172055"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1"/>
          <p:cNvSpPr/>
          <p:nvPr/>
        </p:nvSpPr>
        <p:spPr>
          <a:xfrm rot="-2700000" flipH="1">
            <a:off x="-1696711"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7250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2"/>
          <p:cNvSpPr/>
          <p:nvPr/>
        </p:nvSpPr>
        <p:spPr>
          <a:xfrm rot="-3863648">
            <a:off x="-2717899" y="110814"/>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64056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6"/>
        <p:cNvGrpSpPr/>
        <p:nvPr/>
      </p:nvGrpSpPr>
      <p:grpSpPr>
        <a:xfrm>
          <a:off x="0" y="0"/>
          <a:ext cx="0" cy="0"/>
          <a:chOff x="0" y="0"/>
          <a:chExt cx="0" cy="0"/>
        </a:xfrm>
      </p:grpSpPr>
      <p:sp>
        <p:nvSpPr>
          <p:cNvPr id="677" name="Google Shape;677;p19"/>
          <p:cNvSpPr txBox="1">
            <a:spLocks noGrp="1"/>
          </p:cNvSpPr>
          <p:nvPr>
            <p:ph type="title"/>
          </p:nvPr>
        </p:nvSpPr>
        <p:spPr>
          <a:xfrm>
            <a:off x="3157700" y="646240"/>
            <a:ext cx="5877200" cy="95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8" name="Google Shape;678;p19"/>
          <p:cNvGrpSpPr/>
          <p:nvPr/>
        </p:nvGrpSpPr>
        <p:grpSpPr>
          <a:xfrm>
            <a:off x="3629734" y="3906188"/>
            <a:ext cx="3663532" cy="3325435"/>
            <a:chOff x="747700" y="1105791"/>
            <a:chExt cx="2747649" cy="2494076"/>
          </a:xfrm>
        </p:grpSpPr>
        <p:sp>
          <p:nvSpPr>
            <p:cNvPr id="679" name="Google Shape;679;p19"/>
            <p:cNvSpPr/>
            <p:nvPr/>
          </p:nvSpPr>
          <p:spPr>
            <a:xfrm>
              <a:off x="1853769" y="1486664"/>
              <a:ext cx="15296" cy="13674"/>
            </a:xfrm>
            <a:custGeom>
              <a:avLst/>
              <a:gdLst/>
              <a:ahLst/>
              <a:cxnLst/>
              <a:rect l="l" t="t" r="r" b="b"/>
              <a:pathLst>
                <a:path w="132" h="118" extrusionOk="0">
                  <a:moveTo>
                    <a:pt x="69" y="1"/>
                  </a:moveTo>
                  <a:cubicBezTo>
                    <a:pt x="61" y="1"/>
                    <a:pt x="54" y="2"/>
                    <a:pt x="48" y="6"/>
                  </a:cubicBezTo>
                  <a:cubicBezTo>
                    <a:pt x="24" y="17"/>
                    <a:pt x="0" y="53"/>
                    <a:pt x="24" y="77"/>
                  </a:cubicBezTo>
                  <a:cubicBezTo>
                    <a:pt x="24" y="104"/>
                    <a:pt x="37" y="117"/>
                    <a:pt x="64" y="117"/>
                  </a:cubicBezTo>
                  <a:cubicBezTo>
                    <a:pt x="73" y="117"/>
                    <a:pt x="84" y="116"/>
                    <a:pt x="96" y="113"/>
                  </a:cubicBezTo>
                  <a:cubicBezTo>
                    <a:pt x="119" y="89"/>
                    <a:pt x="131" y="65"/>
                    <a:pt x="119" y="29"/>
                  </a:cubicBezTo>
                  <a:cubicBezTo>
                    <a:pt x="111" y="12"/>
                    <a:pt x="89" y="1"/>
                    <a:pt x="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9"/>
            <p:cNvSpPr/>
            <p:nvPr/>
          </p:nvSpPr>
          <p:spPr>
            <a:xfrm>
              <a:off x="2005451" y="1551555"/>
              <a:ext cx="18077" cy="14485"/>
            </a:xfrm>
            <a:custGeom>
              <a:avLst/>
              <a:gdLst/>
              <a:ahLst/>
              <a:cxnLst/>
              <a:rect l="l" t="t" r="r" b="b"/>
              <a:pathLst>
                <a:path w="156" h="125" extrusionOk="0">
                  <a:moveTo>
                    <a:pt x="84" y="1"/>
                  </a:moveTo>
                  <a:cubicBezTo>
                    <a:pt x="77" y="1"/>
                    <a:pt x="69" y="2"/>
                    <a:pt x="60" y="5"/>
                  </a:cubicBezTo>
                  <a:cubicBezTo>
                    <a:pt x="25" y="17"/>
                    <a:pt x="1" y="53"/>
                    <a:pt x="25" y="88"/>
                  </a:cubicBezTo>
                  <a:cubicBezTo>
                    <a:pt x="37" y="112"/>
                    <a:pt x="60" y="124"/>
                    <a:pt x="96" y="124"/>
                  </a:cubicBezTo>
                  <a:cubicBezTo>
                    <a:pt x="144" y="112"/>
                    <a:pt x="156" y="88"/>
                    <a:pt x="144" y="53"/>
                  </a:cubicBezTo>
                  <a:cubicBezTo>
                    <a:pt x="126" y="16"/>
                    <a:pt x="107" y="1"/>
                    <a:pt x="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9"/>
            <p:cNvSpPr/>
            <p:nvPr/>
          </p:nvSpPr>
          <p:spPr>
            <a:xfrm>
              <a:off x="2956534" y="2220554"/>
              <a:ext cx="34647" cy="31287"/>
            </a:xfrm>
            <a:custGeom>
              <a:avLst/>
              <a:gdLst/>
              <a:ahLst/>
              <a:cxnLst/>
              <a:rect l="l" t="t" r="r" b="b"/>
              <a:pathLst>
                <a:path w="299" h="270" extrusionOk="0">
                  <a:moveTo>
                    <a:pt x="156" y="1"/>
                  </a:moveTo>
                  <a:cubicBezTo>
                    <a:pt x="135" y="1"/>
                    <a:pt x="114" y="6"/>
                    <a:pt x="96" y="17"/>
                  </a:cubicBezTo>
                  <a:cubicBezTo>
                    <a:pt x="36" y="53"/>
                    <a:pt x="0" y="124"/>
                    <a:pt x="36" y="196"/>
                  </a:cubicBezTo>
                  <a:cubicBezTo>
                    <a:pt x="53" y="239"/>
                    <a:pt x="96" y="270"/>
                    <a:pt x="149" y="270"/>
                  </a:cubicBezTo>
                  <a:cubicBezTo>
                    <a:pt x="170" y="270"/>
                    <a:pt x="192" y="265"/>
                    <a:pt x="215" y="255"/>
                  </a:cubicBezTo>
                  <a:cubicBezTo>
                    <a:pt x="274" y="232"/>
                    <a:pt x="298" y="160"/>
                    <a:pt x="274" y="77"/>
                  </a:cubicBezTo>
                  <a:cubicBezTo>
                    <a:pt x="250" y="27"/>
                    <a:pt x="202" y="1"/>
                    <a:pt x="1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9"/>
            <p:cNvSpPr/>
            <p:nvPr/>
          </p:nvSpPr>
          <p:spPr>
            <a:xfrm>
              <a:off x="3086200" y="2567951"/>
              <a:ext cx="55274" cy="48669"/>
            </a:xfrm>
            <a:custGeom>
              <a:avLst/>
              <a:gdLst/>
              <a:ahLst/>
              <a:cxnLst/>
              <a:rect l="l" t="t" r="r" b="b"/>
              <a:pathLst>
                <a:path w="477" h="420" extrusionOk="0">
                  <a:moveTo>
                    <a:pt x="238" y="1"/>
                  </a:moveTo>
                  <a:cubicBezTo>
                    <a:pt x="207" y="1"/>
                    <a:pt x="175" y="7"/>
                    <a:pt x="143" y="20"/>
                  </a:cubicBezTo>
                  <a:cubicBezTo>
                    <a:pt x="48" y="79"/>
                    <a:pt x="1" y="198"/>
                    <a:pt x="48" y="293"/>
                  </a:cubicBezTo>
                  <a:cubicBezTo>
                    <a:pt x="92" y="372"/>
                    <a:pt x="168" y="419"/>
                    <a:pt x="243" y="419"/>
                  </a:cubicBezTo>
                  <a:cubicBezTo>
                    <a:pt x="270" y="419"/>
                    <a:pt x="297" y="413"/>
                    <a:pt x="322" y="401"/>
                  </a:cubicBezTo>
                  <a:cubicBezTo>
                    <a:pt x="429" y="341"/>
                    <a:pt x="477" y="222"/>
                    <a:pt x="429" y="115"/>
                  </a:cubicBezTo>
                  <a:cubicBezTo>
                    <a:pt x="394" y="45"/>
                    <a:pt x="321" y="1"/>
                    <a:pt x="2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9"/>
            <p:cNvSpPr/>
            <p:nvPr/>
          </p:nvSpPr>
          <p:spPr>
            <a:xfrm>
              <a:off x="1906579" y="2283012"/>
              <a:ext cx="84359" cy="74973"/>
            </a:xfrm>
            <a:custGeom>
              <a:avLst/>
              <a:gdLst/>
              <a:ahLst/>
              <a:cxnLst/>
              <a:rect l="l" t="t" r="r" b="b"/>
              <a:pathLst>
                <a:path w="728" h="647" extrusionOk="0">
                  <a:moveTo>
                    <a:pt x="376" y="0"/>
                  </a:moveTo>
                  <a:cubicBezTo>
                    <a:pt x="325" y="0"/>
                    <a:pt x="274" y="13"/>
                    <a:pt x="227" y="38"/>
                  </a:cubicBezTo>
                  <a:cubicBezTo>
                    <a:pt x="60" y="109"/>
                    <a:pt x="1" y="300"/>
                    <a:pt x="72" y="467"/>
                  </a:cubicBezTo>
                  <a:cubicBezTo>
                    <a:pt x="122" y="583"/>
                    <a:pt x="235" y="647"/>
                    <a:pt x="352" y="647"/>
                  </a:cubicBezTo>
                  <a:cubicBezTo>
                    <a:pt x="403" y="647"/>
                    <a:pt x="454" y="635"/>
                    <a:pt x="501" y="609"/>
                  </a:cubicBezTo>
                  <a:cubicBezTo>
                    <a:pt x="668" y="538"/>
                    <a:pt x="727" y="347"/>
                    <a:pt x="656" y="181"/>
                  </a:cubicBezTo>
                  <a:cubicBezTo>
                    <a:pt x="606" y="65"/>
                    <a:pt x="492" y="0"/>
                    <a:pt x="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9"/>
            <p:cNvSpPr/>
            <p:nvPr/>
          </p:nvSpPr>
          <p:spPr>
            <a:xfrm>
              <a:off x="2415740" y="2941073"/>
              <a:ext cx="62110" cy="54115"/>
            </a:xfrm>
            <a:custGeom>
              <a:avLst/>
              <a:gdLst/>
              <a:ahLst/>
              <a:cxnLst/>
              <a:rect l="l" t="t" r="r" b="b"/>
              <a:pathLst>
                <a:path w="536" h="467" extrusionOk="0">
                  <a:moveTo>
                    <a:pt x="263" y="1"/>
                  </a:moveTo>
                  <a:cubicBezTo>
                    <a:pt x="226" y="1"/>
                    <a:pt x="190" y="9"/>
                    <a:pt x="155" y="26"/>
                  </a:cubicBezTo>
                  <a:cubicBezTo>
                    <a:pt x="60" y="86"/>
                    <a:pt x="0" y="217"/>
                    <a:pt x="60" y="336"/>
                  </a:cubicBezTo>
                  <a:cubicBezTo>
                    <a:pt x="103" y="414"/>
                    <a:pt x="184" y="467"/>
                    <a:pt x="271" y="467"/>
                  </a:cubicBezTo>
                  <a:cubicBezTo>
                    <a:pt x="304" y="467"/>
                    <a:pt x="337" y="459"/>
                    <a:pt x="369" y="443"/>
                  </a:cubicBezTo>
                  <a:cubicBezTo>
                    <a:pt x="476" y="383"/>
                    <a:pt x="536" y="252"/>
                    <a:pt x="476" y="133"/>
                  </a:cubicBezTo>
                  <a:cubicBezTo>
                    <a:pt x="434" y="49"/>
                    <a:pt x="350"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9"/>
            <p:cNvSpPr/>
            <p:nvPr/>
          </p:nvSpPr>
          <p:spPr>
            <a:xfrm>
              <a:off x="2625360" y="2598659"/>
              <a:ext cx="31866" cy="25725"/>
            </a:xfrm>
            <a:custGeom>
              <a:avLst/>
              <a:gdLst/>
              <a:ahLst/>
              <a:cxnLst/>
              <a:rect l="l" t="t" r="r" b="b"/>
              <a:pathLst>
                <a:path w="275" h="222" extrusionOk="0">
                  <a:moveTo>
                    <a:pt x="126" y="1"/>
                  </a:moveTo>
                  <a:cubicBezTo>
                    <a:pt x="115" y="1"/>
                    <a:pt x="104" y="2"/>
                    <a:pt x="96" y="5"/>
                  </a:cubicBezTo>
                  <a:cubicBezTo>
                    <a:pt x="37" y="28"/>
                    <a:pt x="1" y="88"/>
                    <a:pt x="37" y="148"/>
                  </a:cubicBezTo>
                  <a:cubicBezTo>
                    <a:pt x="54" y="191"/>
                    <a:pt x="90" y="221"/>
                    <a:pt x="131" y="221"/>
                  </a:cubicBezTo>
                  <a:cubicBezTo>
                    <a:pt x="147" y="221"/>
                    <a:pt x="163" y="217"/>
                    <a:pt x="180" y="207"/>
                  </a:cubicBezTo>
                  <a:cubicBezTo>
                    <a:pt x="239" y="183"/>
                    <a:pt x="275" y="124"/>
                    <a:pt x="239" y="64"/>
                  </a:cubicBezTo>
                  <a:cubicBezTo>
                    <a:pt x="221" y="18"/>
                    <a:pt x="166" y="1"/>
                    <a:pt x="1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9"/>
            <p:cNvSpPr/>
            <p:nvPr/>
          </p:nvSpPr>
          <p:spPr>
            <a:xfrm>
              <a:off x="2746798" y="2622297"/>
              <a:ext cx="30476" cy="26304"/>
            </a:xfrm>
            <a:custGeom>
              <a:avLst/>
              <a:gdLst/>
              <a:ahLst/>
              <a:cxnLst/>
              <a:rect l="l" t="t" r="r" b="b"/>
              <a:pathLst>
                <a:path w="263" h="227" extrusionOk="0">
                  <a:moveTo>
                    <a:pt x="108" y="1"/>
                  </a:moveTo>
                  <a:cubicBezTo>
                    <a:pt x="100" y="1"/>
                    <a:pt x="92" y="1"/>
                    <a:pt x="84" y="3"/>
                  </a:cubicBezTo>
                  <a:cubicBezTo>
                    <a:pt x="24" y="27"/>
                    <a:pt x="1" y="98"/>
                    <a:pt x="24" y="158"/>
                  </a:cubicBezTo>
                  <a:cubicBezTo>
                    <a:pt x="33" y="202"/>
                    <a:pt x="81" y="227"/>
                    <a:pt x="130" y="227"/>
                  </a:cubicBezTo>
                  <a:cubicBezTo>
                    <a:pt x="147" y="227"/>
                    <a:pt x="164" y="224"/>
                    <a:pt x="179" y="217"/>
                  </a:cubicBezTo>
                  <a:cubicBezTo>
                    <a:pt x="239" y="205"/>
                    <a:pt x="263" y="122"/>
                    <a:pt x="239" y="63"/>
                  </a:cubicBezTo>
                  <a:cubicBezTo>
                    <a:pt x="208" y="32"/>
                    <a:pt x="159"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9"/>
            <p:cNvSpPr/>
            <p:nvPr/>
          </p:nvSpPr>
          <p:spPr>
            <a:xfrm>
              <a:off x="2299863" y="2547325"/>
              <a:ext cx="48321" cy="41716"/>
            </a:xfrm>
            <a:custGeom>
              <a:avLst/>
              <a:gdLst/>
              <a:ahLst/>
              <a:cxnLst/>
              <a:rect l="l" t="t" r="r" b="b"/>
              <a:pathLst>
                <a:path w="417" h="360" extrusionOk="0">
                  <a:moveTo>
                    <a:pt x="212" y="0"/>
                  </a:moveTo>
                  <a:cubicBezTo>
                    <a:pt x="185" y="0"/>
                    <a:pt x="157" y="6"/>
                    <a:pt x="131" y="19"/>
                  </a:cubicBezTo>
                  <a:cubicBezTo>
                    <a:pt x="48" y="55"/>
                    <a:pt x="0" y="162"/>
                    <a:pt x="48" y="257"/>
                  </a:cubicBezTo>
                  <a:cubicBezTo>
                    <a:pt x="74" y="318"/>
                    <a:pt x="137" y="359"/>
                    <a:pt x="207" y="359"/>
                  </a:cubicBezTo>
                  <a:cubicBezTo>
                    <a:pt x="233" y="359"/>
                    <a:pt x="260" y="354"/>
                    <a:pt x="286" y="341"/>
                  </a:cubicBezTo>
                  <a:cubicBezTo>
                    <a:pt x="369" y="293"/>
                    <a:pt x="417" y="198"/>
                    <a:pt x="369" y="102"/>
                  </a:cubicBezTo>
                  <a:cubicBezTo>
                    <a:pt x="352" y="42"/>
                    <a:pt x="284" y="0"/>
                    <a:pt x="2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9"/>
            <p:cNvSpPr/>
            <p:nvPr/>
          </p:nvSpPr>
          <p:spPr>
            <a:xfrm>
              <a:off x="3288984" y="2452654"/>
              <a:ext cx="27695" cy="23523"/>
            </a:xfrm>
            <a:custGeom>
              <a:avLst/>
              <a:gdLst/>
              <a:ahLst/>
              <a:cxnLst/>
              <a:rect l="l" t="t" r="r" b="b"/>
              <a:pathLst>
                <a:path w="239" h="203" extrusionOk="0">
                  <a:moveTo>
                    <a:pt x="119" y="0"/>
                  </a:moveTo>
                  <a:cubicBezTo>
                    <a:pt x="106" y="0"/>
                    <a:pt x="94" y="4"/>
                    <a:pt x="84" y="15"/>
                  </a:cubicBezTo>
                  <a:cubicBezTo>
                    <a:pt x="37" y="38"/>
                    <a:pt x="1" y="98"/>
                    <a:pt x="37" y="146"/>
                  </a:cubicBezTo>
                  <a:cubicBezTo>
                    <a:pt x="54" y="180"/>
                    <a:pt x="91" y="202"/>
                    <a:pt x="128" y="202"/>
                  </a:cubicBezTo>
                  <a:cubicBezTo>
                    <a:pt x="141" y="202"/>
                    <a:pt x="155" y="200"/>
                    <a:pt x="168" y="193"/>
                  </a:cubicBezTo>
                  <a:cubicBezTo>
                    <a:pt x="215" y="157"/>
                    <a:pt x="239" y="98"/>
                    <a:pt x="215" y="62"/>
                  </a:cubicBezTo>
                  <a:cubicBezTo>
                    <a:pt x="190" y="28"/>
                    <a:pt x="152" y="0"/>
                    <a:pt x="1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9"/>
            <p:cNvSpPr/>
            <p:nvPr/>
          </p:nvSpPr>
          <p:spPr>
            <a:xfrm>
              <a:off x="3323515" y="2324611"/>
              <a:ext cx="16686" cy="12978"/>
            </a:xfrm>
            <a:custGeom>
              <a:avLst/>
              <a:gdLst/>
              <a:ahLst/>
              <a:cxnLst/>
              <a:rect l="l" t="t" r="r" b="b"/>
              <a:pathLst>
                <a:path w="144" h="112" extrusionOk="0">
                  <a:moveTo>
                    <a:pt x="48" y="0"/>
                  </a:moveTo>
                  <a:cubicBezTo>
                    <a:pt x="24" y="12"/>
                    <a:pt x="0" y="48"/>
                    <a:pt x="24" y="72"/>
                  </a:cubicBezTo>
                  <a:cubicBezTo>
                    <a:pt x="33" y="99"/>
                    <a:pt x="49" y="112"/>
                    <a:pt x="71" y="112"/>
                  </a:cubicBezTo>
                  <a:cubicBezTo>
                    <a:pt x="79" y="112"/>
                    <a:pt x="87" y="110"/>
                    <a:pt x="96" y="108"/>
                  </a:cubicBezTo>
                  <a:cubicBezTo>
                    <a:pt x="120" y="96"/>
                    <a:pt x="143" y="60"/>
                    <a:pt x="120" y="36"/>
                  </a:cubicBezTo>
                  <a:cubicBezTo>
                    <a:pt x="108" y="12"/>
                    <a:pt x="84" y="0"/>
                    <a:pt x="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9"/>
            <p:cNvSpPr/>
            <p:nvPr/>
          </p:nvSpPr>
          <p:spPr>
            <a:xfrm>
              <a:off x="3192459" y="2255665"/>
              <a:ext cx="13905" cy="11588"/>
            </a:xfrm>
            <a:custGeom>
              <a:avLst/>
              <a:gdLst/>
              <a:ahLst/>
              <a:cxnLst/>
              <a:rect l="l" t="t" r="r" b="b"/>
              <a:pathLst>
                <a:path w="120" h="100" extrusionOk="0">
                  <a:moveTo>
                    <a:pt x="48" y="0"/>
                  </a:moveTo>
                  <a:cubicBezTo>
                    <a:pt x="24" y="0"/>
                    <a:pt x="0" y="36"/>
                    <a:pt x="24" y="60"/>
                  </a:cubicBezTo>
                  <a:cubicBezTo>
                    <a:pt x="24" y="86"/>
                    <a:pt x="38" y="100"/>
                    <a:pt x="59" y="100"/>
                  </a:cubicBezTo>
                  <a:cubicBezTo>
                    <a:pt x="67" y="100"/>
                    <a:pt x="75" y="98"/>
                    <a:pt x="84" y="95"/>
                  </a:cubicBezTo>
                  <a:cubicBezTo>
                    <a:pt x="108" y="95"/>
                    <a:pt x="119" y="60"/>
                    <a:pt x="108" y="36"/>
                  </a:cubicBezTo>
                  <a:cubicBezTo>
                    <a:pt x="108" y="12"/>
                    <a:pt x="84" y="0"/>
                    <a:pt x="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9"/>
            <p:cNvSpPr/>
            <p:nvPr/>
          </p:nvSpPr>
          <p:spPr>
            <a:xfrm>
              <a:off x="2589554" y="2128433"/>
              <a:ext cx="34531" cy="30360"/>
            </a:xfrm>
            <a:custGeom>
              <a:avLst/>
              <a:gdLst/>
              <a:ahLst/>
              <a:cxnLst/>
              <a:rect l="l" t="t" r="r" b="b"/>
              <a:pathLst>
                <a:path w="298" h="262" extrusionOk="0">
                  <a:moveTo>
                    <a:pt x="149" y="0"/>
                  </a:moveTo>
                  <a:cubicBezTo>
                    <a:pt x="129" y="0"/>
                    <a:pt x="107" y="5"/>
                    <a:pt x="84" y="15"/>
                  </a:cubicBezTo>
                  <a:cubicBezTo>
                    <a:pt x="24" y="38"/>
                    <a:pt x="0" y="134"/>
                    <a:pt x="24" y="193"/>
                  </a:cubicBezTo>
                  <a:cubicBezTo>
                    <a:pt x="51" y="237"/>
                    <a:pt x="103" y="262"/>
                    <a:pt x="153" y="262"/>
                  </a:cubicBezTo>
                  <a:cubicBezTo>
                    <a:pt x="170" y="262"/>
                    <a:pt x="187" y="259"/>
                    <a:pt x="203" y="253"/>
                  </a:cubicBezTo>
                  <a:cubicBezTo>
                    <a:pt x="262" y="217"/>
                    <a:pt x="298" y="134"/>
                    <a:pt x="262" y="74"/>
                  </a:cubicBezTo>
                  <a:cubicBezTo>
                    <a:pt x="245" y="31"/>
                    <a:pt x="203" y="0"/>
                    <a:pt x="1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9"/>
            <p:cNvSpPr/>
            <p:nvPr/>
          </p:nvSpPr>
          <p:spPr>
            <a:xfrm>
              <a:off x="2050150" y="1989960"/>
              <a:ext cx="49711" cy="43802"/>
            </a:xfrm>
            <a:custGeom>
              <a:avLst/>
              <a:gdLst/>
              <a:ahLst/>
              <a:cxnLst/>
              <a:rect l="l" t="t" r="r" b="b"/>
              <a:pathLst>
                <a:path w="429" h="378" extrusionOk="0">
                  <a:moveTo>
                    <a:pt x="215" y="0"/>
                  </a:moveTo>
                  <a:cubicBezTo>
                    <a:pt x="189" y="0"/>
                    <a:pt x="160" y="6"/>
                    <a:pt x="131" y="19"/>
                  </a:cubicBezTo>
                  <a:cubicBezTo>
                    <a:pt x="36" y="67"/>
                    <a:pt x="0" y="186"/>
                    <a:pt x="36" y="269"/>
                  </a:cubicBezTo>
                  <a:cubicBezTo>
                    <a:pt x="71" y="340"/>
                    <a:pt x="146" y="378"/>
                    <a:pt x="222" y="378"/>
                  </a:cubicBezTo>
                  <a:cubicBezTo>
                    <a:pt x="247" y="378"/>
                    <a:pt x="273" y="373"/>
                    <a:pt x="298" y="364"/>
                  </a:cubicBezTo>
                  <a:cubicBezTo>
                    <a:pt x="381" y="317"/>
                    <a:pt x="429" y="198"/>
                    <a:pt x="381" y="102"/>
                  </a:cubicBezTo>
                  <a:cubicBezTo>
                    <a:pt x="346" y="42"/>
                    <a:pt x="287" y="0"/>
                    <a:pt x="2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9"/>
            <p:cNvSpPr/>
            <p:nvPr/>
          </p:nvSpPr>
          <p:spPr>
            <a:xfrm>
              <a:off x="2443318" y="2214529"/>
              <a:ext cx="30476" cy="27115"/>
            </a:xfrm>
            <a:custGeom>
              <a:avLst/>
              <a:gdLst/>
              <a:ahLst/>
              <a:cxnLst/>
              <a:rect l="l" t="t" r="r" b="b"/>
              <a:pathLst>
                <a:path w="263" h="234" extrusionOk="0">
                  <a:moveTo>
                    <a:pt x="129" y="1"/>
                  </a:moveTo>
                  <a:cubicBezTo>
                    <a:pt x="114" y="1"/>
                    <a:pt x="99" y="4"/>
                    <a:pt x="84" y="10"/>
                  </a:cubicBezTo>
                  <a:cubicBezTo>
                    <a:pt x="24" y="45"/>
                    <a:pt x="0" y="105"/>
                    <a:pt x="24" y="165"/>
                  </a:cubicBezTo>
                  <a:cubicBezTo>
                    <a:pt x="42" y="209"/>
                    <a:pt x="79" y="233"/>
                    <a:pt x="126" y="233"/>
                  </a:cubicBezTo>
                  <a:cubicBezTo>
                    <a:pt x="143" y="233"/>
                    <a:pt x="160" y="230"/>
                    <a:pt x="179" y="224"/>
                  </a:cubicBezTo>
                  <a:cubicBezTo>
                    <a:pt x="238" y="188"/>
                    <a:pt x="262" y="129"/>
                    <a:pt x="238" y="69"/>
                  </a:cubicBezTo>
                  <a:cubicBezTo>
                    <a:pt x="212" y="25"/>
                    <a:pt x="172" y="1"/>
                    <a:pt x="1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9"/>
            <p:cNvSpPr/>
            <p:nvPr/>
          </p:nvSpPr>
          <p:spPr>
            <a:xfrm>
              <a:off x="2626750" y="2305260"/>
              <a:ext cx="34647" cy="30708"/>
            </a:xfrm>
            <a:custGeom>
              <a:avLst/>
              <a:gdLst/>
              <a:ahLst/>
              <a:cxnLst/>
              <a:rect l="l" t="t" r="r" b="b"/>
              <a:pathLst>
                <a:path w="299" h="265" extrusionOk="0">
                  <a:moveTo>
                    <a:pt x="163" y="0"/>
                  </a:moveTo>
                  <a:cubicBezTo>
                    <a:pt x="140" y="0"/>
                    <a:pt x="116" y="8"/>
                    <a:pt x="96" y="24"/>
                  </a:cubicBezTo>
                  <a:cubicBezTo>
                    <a:pt x="37" y="48"/>
                    <a:pt x="1" y="132"/>
                    <a:pt x="37" y="191"/>
                  </a:cubicBezTo>
                  <a:cubicBezTo>
                    <a:pt x="54" y="234"/>
                    <a:pt x="109" y="265"/>
                    <a:pt x="160" y="265"/>
                  </a:cubicBezTo>
                  <a:cubicBezTo>
                    <a:pt x="180" y="265"/>
                    <a:pt x="199" y="261"/>
                    <a:pt x="215" y="251"/>
                  </a:cubicBezTo>
                  <a:cubicBezTo>
                    <a:pt x="275" y="227"/>
                    <a:pt x="298" y="144"/>
                    <a:pt x="275" y="84"/>
                  </a:cubicBezTo>
                  <a:cubicBezTo>
                    <a:pt x="251" y="29"/>
                    <a:pt x="207"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9"/>
            <p:cNvSpPr/>
            <p:nvPr/>
          </p:nvSpPr>
          <p:spPr>
            <a:xfrm>
              <a:off x="1215377" y="2841999"/>
              <a:ext cx="2897" cy="4172"/>
            </a:xfrm>
            <a:custGeom>
              <a:avLst/>
              <a:gdLst/>
              <a:ahLst/>
              <a:cxnLst/>
              <a:rect l="l" t="t" r="r" b="b"/>
              <a:pathLst>
                <a:path w="25" h="36" extrusionOk="0">
                  <a:moveTo>
                    <a:pt x="13" y="0"/>
                  </a:moveTo>
                  <a:cubicBezTo>
                    <a:pt x="1" y="0"/>
                    <a:pt x="1" y="12"/>
                    <a:pt x="1" y="12"/>
                  </a:cubicBezTo>
                  <a:cubicBezTo>
                    <a:pt x="1" y="36"/>
                    <a:pt x="13" y="36"/>
                    <a:pt x="13" y="36"/>
                  </a:cubicBezTo>
                  <a:cubicBezTo>
                    <a:pt x="25" y="36"/>
                    <a:pt x="25" y="12"/>
                    <a:pt x="25" y="12"/>
                  </a:cubicBezTo>
                  <a:cubicBezTo>
                    <a:pt x="25" y="0"/>
                    <a:pt x="13" y="0"/>
                    <a:pt x="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9"/>
            <p:cNvSpPr/>
            <p:nvPr/>
          </p:nvSpPr>
          <p:spPr>
            <a:xfrm>
              <a:off x="1520363" y="3032384"/>
              <a:ext cx="37313" cy="32562"/>
            </a:xfrm>
            <a:custGeom>
              <a:avLst/>
              <a:gdLst/>
              <a:ahLst/>
              <a:cxnLst/>
              <a:rect l="l" t="t" r="r" b="b"/>
              <a:pathLst>
                <a:path w="322" h="281" extrusionOk="0">
                  <a:moveTo>
                    <a:pt x="169" y="0"/>
                  </a:moveTo>
                  <a:cubicBezTo>
                    <a:pt x="152" y="0"/>
                    <a:pt x="136" y="4"/>
                    <a:pt x="119" y="12"/>
                  </a:cubicBezTo>
                  <a:cubicBezTo>
                    <a:pt x="48" y="36"/>
                    <a:pt x="0" y="119"/>
                    <a:pt x="24" y="191"/>
                  </a:cubicBezTo>
                  <a:cubicBezTo>
                    <a:pt x="53" y="240"/>
                    <a:pt x="106" y="280"/>
                    <a:pt x="164" y="280"/>
                  </a:cubicBezTo>
                  <a:cubicBezTo>
                    <a:pt x="177" y="280"/>
                    <a:pt x="190" y="278"/>
                    <a:pt x="202" y="274"/>
                  </a:cubicBezTo>
                  <a:cubicBezTo>
                    <a:pt x="286" y="250"/>
                    <a:pt x="321" y="179"/>
                    <a:pt x="298" y="95"/>
                  </a:cubicBezTo>
                  <a:cubicBezTo>
                    <a:pt x="270" y="41"/>
                    <a:pt x="222"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9"/>
            <p:cNvSpPr/>
            <p:nvPr/>
          </p:nvSpPr>
          <p:spPr>
            <a:xfrm>
              <a:off x="1409933" y="2653816"/>
              <a:ext cx="56664" cy="49480"/>
            </a:xfrm>
            <a:custGeom>
              <a:avLst/>
              <a:gdLst/>
              <a:ahLst/>
              <a:cxnLst/>
              <a:rect l="l" t="t" r="r" b="b"/>
              <a:pathLst>
                <a:path w="489" h="427" extrusionOk="0">
                  <a:moveTo>
                    <a:pt x="255" y="0"/>
                  </a:moveTo>
                  <a:cubicBezTo>
                    <a:pt x="230" y="0"/>
                    <a:pt x="204" y="6"/>
                    <a:pt x="179" y="17"/>
                  </a:cubicBezTo>
                  <a:cubicBezTo>
                    <a:pt x="60" y="64"/>
                    <a:pt x="1" y="184"/>
                    <a:pt x="48" y="291"/>
                  </a:cubicBezTo>
                  <a:cubicBezTo>
                    <a:pt x="68" y="372"/>
                    <a:pt x="158" y="427"/>
                    <a:pt x="257" y="427"/>
                  </a:cubicBezTo>
                  <a:cubicBezTo>
                    <a:pt x="275" y="427"/>
                    <a:pt x="292" y="425"/>
                    <a:pt x="310" y="422"/>
                  </a:cubicBezTo>
                  <a:cubicBezTo>
                    <a:pt x="429" y="374"/>
                    <a:pt x="489" y="255"/>
                    <a:pt x="441" y="148"/>
                  </a:cubicBezTo>
                  <a:cubicBezTo>
                    <a:pt x="414" y="57"/>
                    <a:pt x="337" y="0"/>
                    <a:pt x="2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9"/>
            <p:cNvSpPr/>
            <p:nvPr/>
          </p:nvSpPr>
          <p:spPr>
            <a:xfrm>
              <a:off x="1202978" y="3012221"/>
              <a:ext cx="84243" cy="74857"/>
            </a:xfrm>
            <a:custGeom>
              <a:avLst/>
              <a:gdLst/>
              <a:ahLst/>
              <a:cxnLst/>
              <a:rect l="l" t="t" r="r" b="b"/>
              <a:pathLst>
                <a:path w="727" h="646" extrusionOk="0">
                  <a:moveTo>
                    <a:pt x="362" y="0"/>
                  </a:moveTo>
                  <a:cubicBezTo>
                    <a:pt x="324" y="0"/>
                    <a:pt x="287" y="6"/>
                    <a:pt x="251" y="19"/>
                  </a:cubicBezTo>
                  <a:cubicBezTo>
                    <a:pt x="84" y="79"/>
                    <a:pt x="1" y="269"/>
                    <a:pt x="60" y="436"/>
                  </a:cubicBezTo>
                  <a:cubicBezTo>
                    <a:pt x="107" y="566"/>
                    <a:pt x="233" y="646"/>
                    <a:pt x="366" y="646"/>
                  </a:cubicBezTo>
                  <a:cubicBezTo>
                    <a:pt x="403" y="646"/>
                    <a:pt x="440" y="640"/>
                    <a:pt x="477" y="627"/>
                  </a:cubicBezTo>
                  <a:cubicBezTo>
                    <a:pt x="632" y="567"/>
                    <a:pt x="727" y="377"/>
                    <a:pt x="667" y="210"/>
                  </a:cubicBezTo>
                  <a:cubicBezTo>
                    <a:pt x="621" y="80"/>
                    <a:pt x="494" y="0"/>
                    <a:pt x="3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9"/>
            <p:cNvSpPr/>
            <p:nvPr/>
          </p:nvSpPr>
          <p:spPr>
            <a:xfrm>
              <a:off x="1447129" y="3088352"/>
              <a:ext cx="55389" cy="49596"/>
            </a:xfrm>
            <a:custGeom>
              <a:avLst/>
              <a:gdLst/>
              <a:ahLst/>
              <a:cxnLst/>
              <a:rect l="l" t="t" r="r" b="b"/>
              <a:pathLst>
                <a:path w="478" h="428" extrusionOk="0">
                  <a:moveTo>
                    <a:pt x="257" y="1"/>
                  </a:moveTo>
                  <a:cubicBezTo>
                    <a:pt x="231" y="1"/>
                    <a:pt x="205" y="6"/>
                    <a:pt x="180" y="17"/>
                  </a:cubicBezTo>
                  <a:cubicBezTo>
                    <a:pt x="61" y="53"/>
                    <a:pt x="1" y="184"/>
                    <a:pt x="49" y="291"/>
                  </a:cubicBezTo>
                  <a:cubicBezTo>
                    <a:pt x="89" y="372"/>
                    <a:pt x="181" y="427"/>
                    <a:pt x="274" y="427"/>
                  </a:cubicBezTo>
                  <a:cubicBezTo>
                    <a:pt x="290" y="427"/>
                    <a:pt x="306" y="426"/>
                    <a:pt x="322" y="422"/>
                  </a:cubicBezTo>
                  <a:cubicBezTo>
                    <a:pt x="442" y="386"/>
                    <a:pt x="477" y="267"/>
                    <a:pt x="453" y="148"/>
                  </a:cubicBezTo>
                  <a:cubicBezTo>
                    <a:pt x="426" y="57"/>
                    <a:pt x="343" y="1"/>
                    <a:pt x="2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9"/>
            <p:cNvSpPr/>
            <p:nvPr/>
          </p:nvSpPr>
          <p:spPr>
            <a:xfrm>
              <a:off x="1684444" y="3062512"/>
              <a:ext cx="62226" cy="54694"/>
            </a:xfrm>
            <a:custGeom>
              <a:avLst/>
              <a:gdLst/>
              <a:ahLst/>
              <a:cxnLst/>
              <a:rect l="l" t="t" r="r" b="b"/>
              <a:pathLst>
                <a:path w="537" h="472" extrusionOk="0">
                  <a:moveTo>
                    <a:pt x="262" y="0"/>
                  </a:moveTo>
                  <a:cubicBezTo>
                    <a:pt x="238" y="0"/>
                    <a:pt x="215" y="5"/>
                    <a:pt x="191" y="14"/>
                  </a:cubicBezTo>
                  <a:cubicBezTo>
                    <a:pt x="72" y="62"/>
                    <a:pt x="1" y="193"/>
                    <a:pt x="37" y="312"/>
                  </a:cubicBezTo>
                  <a:cubicBezTo>
                    <a:pt x="77" y="413"/>
                    <a:pt x="179" y="472"/>
                    <a:pt x="282" y="472"/>
                  </a:cubicBezTo>
                  <a:cubicBezTo>
                    <a:pt x="299" y="472"/>
                    <a:pt x="317" y="470"/>
                    <a:pt x="334" y="467"/>
                  </a:cubicBezTo>
                  <a:cubicBezTo>
                    <a:pt x="453" y="419"/>
                    <a:pt x="537" y="288"/>
                    <a:pt x="489" y="169"/>
                  </a:cubicBezTo>
                  <a:cubicBezTo>
                    <a:pt x="451" y="73"/>
                    <a:pt x="358" y="0"/>
                    <a:pt x="2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9"/>
            <p:cNvSpPr/>
            <p:nvPr/>
          </p:nvSpPr>
          <p:spPr>
            <a:xfrm>
              <a:off x="1603099" y="2823690"/>
              <a:ext cx="62226" cy="54578"/>
            </a:xfrm>
            <a:custGeom>
              <a:avLst/>
              <a:gdLst/>
              <a:ahLst/>
              <a:cxnLst/>
              <a:rect l="l" t="t" r="r" b="b"/>
              <a:pathLst>
                <a:path w="537" h="471" extrusionOk="0">
                  <a:moveTo>
                    <a:pt x="268" y="0"/>
                  </a:moveTo>
                  <a:cubicBezTo>
                    <a:pt x="242" y="0"/>
                    <a:pt x="216" y="5"/>
                    <a:pt x="191" y="15"/>
                  </a:cubicBezTo>
                  <a:cubicBezTo>
                    <a:pt x="72" y="51"/>
                    <a:pt x="0" y="194"/>
                    <a:pt x="36" y="313"/>
                  </a:cubicBezTo>
                  <a:cubicBezTo>
                    <a:pt x="64" y="407"/>
                    <a:pt x="151" y="471"/>
                    <a:pt x="251" y="471"/>
                  </a:cubicBezTo>
                  <a:cubicBezTo>
                    <a:pt x="278" y="471"/>
                    <a:pt x="306" y="466"/>
                    <a:pt x="334" y="456"/>
                  </a:cubicBezTo>
                  <a:cubicBezTo>
                    <a:pt x="465" y="408"/>
                    <a:pt x="536" y="277"/>
                    <a:pt x="489" y="158"/>
                  </a:cubicBezTo>
                  <a:cubicBezTo>
                    <a:pt x="451" y="65"/>
                    <a:pt x="362" y="0"/>
                    <a:pt x="2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9"/>
            <p:cNvSpPr/>
            <p:nvPr/>
          </p:nvSpPr>
          <p:spPr>
            <a:xfrm>
              <a:off x="991851" y="2636898"/>
              <a:ext cx="87024" cy="76363"/>
            </a:xfrm>
            <a:custGeom>
              <a:avLst/>
              <a:gdLst/>
              <a:ahLst/>
              <a:cxnLst/>
              <a:rect l="l" t="t" r="r" b="b"/>
              <a:pathLst>
                <a:path w="751" h="659" extrusionOk="0">
                  <a:moveTo>
                    <a:pt x="389" y="1"/>
                  </a:moveTo>
                  <a:cubicBezTo>
                    <a:pt x="352" y="1"/>
                    <a:pt x="313" y="7"/>
                    <a:pt x="275" y="20"/>
                  </a:cubicBezTo>
                  <a:cubicBezTo>
                    <a:pt x="96" y="79"/>
                    <a:pt x="1" y="258"/>
                    <a:pt x="60" y="437"/>
                  </a:cubicBezTo>
                  <a:cubicBezTo>
                    <a:pt x="107" y="577"/>
                    <a:pt x="242" y="658"/>
                    <a:pt x="372" y="658"/>
                  </a:cubicBezTo>
                  <a:cubicBezTo>
                    <a:pt x="408" y="658"/>
                    <a:pt x="444" y="652"/>
                    <a:pt x="477" y="639"/>
                  </a:cubicBezTo>
                  <a:cubicBezTo>
                    <a:pt x="656" y="580"/>
                    <a:pt x="751" y="401"/>
                    <a:pt x="691" y="222"/>
                  </a:cubicBezTo>
                  <a:cubicBezTo>
                    <a:pt x="645" y="82"/>
                    <a:pt x="525" y="1"/>
                    <a:pt x="3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9"/>
            <p:cNvSpPr/>
            <p:nvPr/>
          </p:nvSpPr>
          <p:spPr>
            <a:xfrm>
              <a:off x="1895571" y="2698196"/>
              <a:ext cx="30476" cy="26999"/>
            </a:xfrm>
            <a:custGeom>
              <a:avLst/>
              <a:gdLst/>
              <a:ahLst/>
              <a:cxnLst/>
              <a:rect l="l" t="t" r="r" b="b"/>
              <a:pathLst>
                <a:path w="263" h="233" extrusionOk="0">
                  <a:moveTo>
                    <a:pt x="119" y="1"/>
                  </a:moveTo>
                  <a:cubicBezTo>
                    <a:pt x="111" y="1"/>
                    <a:pt x="103" y="1"/>
                    <a:pt x="96" y="3"/>
                  </a:cubicBezTo>
                  <a:cubicBezTo>
                    <a:pt x="36" y="39"/>
                    <a:pt x="1" y="98"/>
                    <a:pt x="24" y="158"/>
                  </a:cubicBezTo>
                  <a:cubicBezTo>
                    <a:pt x="44" y="207"/>
                    <a:pt x="89" y="232"/>
                    <a:pt x="138" y="232"/>
                  </a:cubicBezTo>
                  <a:cubicBezTo>
                    <a:pt x="147" y="232"/>
                    <a:pt x="157" y="231"/>
                    <a:pt x="167" y="229"/>
                  </a:cubicBezTo>
                  <a:cubicBezTo>
                    <a:pt x="227" y="205"/>
                    <a:pt x="262" y="146"/>
                    <a:pt x="239" y="86"/>
                  </a:cubicBezTo>
                  <a:cubicBezTo>
                    <a:pt x="218" y="34"/>
                    <a:pt x="170"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9"/>
            <p:cNvSpPr/>
            <p:nvPr/>
          </p:nvSpPr>
          <p:spPr>
            <a:xfrm>
              <a:off x="1778304" y="2660884"/>
              <a:ext cx="29085" cy="26884"/>
            </a:xfrm>
            <a:custGeom>
              <a:avLst/>
              <a:gdLst/>
              <a:ahLst/>
              <a:cxnLst/>
              <a:rect l="l" t="t" r="r" b="b"/>
              <a:pathLst>
                <a:path w="251" h="232" extrusionOk="0">
                  <a:moveTo>
                    <a:pt x="126" y="0"/>
                  </a:moveTo>
                  <a:cubicBezTo>
                    <a:pt x="116" y="0"/>
                    <a:pt x="106" y="1"/>
                    <a:pt x="96" y="3"/>
                  </a:cubicBezTo>
                  <a:cubicBezTo>
                    <a:pt x="36" y="15"/>
                    <a:pt x="0" y="87"/>
                    <a:pt x="12" y="146"/>
                  </a:cubicBezTo>
                  <a:cubicBezTo>
                    <a:pt x="33" y="198"/>
                    <a:pt x="90" y="232"/>
                    <a:pt x="144" y="232"/>
                  </a:cubicBezTo>
                  <a:cubicBezTo>
                    <a:pt x="152" y="232"/>
                    <a:pt x="159" y="231"/>
                    <a:pt x="167" y="230"/>
                  </a:cubicBezTo>
                  <a:cubicBezTo>
                    <a:pt x="227" y="206"/>
                    <a:pt x="251" y="134"/>
                    <a:pt x="239" y="75"/>
                  </a:cubicBezTo>
                  <a:cubicBezTo>
                    <a:pt x="229" y="25"/>
                    <a:pt x="177"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9"/>
            <p:cNvSpPr/>
            <p:nvPr/>
          </p:nvSpPr>
          <p:spPr>
            <a:xfrm>
              <a:off x="1787922" y="2811639"/>
              <a:ext cx="48437" cy="43106"/>
            </a:xfrm>
            <a:custGeom>
              <a:avLst/>
              <a:gdLst/>
              <a:ahLst/>
              <a:cxnLst/>
              <a:rect l="l" t="t" r="r" b="b"/>
              <a:pathLst>
                <a:path w="418" h="372" extrusionOk="0">
                  <a:moveTo>
                    <a:pt x="206" y="0"/>
                  </a:moveTo>
                  <a:cubicBezTo>
                    <a:pt x="186" y="0"/>
                    <a:pt x="165" y="4"/>
                    <a:pt x="144" y="12"/>
                  </a:cubicBezTo>
                  <a:cubicBezTo>
                    <a:pt x="37" y="48"/>
                    <a:pt x="1" y="155"/>
                    <a:pt x="25" y="250"/>
                  </a:cubicBezTo>
                  <a:cubicBezTo>
                    <a:pt x="57" y="325"/>
                    <a:pt x="137" y="371"/>
                    <a:pt x="230" y="371"/>
                  </a:cubicBezTo>
                  <a:cubicBezTo>
                    <a:pt x="241" y="371"/>
                    <a:pt x="252" y="371"/>
                    <a:pt x="263" y="369"/>
                  </a:cubicBezTo>
                  <a:cubicBezTo>
                    <a:pt x="370" y="322"/>
                    <a:pt x="418" y="215"/>
                    <a:pt x="382" y="131"/>
                  </a:cubicBezTo>
                  <a:cubicBezTo>
                    <a:pt x="345" y="48"/>
                    <a:pt x="279" y="0"/>
                    <a:pt x="2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9"/>
            <p:cNvSpPr/>
            <p:nvPr/>
          </p:nvSpPr>
          <p:spPr>
            <a:xfrm>
              <a:off x="1223720" y="2776297"/>
              <a:ext cx="23523" cy="21901"/>
            </a:xfrm>
            <a:custGeom>
              <a:avLst/>
              <a:gdLst/>
              <a:ahLst/>
              <a:cxnLst/>
              <a:rect l="l" t="t" r="r" b="b"/>
              <a:pathLst>
                <a:path w="203" h="189" extrusionOk="0">
                  <a:moveTo>
                    <a:pt x="104" y="0"/>
                  </a:moveTo>
                  <a:cubicBezTo>
                    <a:pt x="93" y="0"/>
                    <a:pt x="82" y="2"/>
                    <a:pt x="72" y="8"/>
                  </a:cubicBezTo>
                  <a:cubicBezTo>
                    <a:pt x="24" y="19"/>
                    <a:pt x="0" y="79"/>
                    <a:pt x="12" y="127"/>
                  </a:cubicBezTo>
                  <a:cubicBezTo>
                    <a:pt x="22" y="158"/>
                    <a:pt x="68" y="189"/>
                    <a:pt x="111" y="189"/>
                  </a:cubicBezTo>
                  <a:cubicBezTo>
                    <a:pt x="118" y="189"/>
                    <a:pt x="125" y="188"/>
                    <a:pt x="131" y="186"/>
                  </a:cubicBezTo>
                  <a:cubicBezTo>
                    <a:pt x="179" y="162"/>
                    <a:pt x="203" y="103"/>
                    <a:pt x="191" y="67"/>
                  </a:cubicBezTo>
                  <a:cubicBezTo>
                    <a:pt x="181" y="30"/>
                    <a:pt x="143" y="0"/>
                    <a:pt x="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9"/>
            <p:cNvSpPr/>
            <p:nvPr/>
          </p:nvSpPr>
          <p:spPr>
            <a:xfrm>
              <a:off x="1183627" y="2907006"/>
              <a:ext cx="15296" cy="13442"/>
            </a:xfrm>
            <a:custGeom>
              <a:avLst/>
              <a:gdLst/>
              <a:ahLst/>
              <a:cxnLst/>
              <a:rect l="l" t="t" r="r" b="b"/>
              <a:pathLst>
                <a:path w="132" h="116" extrusionOk="0">
                  <a:moveTo>
                    <a:pt x="72" y="1"/>
                  </a:moveTo>
                  <a:cubicBezTo>
                    <a:pt x="63" y="1"/>
                    <a:pt x="55" y="4"/>
                    <a:pt x="49" y="11"/>
                  </a:cubicBezTo>
                  <a:cubicBezTo>
                    <a:pt x="13" y="23"/>
                    <a:pt x="1" y="46"/>
                    <a:pt x="13" y="82"/>
                  </a:cubicBezTo>
                  <a:cubicBezTo>
                    <a:pt x="30" y="99"/>
                    <a:pt x="46" y="116"/>
                    <a:pt x="68" y="116"/>
                  </a:cubicBezTo>
                  <a:cubicBezTo>
                    <a:pt x="76" y="116"/>
                    <a:pt x="86" y="113"/>
                    <a:pt x="96" y="106"/>
                  </a:cubicBezTo>
                  <a:cubicBezTo>
                    <a:pt x="120" y="94"/>
                    <a:pt x="132" y="58"/>
                    <a:pt x="120" y="34"/>
                  </a:cubicBezTo>
                  <a:cubicBezTo>
                    <a:pt x="112" y="18"/>
                    <a:pt x="91" y="1"/>
                    <a:pt x="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9"/>
            <p:cNvSpPr/>
            <p:nvPr/>
          </p:nvSpPr>
          <p:spPr>
            <a:xfrm>
              <a:off x="1307846" y="2993218"/>
              <a:ext cx="12515" cy="11704"/>
            </a:xfrm>
            <a:custGeom>
              <a:avLst/>
              <a:gdLst/>
              <a:ahLst/>
              <a:cxnLst/>
              <a:rect l="l" t="t" r="r" b="b"/>
              <a:pathLst>
                <a:path w="108" h="101" extrusionOk="0">
                  <a:moveTo>
                    <a:pt x="67" y="0"/>
                  </a:moveTo>
                  <a:cubicBezTo>
                    <a:pt x="61" y="0"/>
                    <a:pt x="54" y="2"/>
                    <a:pt x="48" y="5"/>
                  </a:cubicBezTo>
                  <a:cubicBezTo>
                    <a:pt x="12" y="5"/>
                    <a:pt x="0" y="41"/>
                    <a:pt x="12" y="64"/>
                  </a:cubicBezTo>
                  <a:cubicBezTo>
                    <a:pt x="36" y="76"/>
                    <a:pt x="60" y="100"/>
                    <a:pt x="72" y="100"/>
                  </a:cubicBezTo>
                  <a:cubicBezTo>
                    <a:pt x="108" y="100"/>
                    <a:pt x="108" y="64"/>
                    <a:pt x="108" y="41"/>
                  </a:cubicBezTo>
                  <a:cubicBezTo>
                    <a:pt x="108" y="14"/>
                    <a:pt x="88" y="0"/>
                    <a:pt x="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9"/>
            <p:cNvSpPr/>
            <p:nvPr/>
          </p:nvSpPr>
          <p:spPr>
            <a:xfrm>
              <a:off x="1874829" y="3165294"/>
              <a:ext cx="34647" cy="30244"/>
            </a:xfrm>
            <a:custGeom>
              <a:avLst/>
              <a:gdLst/>
              <a:ahLst/>
              <a:cxnLst/>
              <a:rect l="l" t="t" r="r" b="b"/>
              <a:pathLst>
                <a:path w="299" h="261" extrusionOk="0">
                  <a:moveTo>
                    <a:pt x="155" y="1"/>
                  </a:moveTo>
                  <a:cubicBezTo>
                    <a:pt x="139" y="1"/>
                    <a:pt x="123" y="3"/>
                    <a:pt x="108" y="8"/>
                  </a:cubicBezTo>
                  <a:cubicBezTo>
                    <a:pt x="49" y="20"/>
                    <a:pt x="1" y="103"/>
                    <a:pt x="37" y="175"/>
                  </a:cubicBezTo>
                  <a:cubicBezTo>
                    <a:pt x="54" y="227"/>
                    <a:pt x="103" y="260"/>
                    <a:pt x="152" y="260"/>
                  </a:cubicBezTo>
                  <a:cubicBezTo>
                    <a:pt x="170" y="260"/>
                    <a:pt x="187" y="256"/>
                    <a:pt x="203" y="246"/>
                  </a:cubicBezTo>
                  <a:cubicBezTo>
                    <a:pt x="263" y="234"/>
                    <a:pt x="299" y="163"/>
                    <a:pt x="275" y="80"/>
                  </a:cubicBezTo>
                  <a:cubicBezTo>
                    <a:pt x="265" y="33"/>
                    <a:pt x="212" y="1"/>
                    <a:pt x="1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9"/>
            <p:cNvSpPr/>
            <p:nvPr/>
          </p:nvSpPr>
          <p:spPr>
            <a:xfrm>
              <a:off x="2072166" y="2942695"/>
              <a:ext cx="48437" cy="43454"/>
            </a:xfrm>
            <a:custGeom>
              <a:avLst/>
              <a:gdLst/>
              <a:ahLst/>
              <a:cxnLst/>
              <a:rect l="l" t="t" r="r" b="b"/>
              <a:pathLst>
                <a:path w="418" h="375" extrusionOk="0">
                  <a:moveTo>
                    <a:pt x="214" y="1"/>
                  </a:moveTo>
                  <a:cubicBezTo>
                    <a:pt x="191" y="1"/>
                    <a:pt x="167" y="4"/>
                    <a:pt x="143" y="12"/>
                  </a:cubicBezTo>
                  <a:cubicBezTo>
                    <a:pt x="48" y="36"/>
                    <a:pt x="1" y="143"/>
                    <a:pt x="24" y="250"/>
                  </a:cubicBezTo>
                  <a:cubicBezTo>
                    <a:pt x="65" y="321"/>
                    <a:pt x="148" y="375"/>
                    <a:pt x="223" y="375"/>
                  </a:cubicBezTo>
                  <a:cubicBezTo>
                    <a:pt x="237" y="375"/>
                    <a:pt x="250" y="373"/>
                    <a:pt x="262" y="369"/>
                  </a:cubicBezTo>
                  <a:cubicBezTo>
                    <a:pt x="370" y="334"/>
                    <a:pt x="417" y="238"/>
                    <a:pt x="382" y="131"/>
                  </a:cubicBezTo>
                  <a:cubicBezTo>
                    <a:pt x="363" y="48"/>
                    <a:pt x="294" y="1"/>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9"/>
            <p:cNvSpPr/>
            <p:nvPr/>
          </p:nvSpPr>
          <p:spPr>
            <a:xfrm>
              <a:off x="2033580" y="3100519"/>
              <a:ext cx="30476" cy="26652"/>
            </a:xfrm>
            <a:custGeom>
              <a:avLst/>
              <a:gdLst/>
              <a:ahLst/>
              <a:cxnLst/>
              <a:rect l="l" t="t" r="r" b="b"/>
              <a:pathLst>
                <a:path w="263" h="230" extrusionOk="0">
                  <a:moveTo>
                    <a:pt x="133" y="0"/>
                  </a:moveTo>
                  <a:cubicBezTo>
                    <a:pt x="121" y="0"/>
                    <a:pt x="108" y="2"/>
                    <a:pt x="95" y="8"/>
                  </a:cubicBezTo>
                  <a:cubicBezTo>
                    <a:pt x="36" y="31"/>
                    <a:pt x="0" y="91"/>
                    <a:pt x="24" y="150"/>
                  </a:cubicBezTo>
                  <a:cubicBezTo>
                    <a:pt x="43" y="197"/>
                    <a:pt x="83" y="229"/>
                    <a:pt x="129" y="229"/>
                  </a:cubicBezTo>
                  <a:cubicBezTo>
                    <a:pt x="141" y="229"/>
                    <a:pt x="154" y="227"/>
                    <a:pt x="167" y="222"/>
                  </a:cubicBezTo>
                  <a:cubicBezTo>
                    <a:pt x="226" y="198"/>
                    <a:pt x="262" y="139"/>
                    <a:pt x="238" y="79"/>
                  </a:cubicBezTo>
                  <a:cubicBezTo>
                    <a:pt x="220" y="32"/>
                    <a:pt x="179" y="0"/>
                    <a:pt x="1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9"/>
            <p:cNvSpPr/>
            <p:nvPr/>
          </p:nvSpPr>
          <p:spPr>
            <a:xfrm>
              <a:off x="1856984" y="2986033"/>
              <a:ext cx="35922" cy="30708"/>
            </a:xfrm>
            <a:custGeom>
              <a:avLst/>
              <a:gdLst/>
              <a:ahLst/>
              <a:cxnLst/>
              <a:rect l="l" t="t" r="r" b="b"/>
              <a:pathLst>
                <a:path w="310" h="265" extrusionOk="0">
                  <a:moveTo>
                    <a:pt x="162" y="0"/>
                  </a:moveTo>
                  <a:cubicBezTo>
                    <a:pt x="148" y="0"/>
                    <a:pt x="134" y="2"/>
                    <a:pt x="119" y="7"/>
                  </a:cubicBezTo>
                  <a:cubicBezTo>
                    <a:pt x="36" y="19"/>
                    <a:pt x="0" y="103"/>
                    <a:pt x="24" y="174"/>
                  </a:cubicBezTo>
                  <a:cubicBezTo>
                    <a:pt x="52" y="231"/>
                    <a:pt x="103" y="265"/>
                    <a:pt x="152" y="265"/>
                  </a:cubicBezTo>
                  <a:cubicBezTo>
                    <a:pt x="165" y="265"/>
                    <a:pt x="178" y="262"/>
                    <a:pt x="191" y="257"/>
                  </a:cubicBezTo>
                  <a:cubicBezTo>
                    <a:pt x="262" y="245"/>
                    <a:pt x="310" y="174"/>
                    <a:pt x="274" y="103"/>
                  </a:cubicBezTo>
                  <a:cubicBezTo>
                    <a:pt x="264" y="36"/>
                    <a:pt x="217"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9"/>
            <p:cNvSpPr/>
            <p:nvPr/>
          </p:nvSpPr>
          <p:spPr>
            <a:xfrm>
              <a:off x="747700" y="2904920"/>
              <a:ext cx="13905" cy="12167"/>
            </a:xfrm>
            <a:custGeom>
              <a:avLst/>
              <a:gdLst/>
              <a:ahLst/>
              <a:cxnLst/>
              <a:rect l="l" t="t" r="r" b="b"/>
              <a:pathLst>
                <a:path w="120" h="105" extrusionOk="0">
                  <a:moveTo>
                    <a:pt x="67" y="0"/>
                  </a:moveTo>
                  <a:cubicBezTo>
                    <a:pt x="61" y="0"/>
                    <a:pt x="54" y="2"/>
                    <a:pt x="48" y="5"/>
                  </a:cubicBezTo>
                  <a:cubicBezTo>
                    <a:pt x="12" y="5"/>
                    <a:pt x="1" y="41"/>
                    <a:pt x="12" y="64"/>
                  </a:cubicBezTo>
                  <a:cubicBezTo>
                    <a:pt x="12" y="91"/>
                    <a:pt x="32" y="105"/>
                    <a:pt x="53" y="105"/>
                  </a:cubicBezTo>
                  <a:cubicBezTo>
                    <a:pt x="59" y="105"/>
                    <a:pt x="66" y="103"/>
                    <a:pt x="72" y="100"/>
                  </a:cubicBezTo>
                  <a:cubicBezTo>
                    <a:pt x="108" y="100"/>
                    <a:pt x="120" y="64"/>
                    <a:pt x="108" y="41"/>
                  </a:cubicBezTo>
                  <a:cubicBezTo>
                    <a:pt x="108" y="14"/>
                    <a:pt x="88" y="0"/>
                    <a:pt x="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9"/>
            <p:cNvSpPr/>
            <p:nvPr/>
          </p:nvSpPr>
          <p:spPr>
            <a:xfrm>
              <a:off x="893936" y="2967029"/>
              <a:ext cx="15296" cy="13558"/>
            </a:xfrm>
            <a:custGeom>
              <a:avLst/>
              <a:gdLst/>
              <a:ahLst/>
              <a:cxnLst/>
              <a:rect l="l" t="t" r="r" b="b"/>
              <a:pathLst>
                <a:path w="132" h="117" extrusionOk="0">
                  <a:moveTo>
                    <a:pt x="68" y="0"/>
                  </a:moveTo>
                  <a:cubicBezTo>
                    <a:pt x="61" y="0"/>
                    <a:pt x="54" y="2"/>
                    <a:pt x="48" y="5"/>
                  </a:cubicBezTo>
                  <a:cubicBezTo>
                    <a:pt x="12" y="28"/>
                    <a:pt x="1" y="52"/>
                    <a:pt x="12" y="88"/>
                  </a:cubicBezTo>
                  <a:cubicBezTo>
                    <a:pt x="30" y="105"/>
                    <a:pt x="47" y="116"/>
                    <a:pt x="69" y="116"/>
                  </a:cubicBezTo>
                  <a:cubicBezTo>
                    <a:pt x="78" y="116"/>
                    <a:pt x="86" y="115"/>
                    <a:pt x="96" y="112"/>
                  </a:cubicBezTo>
                  <a:cubicBezTo>
                    <a:pt x="120" y="100"/>
                    <a:pt x="132" y="64"/>
                    <a:pt x="120" y="40"/>
                  </a:cubicBezTo>
                  <a:cubicBezTo>
                    <a:pt x="111" y="14"/>
                    <a:pt x="88" y="0"/>
                    <a:pt x="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9"/>
            <p:cNvSpPr/>
            <p:nvPr/>
          </p:nvSpPr>
          <p:spPr>
            <a:xfrm>
              <a:off x="1258135" y="3213614"/>
              <a:ext cx="37428" cy="32909"/>
            </a:xfrm>
            <a:custGeom>
              <a:avLst/>
              <a:gdLst/>
              <a:ahLst/>
              <a:cxnLst/>
              <a:rect l="l" t="t" r="r" b="b"/>
              <a:pathLst>
                <a:path w="323" h="284" extrusionOk="0">
                  <a:moveTo>
                    <a:pt x="163" y="1"/>
                  </a:moveTo>
                  <a:cubicBezTo>
                    <a:pt x="149" y="1"/>
                    <a:pt x="134" y="3"/>
                    <a:pt x="120" y="8"/>
                  </a:cubicBezTo>
                  <a:cubicBezTo>
                    <a:pt x="37" y="44"/>
                    <a:pt x="1" y="115"/>
                    <a:pt x="25" y="186"/>
                  </a:cubicBezTo>
                  <a:cubicBezTo>
                    <a:pt x="56" y="249"/>
                    <a:pt x="114" y="284"/>
                    <a:pt x="176" y="284"/>
                  </a:cubicBezTo>
                  <a:cubicBezTo>
                    <a:pt x="185" y="284"/>
                    <a:pt x="194" y="283"/>
                    <a:pt x="203" y="282"/>
                  </a:cubicBezTo>
                  <a:cubicBezTo>
                    <a:pt x="287" y="246"/>
                    <a:pt x="322" y="175"/>
                    <a:pt x="298" y="103"/>
                  </a:cubicBezTo>
                  <a:cubicBezTo>
                    <a:pt x="270" y="37"/>
                    <a:pt x="219" y="1"/>
                    <a:pt x="1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9"/>
            <p:cNvSpPr/>
            <p:nvPr/>
          </p:nvSpPr>
          <p:spPr>
            <a:xfrm>
              <a:off x="1070048" y="11057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9"/>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9"/>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9" name="Google Shape;719;p19"/>
          <p:cNvGrpSpPr/>
          <p:nvPr/>
        </p:nvGrpSpPr>
        <p:grpSpPr>
          <a:xfrm>
            <a:off x="9393094" y="309057"/>
            <a:ext cx="2577244" cy="599776"/>
            <a:chOff x="4801170" y="13068"/>
            <a:chExt cx="1932933" cy="449832"/>
          </a:xfrm>
        </p:grpSpPr>
        <p:sp>
          <p:nvSpPr>
            <p:cNvPr id="720" name="Google Shape;720;p19"/>
            <p:cNvSpPr/>
            <p:nvPr/>
          </p:nvSpPr>
          <p:spPr>
            <a:xfrm>
              <a:off x="6255302" y="206465"/>
              <a:ext cx="6953" cy="4287"/>
            </a:xfrm>
            <a:custGeom>
              <a:avLst/>
              <a:gdLst/>
              <a:ahLst/>
              <a:cxnLst/>
              <a:rect l="l" t="t" r="r" b="b"/>
              <a:pathLst>
                <a:path w="60" h="37" extrusionOk="0">
                  <a:moveTo>
                    <a:pt x="36" y="1"/>
                  </a:moveTo>
                  <a:cubicBezTo>
                    <a:pt x="24" y="13"/>
                    <a:pt x="0" y="13"/>
                    <a:pt x="24" y="25"/>
                  </a:cubicBezTo>
                  <a:cubicBezTo>
                    <a:pt x="24" y="37"/>
                    <a:pt x="36" y="37"/>
                    <a:pt x="48" y="37"/>
                  </a:cubicBezTo>
                  <a:cubicBezTo>
                    <a:pt x="60" y="37"/>
                    <a:pt x="60" y="25"/>
                    <a:pt x="60" y="13"/>
                  </a:cubicBezTo>
                  <a:cubicBezTo>
                    <a:pt x="60" y="1"/>
                    <a:pt x="48" y="1"/>
                    <a:pt x="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9"/>
            <p:cNvSpPr/>
            <p:nvPr/>
          </p:nvSpPr>
          <p:spPr>
            <a:xfrm>
              <a:off x="5885540" y="18630"/>
              <a:ext cx="37313" cy="33720"/>
            </a:xfrm>
            <a:custGeom>
              <a:avLst/>
              <a:gdLst/>
              <a:ahLst/>
              <a:cxnLst/>
              <a:rect l="l" t="t" r="r" b="b"/>
              <a:pathLst>
                <a:path w="322" h="291" extrusionOk="0">
                  <a:moveTo>
                    <a:pt x="162" y="0"/>
                  </a:moveTo>
                  <a:cubicBezTo>
                    <a:pt x="140" y="0"/>
                    <a:pt x="118" y="5"/>
                    <a:pt x="96" y="14"/>
                  </a:cubicBezTo>
                  <a:cubicBezTo>
                    <a:pt x="24" y="50"/>
                    <a:pt x="0" y="134"/>
                    <a:pt x="24" y="205"/>
                  </a:cubicBezTo>
                  <a:cubicBezTo>
                    <a:pt x="59" y="257"/>
                    <a:pt x="107" y="290"/>
                    <a:pt x="158" y="290"/>
                  </a:cubicBezTo>
                  <a:cubicBezTo>
                    <a:pt x="176" y="290"/>
                    <a:pt x="196" y="286"/>
                    <a:pt x="215" y="276"/>
                  </a:cubicBezTo>
                  <a:cubicBezTo>
                    <a:pt x="298" y="229"/>
                    <a:pt x="322" y="157"/>
                    <a:pt x="298" y="86"/>
                  </a:cubicBezTo>
                  <a:cubicBezTo>
                    <a:pt x="272" y="34"/>
                    <a:pt x="220"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9"/>
            <p:cNvSpPr/>
            <p:nvPr/>
          </p:nvSpPr>
          <p:spPr>
            <a:xfrm>
              <a:off x="6023549" y="379005"/>
              <a:ext cx="53883" cy="48205"/>
            </a:xfrm>
            <a:custGeom>
              <a:avLst/>
              <a:gdLst/>
              <a:ahLst/>
              <a:cxnLst/>
              <a:rect l="l" t="t" r="r" b="b"/>
              <a:pathLst>
                <a:path w="465" h="416" extrusionOk="0">
                  <a:moveTo>
                    <a:pt x="226" y="0"/>
                  </a:moveTo>
                  <a:cubicBezTo>
                    <a:pt x="142" y="0"/>
                    <a:pt x="64" y="48"/>
                    <a:pt x="36" y="131"/>
                  </a:cubicBezTo>
                  <a:cubicBezTo>
                    <a:pt x="0" y="250"/>
                    <a:pt x="60" y="369"/>
                    <a:pt x="167" y="405"/>
                  </a:cubicBezTo>
                  <a:cubicBezTo>
                    <a:pt x="188" y="412"/>
                    <a:pt x="209" y="415"/>
                    <a:pt x="231" y="415"/>
                  </a:cubicBezTo>
                  <a:cubicBezTo>
                    <a:pt x="318" y="415"/>
                    <a:pt x="400" y="360"/>
                    <a:pt x="429" y="274"/>
                  </a:cubicBezTo>
                  <a:cubicBezTo>
                    <a:pt x="464" y="167"/>
                    <a:pt x="417" y="48"/>
                    <a:pt x="298" y="12"/>
                  </a:cubicBezTo>
                  <a:cubicBezTo>
                    <a:pt x="274" y="4"/>
                    <a:pt x="250" y="0"/>
                    <a:pt x="2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19"/>
            <p:cNvSpPr/>
            <p:nvPr/>
          </p:nvSpPr>
          <p:spPr>
            <a:xfrm>
              <a:off x="4801170" y="83289"/>
              <a:ext cx="88415" cy="78449"/>
            </a:xfrm>
            <a:custGeom>
              <a:avLst/>
              <a:gdLst/>
              <a:ahLst/>
              <a:cxnLst/>
              <a:rect l="l" t="t" r="r" b="b"/>
              <a:pathLst>
                <a:path w="763" h="677" extrusionOk="0">
                  <a:moveTo>
                    <a:pt x="380" y="0"/>
                  </a:moveTo>
                  <a:cubicBezTo>
                    <a:pt x="335" y="0"/>
                    <a:pt x="291" y="9"/>
                    <a:pt x="250" y="28"/>
                  </a:cubicBezTo>
                  <a:cubicBezTo>
                    <a:pt x="60" y="111"/>
                    <a:pt x="0" y="314"/>
                    <a:pt x="83" y="480"/>
                  </a:cubicBezTo>
                  <a:cubicBezTo>
                    <a:pt x="135" y="610"/>
                    <a:pt x="255" y="677"/>
                    <a:pt x="381" y="677"/>
                  </a:cubicBezTo>
                  <a:cubicBezTo>
                    <a:pt x="429" y="677"/>
                    <a:pt x="478" y="667"/>
                    <a:pt x="524" y="647"/>
                  </a:cubicBezTo>
                  <a:cubicBezTo>
                    <a:pt x="703" y="564"/>
                    <a:pt x="762" y="361"/>
                    <a:pt x="691" y="195"/>
                  </a:cubicBezTo>
                  <a:cubicBezTo>
                    <a:pt x="638" y="72"/>
                    <a:pt x="507" y="0"/>
                    <a:pt x="3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9"/>
            <p:cNvSpPr/>
            <p:nvPr/>
          </p:nvSpPr>
          <p:spPr>
            <a:xfrm>
              <a:off x="5797243" y="220370"/>
              <a:ext cx="64891" cy="56548"/>
            </a:xfrm>
            <a:custGeom>
              <a:avLst/>
              <a:gdLst/>
              <a:ahLst/>
              <a:cxnLst/>
              <a:rect l="l" t="t" r="r" b="b"/>
              <a:pathLst>
                <a:path w="560" h="488" extrusionOk="0">
                  <a:moveTo>
                    <a:pt x="283" y="0"/>
                  </a:moveTo>
                  <a:cubicBezTo>
                    <a:pt x="249" y="0"/>
                    <a:pt x="214" y="8"/>
                    <a:pt x="179" y="24"/>
                  </a:cubicBezTo>
                  <a:cubicBezTo>
                    <a:pt x="60" y="83"/>
                    <a:pt x="0" y="226"/>
                    <a:pt x="60" y="345"/>
                  </a:cubicBezTo>
                  <a:cubicBezTo>
                    <a:pt x="103" y="432"/>
                    <a:pt x="192" y="488"/>
                    <a:pt x="283" y="488"/>
                  </a:cubicBezTo>
                  <a:cubicBezTo>
                    <a:pt x="316" y="488"/>
                    <a:pt x="349" y="480"/>
                    <a:pt x="381" y="464"/>
                  </a:cubicBezTo>
                  <a:cubicBezTo>
                    <a:pt x="500" y="417"/>
                    <a:pt x="560" y="262"/>
                    <a:pt x="500" y="143"/>
                  </a:cubicBezTo>
                  <a:cubicBezTo>
                    <a:pt x="457" y="56"/>
                    <a:pt x="375" y="0"/>
                    <a:pt x="2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9"/>
            <p:cNvSpPr/>
            <p:nvPr/>
          </p:nvSpPr>
          <p:spPr>
            <a:xfrm>
              <a:off x="6418108" y="321878"/>
              <a:ext cx="89805" cy="81346"/>
            </a:xfrm>
            <a:custGeom>
              <a:avLst/>
              <a:gdLst/>
              <a:ahLst/>
              <a:cxnLst/>
              <a:rect l="l" t="t" r="r" b="b"/>
              <a:pathLst>
                <a:path w="775" h="702" extrusionOk="0">
                  <a:moveTo>
                    <a:pt x="394" y="1"/>
                  </a:moveTo>
                  <a:cubicBezTo>
                    <a:pt x="342" y="1"/>
                    <a:pt x="289" y="13"/>
                    <a:pt x="238" y="41"/>
                  </a:cubicBezTo>
                  <a:cubicBezTo>
                    <a:pt x="60" y="136"/>
                    <a:pt x="0" y="338"/>
                    <a:pt x="72" y="505"/>
                  </a:cubicBezTo>
                  <a:cubicBezTo>
                    <a:pt x="141" y="634"/>
                    <a:pt x="266" y="701"/>
                    <a:pt x="393" y="701"/>
                  </a:cubicBezTo>
                  <a:cubicBezTo>
                    <a:pt x="441" y="701"/>
                    <a:pt x="490" y="691"/>
                    <a:pt x="536" y="672"/>
                  </a:cubicBezTo>
                  <a:cubicBezTo>
                    <a:pt x="715" y="576"/>
                    <a:pt x="774" y="374"/>
                    <a:pt x="703" y="207"/>
                  </a:cubicBezTo>
                  <a:cubicBezTo>
                    <a:pt x="643" y="80"/>
                    <a:pt x="523" y="1"/>
                    <a:pt x="3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9"/>
            <p:cNvSpPr/>
            <p:nvPr/>
          </p:nvSpPr>
          <p:spPr>
            <a:xfrm>
              <a:off x="5543358" y="408785"/>
              <a:ext cx="33257" cy="27926"/>
            </a:xfrm>
            <a:custGeom>
              <a:avLst/>
              <a:gdLst/>
              <a:ahLst/>
              <a:cxnLst/>
              <a:rect l="l" t="t" r="r" b="b"/>
              <a:pathLst>
                <a:path w="287" h="241" extrusionOk="0">
                  <a:moveTo>
                    <a:pt x="143" y="1"/>
                  </a:moveTo>
                  <a:cubicBezTo>
                    <a:pt x="128" y="1"/>
                    <a:pt x="112" y="2"/>
                    <a:pt x="96" y="5"/>
                  </a:cubicBezTo>
                  <a:cubicBezTo>
                    <a:pt x="36" y="29"/>
                    <a:pt x="1" y="112"/>
                    <a:pt x="36" y="172"/>
                  </a:cubicBezTo>
                  <a:cubicBezTo>
                    <a:pt x="54" y="216"/>
                    <a:pt x="98" y="240"/>
                    <a:pt x="144" y="240"/>
                  </a:cubicBezTo>
                  <a:cubicBezTo>
                    <a:pt x="160" y="240"/>
                    <a:pt x="176" y="237"/>
                    <a:pt x="191" y="231"/>
                  </a:cubicBezTo>
                  <a:cubicBezTo>
                    <a:pt x="251" y="196"/>
                    <a:pt x="286" y="124"/>
                    <a:pt x="251" y="65"/>
                  </a:cubicBezTo>
                  <a:cubicBezTo>
                    <a:pt x="241" y="18"/>
                    <a:pt x="196" y="1"/>
                    <a:pt x="1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9"/>
            <p:cNvSpPr/>
            <p:nvPr/>
          </p:nvSpPr>
          <p:spPr>
            <a:xfrm>
              <a:off x="5668967" y="433815"/>
              <a:ext cx="33141" cy="29085"/>
            </a:xfrm>
            <a:custGeom>
              <a:avLst/>
              <a:gdLst/>
              <a:ahLst/>
              <a:cxnLst/>
              <a:rect l="l" t="t" r="r" b="b"/>
              <a:pathLst>
                <a:path w="286" h="251" extrusionOk="0">
                  <a:moveTo>
                    <a:pt x="151" y="1"/>
                  </a:moveTo>
                  <a:cubicBezTo>
                    <a:pt x="134" y="1"/>
                    <a:pt x="115" y="5"/>
                    <a:pt x="95" y="15"/>
                  </a:cubicBezTo>
                  <a:cubicBezTo>
                    <a:pt x="36" y="39"/>
                    <a:pt x="0" y="110"/>
                    <a:pt x="36" y="170"/>
                  </a:cubicBezTo>
                  <a:cubicBezTo>
                    <a:pt x="54" y="224"/>
                    <a:pt x="105" y="250"/>
                    <a:pt x="155" y="250"/>
                  </a:cubicBezTo>
                  <a:cubicBezTo>
                    <a:pt x="171" y="250"/>
                    <a:pt x="188" y="247"/>
                    <a:pt x="203" y="241"/>
                  </a:cubicBezTo>
                  <a:cubicBezTo>
                    <a:pt x="262" y="206"/>
                    <a:pt x="286" y="134"/>
                    <a:pt x="262" y="75"/>
                  </a:cubicBezTo>
                  <a:cubicBezTo>
                    <a:pt x="236" y="32"/>
                    <a:pt x="198" y="1"/>
                    <a:pt x="1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9"/>
            <p:cNvSpPr/>
            <p:nvPr/>
          </p:nvSpPr>
          <p:spPr>
            <a:xfrm>
              <a:off x="5209518" y="356062"/>
              <a:ext cx="49711" cy="43106"/>
            </a:xfrm>
            <a:custGeom>
              <a:avLst/>
              <a:gdLst/>
              <a:ahLst/>
              <a:cxnLst/>
              <a:rect l="l" t="t" r="r" b="b"/>
              <a:pathLst>
                <a:path w="429" h="372" extrusionOk="0">
                  <a:moveTo>
                    <a:pt x="220" y="1"/>
                  </a:moveTo>
                  <a:cubicBezTo>
                    <a:pt x="191" y="1"/>
                    <a:pt x="161" y="6"/>
                    <a:pt x="131" y="19"/>
                  </a:cubicBezTo>
                  <a:cubicBezTo>
                    <a:pt x="36" y="55"/>
                    <a:pt x="0" y="174"/>
                    <a:pt x="36" y="270"/>
                  </a:cubicBezTo>
                  <a:cubicBezTo>
                    <a:pt x="71" y="330"/>
                    <a:pt x="143" y="372"/>
                    <a:pt x="216" y="372"/>
                  </a:cubicBezTo>
                  <a:cubicBezTo>
                    <a:pt x="244" y="372"/>
                    <a:pt x="272" y="366"/>
                    <a:pt x="298" y="353"/>
                  </a:cubicBezTo>
                  <a:cubicBezTo>
                    <a:pt x="381" y="317"/>
                    <a:pt x="429" y="186"/>
                    <a:pt x="381" y="103"/>
                  </a:cubicBezTo>
                  <a:cubicBezTo>
                    <a:pt x="364" y="42"/>
                    <a:pt x="296" y="1"/>
                    <a:pt x="2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9"/>
            <p:cNvSpPr/>
            <p:nvPr/>
          </p:nvSpPr>
          <p:spPr>
            <a:xfrm>
              <a:off x="6231779" y="259305"/>
              <a:ext cx="27695" cy="24218"/>
            </a:xfrm>
            <a:custGeom>
              <a:avLst/>
              <a:gdLst/>
              <a:ahLst/>
              <a:cxnLst/>
              <a:rect l="l" t="t" r="r" b="b"/>
              <a:pathLst>
                <a:path w="239" h="209" extrusionOk="0">
                  <a:moveTo>
                    <a:pt x="128" y="1"/>
                  </a:moveTo>
                  <a:cubicBezTo>
                    <a:pt x="110" y="1"/>
                    <a:pt x="90" y="8"/>
                    <a:pt x="72" y="21"/>
                  </a:cubicBezTo>
                  <a:cubicBezTo>
                    <a:pt x="25" y="45"/>
                    <a:pt x="1" y="104"/>
                    <a:pt x="25" y="152"/>
                  </a:cubicBezTo>
                  <a:cubicBezTo>
                    <a:pt x="51" y="187"/>
                    <a:pt x="90" y="209"/>
                    <a:pt x="127" y="209"/>
                  </a:cubicBezTo>
                  <a:cubicBezTo>
                    <a:pt x="141" y="209"/>
                    <a:pt x="155" y="206"/>
                    <a:pt x="168" y="200"/>
                  </a:cubicBezTo>
                  <a:cubicBezTo>
                    <a:pt x="203" y="164"/>
                    <a:pt x="239" y="104"/>
                    <a:pt x="203" y="57"/>
                  </a:cubicBezTo>
                  <a:cubicBezTo>
                    <a:pt x="188" y="20"/>
                    <a:pt x="160" y="1"/>
                    <a:pt x="1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9"/>
            <p:cNvSpPr/>
            <p:nvPr/>
          </p:nvSpPr>
          <p:spPr>
            <a:xfrm>
              <a:off x="6267700" y="126511"/>
              <a:ext cx="15296" cy="12978"/>
            </a:xfrm>
            <a:custGeom>
              <a:avLst/>
              <a:gdLst/>
              <a:ahLst/>
              <a:cxnLst/>
              <a:rect l="l" t="t" r="r" b="b"/>
              <a:pathLst>
                <a:path w="132" h="112" extrusionOk="0">
                  <a:moveTo>
                    <a:pt x="48" y="0"/>
                  </a:moveTo>
                  <a:cubicBezTo>
                    <a:pt x="12" y="12"/>
                    <a:pt x="0" y="48"/>
                    <a:pt x="12" y="72"/>
                  </a:cubicBezTo>
                  <a:cubicBezTo>
                    <a:pt x="30" y="98"/>
                    <a:pt x="48" y="112"/>
                    <a:pt x="71" y="112"/>
                  </a:cubicBezTo>
                  <a:cubicBezTo>
                    <a:pt x="79" y="112"/>
                    <a:pt x="87" y="110"/>
                    <a:pt x="96" y="107"/>
                  </a:cubicBezTo>
                  <a:cubicBezTo>
                    <a:pt x="119" y="95"/>
                    <a:pt x="131" y="60"/>
                    <a:pt x="119" y="36"/>
                  </a:cubicBezTo>
                  <a:cubicBezTo>
                    <a:pt x="108" y="12"/>
                    <a:pt x="72" y="0"/>
                    <a:pt x="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9"/>
            <p:cNvSpPr/>
            <p:nvPr/>
          </p:nvSpPr>
          <p:spPr>
            <a:xfrm>
              <a:off x="6133863" y="56174"/>
              <a:ext cx="13905" cy="10892"/>
            </a:xfrm>
            <a:custGeom>
              <a:avLst/>
              <a:gdLst/>
              <a:ahLst/>
              <a:cxnLst/>
              <a:rect l="l" t="t" r="r" b="b"/>
              <a:pathLst>
                <a:path w="120" h="94" extrusionOk="0">
                  <a:moveTo>
                    <a:pt x="36" y="0"/>
                  </a:moveTo>
                  <a:cubicBezTo>
                    <a:pt x="12" y="0"/>
                    <a:pt x="1" y="24"/>
                    <a:pt x="12" y="60"/>
                  </a:cubicBezTo>
                  <a:cubicBezTo>
                    <a:pt x="12" y="76"/>
                    <a:pt x="24" y="93"/>
                    <a:pt x="44" y="93"/>
                  </a:cubicBezTo>
                  <a:cubicBezTo>
                    <a:pt x="52" y="93"/>
                    <a:pt x="61" y="90"/>
                    <a:pt x="72" y="83"/>
                  </a:cubicBezTo>
                  <a:cubicBezTo>
                    <a:pt x="96" y="83"/>
                    <a:pt x="120" y="60"/>
                    <a:pt x="96" y="24"/>
                  </a:cubicBezTo>
                  <a:cubicBezTo>
                    <a:pt x="84" y="0"/>
                    <a:pt x="60" y="0"/>
                    <a:pt x="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9"/>
            <p:cNvSpPr/>
            <p:nvPr/>
          </p:nvSpPr>
          <p:spPr>
            <a:xfrm>
              <a:off x="5357144" y="13068"/>
              <a:ext cx="33257" cy="28274"/>
            </a:xfrm>
            <a:custGeom>
              <a:avLst/>
              <a:gdLst/>
              <a:ahLst/>
              <a:cxnLst/>
              <a:rect l="l" t="t" r="r" b="b"/>
              <a:pathLst>
                <a:path w="287" h="244" extrusionOk="0">
                  <a:moveTo>
                    <a:pt x="146" y="1"/>
                  </a:moveTo>
                  <a:cubicBezTo>
                    <a:pt x="129" y="1"/>
                    <a:pt x="112" y="5"/>
                    <a:pt x="96" y="15"/>
                  </a:cubicBezTo>
                  <a:cubicBezTo>
                    <a:pt x="36" y="39"/>
                    <a:pt x="0" y="110"/>
                    <a:pt x="36" y="170"/>
                  </a:cubicBezTo>
                  <a:cubicBezTo>
                    <a:pt x="53" y="213"/>
                    <a:pt x="96" y="243"/>
                    <a:pt x="140" y="243"/>
                  </a:cubicBezTo>
                  <a:cubicBezTo>
                    <a:pt x="157" y="243"/>
                    <a:pt x="174" y="239"/>
                    <a:pt x="191" y="229"/>
                  </a:cubicBezTo>
                  <a:cubicBezTo>
                    <a:pt x="250" y="205"/>
                    <a:pt x="286" y="134"/>
                    <a:pt x="250" y="74"/>
                  </a:cubicBezTo>
                  <a:cubicBezTo>
                    <a:pt x="233" y="31"/>
                    <a:pt x="191" y="1"/>
                    <a:pt x="1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9"/>
            <p:cNvSpPr/>
            <p:nvPr/>
          </p:nvSpPr>
          <p:spPr>
            <a:xfrm>
              <a:off x="5548920" y="106696"/>
              <a:ext cx="34531" cy="31982"/>
            </a:xfrm>
            <a:custGeom>
              <a:avLst/>
              <a:gdLst/>
              <a:ahLst/>
              <a:cxnLst/>
              <a:rect l="l" t="t" r="r" b="b"/>
              <a:pathLst>
                <a:path w="298" h="276" extrusionOk="0">
                  <a:moveTo>
                    <a:pt x="144" y="0"/>
                  </a:moveTo>
                  <a:cubicBezTo>
                    <a:pt x="123" y="0"/>
                    <a:pt x="101" y="6"/>
                    <a:pt x="84" y="16"/>
                  </a:cubicBezTo>
                  <a:cubicBezTo>
                    <a:pt x="24" y="52"/>
                    <a:pt x="0" y="124"/>
                    <a:pt x="24" y="207"/>
                  </a:cubicBezTo>
                  <a:cubicBezTo>
                    <a:pt x="51" y="251"/>
                    <a:pt x="97" y="276"/>
                    <a:pt x="148" y="276"/>
                  </a:cubicBezTo>
                  <a:cubicBezTo>
                    <a:pt x="166" y="276"/>
                    <a:pt x="184" y="273"/>
                    <a:pt x="203" y="266"/>
                  </a:cubicBezTo>
                  <a:cubicBezTo>
                    <a:pt x="262" y="231"/>
                    <a:pt x="298" y="159"/>
                    <a:pt x="262" y="88"/>
                  </a:cubicBezTo>
                  <a:cubicBezTo>
                    <a:pt x="246" y="30"/>
                    <a:pt x="194" y="0"/>
                    <a:pt x="1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9"/>
            <p:cNvSpPr/>
            <p:nvPr/>
          </p:nvSpPr>
          <p:spPr>
            <a:xfrm>
              <a:off x="6717416" y="82362"/>
              <a:ext cx="16686" cy="12283"/>
            </a:xfrm>
            <a:custGeom>
              <a:avLst/>
              <a:gdLst/>
              <a:ahLst/>
              <a:cxnLst/>
              <a:rect l="l" t="t" r="r" b="b"/>
              <a:pathLst>
                <a:path w="144" h="106" extrusionOk="0">
                  <a:moveTo>
                    <a:pt x="48" y="0"/>
                  </a:moveTo>
                  <a:cubicBezTo>
                    <a:pt x="25" y="12"/>
                    <a:pt x="1" y="36"/>
                    <a:pt x="25" y="72"/>
                  </a:cubicBezTo>
                  <a:cubicBezTo>
                    <a:pt x="33" y="89"/>
                    <a:pt x="47" y="105"/>
                    <a:pt x="68" y="105"/>
                  </a:cubicBezTo>
                  <a:cubicBezTo>
                    <a:pt x="76" y="105"/>
                    <a:pt x="86" y="102"/>
                    <a:pt x="96" y="95"/>
                  </a:cubicBezTo>
                  <a:cubicBezTo>
                    <a:pt x="120" y="84"/>
                    <a:pt x="144" y="60"/>
                    <a:pt x="120" y="24"/>
                  </a:cubicBezTo>
                  <a:cubicBezTo>
                    <a:pt x="108" y="0"/>
                    <a:pt x="84" y="0"/>
                    <a:pt x="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9"/>
            <p:cNvSpPr/>
            <p:nvPr/>
          </p:nvSpPr>
          <p:spPr>
            <a:xfrm>
              <a:off x="6557391" y="32883"/>
              <a:ext cx="15296" cy="13442"/>
            </a:xfrm>
            <a:custGeom>
              <a:avLst/>
              <a:gdLst/>
              <a:ahLst/>
              <a:cxnLst/>
              <a:rect l="l" t="t" r="r" b="b"/>
              <a:pathLst>
                <a:path w="132" h="116" extrusionOk="0">
                  <a:moveTo>
                    <a:pt x="74" y="1"/>
                  </a:moveTo>
                  <a:cubicBezTo>
                    <a:pt x="64" y="1"/>
                    <a:pt x="55" y="4"/>
                    <a:pt x="48" y="11"/>
                  </a:cubicBezTo>
                  <a:cubicBezTo>
                    <a:pt x="13" y="22"/>
                    <a:pt x="1" y="46"/>
                    <a:pt x="13" y="82"/>
                  </a:cubicBezTo>
                  <a:cubicBezTo>
                    <a:pt x="29" y="99"/>
                    <a:pt x="46" y="116"/>
                    <a:pt x="67" y="116"/>
                  </a:cubicBezTo>
                  <a:cubicBezTo>
                    <a:pt x="76" y="116"/>
                    <a:pt x="86" y="113"/>
                    <a:pt x="96" y="106"/>
                  </a:cubicBezTo>
                  <a:cubicBezTo>
                    <a:pt x="120" y="94"/>
                    <a:pt x="132" y="70"/>
                    <a:pt x="120" y="34"/>
                  </a:cubicBezTo>
                  <a:cubicBezTo>
                    <a:pt x="120" y="18"/>
                    <a:pt x="96" y="1"/>
                    <a:pt x="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36" name="Google Shape;736;p19"/>
          <p:cNvGrpSpPr/>
          <p:nvPr/>
        </p:nvGrpSpPr>
        <p:grpSpPr>
          <a:xfrm>
            <a:off x="5453477" y="5352729"/>
            <a:ext cx="6739049" cy="1505167"/>
            <a:chOff x="1321202" y="3526247"/>
            <a:chExt cx="7822763" cy="1617068"/>
          </a:xfrm>
        </p:grpSpPr>
        <p:sp>
          <p:nvSpPr>
            <p:cNvPr id="737" name="Google Shape;737;p19"/>
            <p:cNvSpPr/>
            <p:nvPr/>
          </p:nvSpPr>
          <p:spPr>
            <a:xfrm>
              <a:off x="1321202" y="3526247"/>
              <a:ext cx="7822725" cy="1613015"/>
            </a:xfrm>
            <a:custGeom>
              <a:avLst/>
              <a:gdLst/>
              <a:ahLst/>
              <a:cxnLst/>
              <a:rect l="l" t="t" r="r" b="b"/>
              <a:pathLst>
                <a:path w="67462" h="13920" extrusionOk="0">
                  <a:moveTo>
                    <a:pt x="60681" y="1"/>
                  </a:moveTo>
                  <a:cubicBezTo>
                    <a:pt x="58623" y="1"/>
                    <a:pt x="56591" y="352"/>
                    <a:pt x="54936" y="1179"/>
                  </a:cubicBezTo>
                  <a:cubicBezTo>
                    <a:pt x="50483" y="3370"/>
                    <a:pt x="45828" y="6466"/>
                    <a:pt x="39851" y="7049"/>
                  </a:cubicBezTo>
                  <a:cubicBezTo>
                    <a:pt x="39110" y="7121"/>
                    <a:pt x="38399" y="7151"/>
                    <a:pt x="37706" y="7151"/>
                  </a:cubicBezTo>
                  <a:cubicBezTo>
                    <a:pt x="35422" y="7151"/>
                    <a:pt x="33325" y="6825"/>
                    <a:pt x="30969" y="6597"/>
                  </a:cubicBezTo>
                  <a:cubicBezTo>
                    <a:pt x="28654" y="6365"/>
                    <a:pt x="26459" y="6204"/>
                    <a:pt x="24236" y="6204"/>
                  </a:cubicBezTo>
                  <a:cubicBezTo>
                    <a:pt x="22572" y="6204"/>
                    <a:pt x="20892" y="6294"/>
                    <a:pt x="19134" y="6513"/>
                  </a:cubicBezTo>
                  <a:cubicBezTo>
                    <a:pt x="15086" y="7002"/>
                    <a:pt x="12026" y="7847"/>
                    <a:pt x="9121" y="9585"/>
                  </a:cubicBezTo>
                  <a:cubicBezTo>
                    <a:pt x="7216" y="10740"/>
                    <a:pt x="5311" y="11966"/>
                    <a:pt x="3096" y="12883"/>
                  </a:cubicBezTo>
                  <a:cubicBezTo>
                    <a:pt x="2108" y="13276"/>
                    <a:pt x="1084" y="13621"/>
                    <a:pt x="1" y="13919"/>
                  </a:cubicBezTo>
                  <a:lnTo>
                    <a:pt x="10800" y="13919"/>
                  </a:lnTo>
                  <a:cubicBezTo>
                    <a:pt x="10883" y="13871"/>
                    <a:pt x="10966" y="13848"/>
                    <a:pt x="11038" y="13800"/>
                  </a:cubicBezTo>
                  <a:cubicBezTo>
                    <a:pt x="13407" y="12657"/>
                    <a:pt x="16062" y="10776"/>
                    <a:pt x="19110" y="10419"/>
                  </a:cubicBezTo>
                  <a:cubicBezTo>
                    <a:pt x="20176" y="10294"/>
                    <a:pt x="21236" y="10242"/>
                    <a:pt x="22291" y="10242"/>
                  </a:cubicBezTo>
                  <a:cubicBezTo>
                    <a:pt x="27870" y="10242"/>
                    <a:pt x="33331" y="11702"/>
                    <a:pt x="38905" y="11702"/>
                  </a:cubicBezTo>
                  <a:cubicBezTo>
                    <a:pt x="40456" y="11702"/>
                    <a:pt x="42016" y="11589"/>
                    <a:pt x="43589" y="11300"/>
                  </a:cubicBezTo>
                  <a:cubicBezTo>
                    <a:pt x="47614" y="10561"/>
                    <a:pt x="50662" y="9418"/>
                    <a:pt x="53757" y="7668"/>
                  </a:cubicBezTo>
                  <a:cubicBezTo>
                    <a:pt x="55400" y="6738"/>
                    <a:pt x="56206" y="5837"/>
                    <a:pt x="58427" y="5837"/>
                  </a:cubicBezTo>
                  <a:cubicBezTo>
                    <a:pt x="58621" y="5837"/>
                    <a:pt x="58826" y="5844"/>
                    <a:pt x="59044" y="5859"/>
                  </a:cubicBezTo>
                  <a:cubicBezTo>
                    <a:pt x="61259" y="5989"/>
                    <a:pt x="63626" y="6786"/>
                    <a:pt x="65932" y="6786"/>
                  </a:cubicBezTo>
                  <a:cubicBezTo>
                    <a:pt x="66365" y="6786"/>
                    <a:pt x="66796" y="6758"/>
                    <a:pt x="67223" y="6692"/>
                  </a:cubicBezTo>
                  <a:cubicBezTo>
                    <a:pt x="67319" y="6668"/>
                    <a:pt x="67390" y="6656"/>
                    <a:pt x="67461" y="6644"/>
                  </a:cubicBezTo>
                  <a:lnTo>
                    <a:pt x="67461" y="1537"/>
                  </a:lnTo>
                  <a:cubicBezTo>
                    <a:pt x="65818" y="679"/>
                    <a:pt x="63342" y="108"/>
                    <a:pt x="61615" y="24"/>
                  </a:cubicBezTo>
                  <a:cubicBezTo>
                    <a:pt x="61304" y="9"/>
                    <a:pt x="60992" y="1"/>
                    <a:pt x="606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9"/>
            <p:cNvSpPr/>
            <p:nvPr/>
          </p:nvSpPr>
          <p:spPr>
            <a:xfrm>
              <a:off x="1959100" y="3762634"/>
              <a:ext cx="7184843" cy="1380680"/>
            </a:xfrm>
            <a:custGeom>
              <a:avLst/>
              <a:gdLst/>
              <a:ahLst/>
              <a:cxnLst/>
              <a:rect l="l" t="t" r="r" b="b"/>
              <a:pathLst>
                <a:path w="61961" h="11915" extrusionOk="0">
                  <a:moveTo>
                    <a:pt x="55567" y="0"/>
                  </a:moveTo>
                  <a:cubicBezTo>
                    <a:pt x="53497" y="0"/>
                    <a:pt x="51436" y="341"/>
                    <a:pt x="49768" y="1175"/>
                  </a:cubicBezTo>
                  <a:cubicBezTo>
                    <a:pt x="45327" y="3366"/>
                    <a:pt x="40660" y="6462"/>
                    <a:pt x="34695" y="7045"/>
                  </a:cubicBezTo>
                  <a:cubicBezTo>
                    <a:pt x="33954" y="7117"/>
                    <a:pt x="33243" y="7147"/>
                    <a:pt x="32548" y="7147"/>
                  </a:cubicBezTo>
                  <a:cubicBezTo>
                    <a:pt x="30262" y="7147"/>
                    <a:pt x="28160" y="6821"/>
                    <a:pt x="25813" y="6593"/>
                  </a:cubicBezTo>
                  <a:cubicBezTo>
                    <a:pt x="23483" y="6367"/>
                    <a:pt x="21275" y="6203"/>
                    <a:pt x="19037" y="6203"/>
                  </a:cubicBezTo>
                  <a:cubicBezTo>
                    <a:pt x="17387" y="6203"/>
                    <a:pt x="15721" y="6292"/>
                    <a:pt x="13978" y="6509"/>
                  </a:cubicBezTo>
                  <a:cubicBezTo>
                    <a:pt x="9930" y="6997"/>
                    <a:pt x="6858" y="7843"/>
                    <a:pt x="3965" y="9593"/>
                  </a:cubicBezTo>
                  <a:cubicBezTo>
                    <a:pt x="2679" y="10355"/>
                    <a:pt x="1381" y="11177"/>
                    <a:pt x="0" y="11915"/>
                  </a:cubicBezTo>
                  <a:lnTo>
                    <a:pt x="9501" y="11915"/>
                  </a:lnTo>
                  <a:cubicBezTo>
                    <a:pt x="10883" y="11224"/>
                    <a:pt x="12371" y="10617"/>
                    <a:pt x="13943" y="10438"/>
                  </a:cubicBezTo>
                  <a:cubicBezTo>
                    <a:pt x="15011" y="10314"/>
                    <a:pt x="16075" y="10261"/>
                    <a:pt x="17134" y="10261"/>
                  </a:cubicBezTo>
                  <a:cubicBezTo>
                    <a:pt x="22714" y="10261"/>
                    <a:pt x="28178" y="11717"/>
                    <a:pt x="33760" y="11717"/>
                  </a:cubicBezTo>
                  <a:cubicBezTo>
                    <a:pt x="35307" y="11717"/>
                    <a:pt x="36863" y="11605"/>
                    <a:pt x="38434" y="11319"/>
                  </a:cubicBezTo>
                  <a:cubicBezTo>
                    <a:pt x="42446" y="10569"/>
                    <a:pt x="45494" y="9438"/>
                    <a:pt x="48590" y="7688"/>
                  </a:cubicBezTo>
                  <a:cubicBezTo>
                    <a:pt x="50233" y="6757"/>
                    <a:pt x="51050" y="5845"/>
                    <a:pt x="53268" y="5845"/>
                  </a:cubicBezTo>
                  <a:cubicBezTo>
                    <a:pt x="53459" y="5845"/>
                    <a:pt x="53662" y="5852"/>
                    <a:pt x="53876" y="5866"/>
                  </a:cubicBezTo>
                  <a:cubicBezTo>
                    <a:pt x="56081" y="6008"/>
                    <a:pt x="58431" y="6794"/>
                    <a:pt x="60738" y="6794"/>
                  </a:cubicBezTo>
                  <a:cubicBezTo>
                    <a:pt x="61148" y="6794"/>
                    <a:pt x="61555" y="6769"/>
                    <a:pt x="61960" y="6712"/>
                  </a:cubicBezTo>
                  <a:lnTo>
                    <a:pt x="61960" y="1354"/>
                  </a:lnTo>
                  <a:cubicBezTo>
                    <a:pt x="60341" y="604"/>
                    <a:pt x="58055" y="92"/>
                    <a:pt x="56448" y="20"/>
                  </a:cubicBezTo>
                  <a:cubicBezTo>
                    <a:pt x="56155" y="7"/>
                    <a:pt x="55860" y="0"/>
                    <a:pt x="55567" y="0"/>
                  </a:cubicBezTo>
                  <a:close/>
                </a:path>
              </a:pathLst>
            </a:custGeom>
            <a:solidFill>
              <a:srgbClr val="AED2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9"/>
            <p:cNvSpPr/>
            <p:nvPr/>
          </p:nvSpPr>
          <p:spPr>
            <a:xfrm>
              <a:off x="2884115" y="4152442"/>
              <a:ext cx="6259850" cy="986813"/>
            </a:xfrm>
            <a:custGeom>
              <a:avLst/>
              <a:gdLst/>
              <a:ahLst/>
              <a:cxnLst/>
              <a:rect l="l" t="t" r="r" b="b"/>
              <a:pathLst>
                <a:path w="53984" h="8516" extrusionOk="0">
                  <a:moveTo>
                    <a:pt x="46657" y="1"/>
                  </a:moveTo>
                  <a:cubicBezTo>
                    <a:pt x="46074" y="1"/>
                    <a:pt x="45488" y="51"/>
                    <a:pt x="44899" y="169"/>
                  </a:cubicBezTo>
                  <a:cubicBezTo>
                    <a:pt x="43542" y="431"/>
                    <a:pt x="42387" y="1407"/>
                    <a:pt x="41470" y="2038"/>
                  </a:cubicBezTo>
                  <a:cubicBezTo>
                    <a:pt x="39232" y="3574"/>
                    <a:pt x="37029" y="4872"/>
                    <a:pt x="33612" y="5336"/>
                  </a:cubicBezTo>
                  <a:cubicBezTo>
                    <a:pt x="32989" y="5416"/>
                    <a:pt x="32472" y="5460"/>
                    <a:pt x="31980" y="5460"/>
                  </a:cubicBezTo>
                  <a:cubicBezTo>
                    <a:pt x="31371" y="5460"/>
                    <a:pt x="30802" y="5392"/>
                    <a:pt x="30123" y="5241"/>
                  </a:cubicBezTo>
                  <a:cubicBezTo>
                    <a:pt x="29750" y="5162"/>
                    <a:pt x="28846" y="5072"/>
                    <a:pt x="27839" y="5072"/>
                  </a:cubicBezTo>
                  <a:cubicBezTo>
                    <a:pt x="26724" y="5072"/>
                    <a:pt x="25482" y="5182"/>
                    <a:pt x="24694" y="5538"/>
                  </a:cubicBezTo>
                  <a:cubicBezTo>
                    <a:pt x="23539" y="6071"/>
                    <a:pt x="22016" y="6265"/>
                    <a:pt x="20469" y="6265"/>
                  </a:cubicBezTo>
                  <a:cubicBezTo>
                    <a:pt x="19146" y="6265"/>
                    <a:pt x="17804" y="6123"/>
                    <a:pt x="16657" y="5931"/>
                  </a:cubicBezTo>
                  <a:cubicBezTo>
                    <a:pt x="14636" y="5589"/>
                    <a:pt x="12849" y="5387"/>
                    <a:pt x="11110" y="5387"/>
                  </a:cubicBezTo>
                  <a:cubicBezTo>
                    <a:pt x="8793" y="5387"/>
                    <a:pt x="6562" y="5746"/>
                    <a:pt x="3977" y="6610"/>
                  </a:cubicBezTo>
                  <a:cubicBezTo>
                    <a:pt x="2417" y="7134"/>
                    <a:pt x="1179" y="7801"/>
                    <a:pt x="0" y="8515"/>
                  </a:cubicBezTo>
                  <a:lnTo>
                    <a:pt x="53983" y="8515"/>
                  </a:lnTo>
                  <a:lnTo>
                    <a:pt x="53983" y="1574"/>
                  </a:lnTo>
                  <a:cubicBezTo>
                    <a:pt x="51696" y="973"/>
                    <a:pt x="49211" y="1"/>
                    <a:pt x="46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0" name="Google Shape;740;p19"/>
          <p:cNvSpPr txBox="1">
            <a:spLocks noGrp="1"/>
          </p:cNvSpPr>
          <p:nvPr>
            <p:ph type="title" idx="2"/>
          </p:nvPr>
        </p:nvSpPr>
        <p:spPr>
          <a:xfrm>
            <a:off x="1083667" y="3689833"/>
            <a:ext cx="2706000" cy="54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None/>
              <a:defRPr sz="24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741" name="Google Shape;741;p19"/>
          <p:cNvSpPr txBox="1">
            <a:spLocks noGrp="1"/>
          </p:cNvSpPr>
          <p:nvPr>
            <p:ph type="subTitle" idx="1"/>
          </p:nvPr>
        </p:nvSpPr>
        <p:spPr>
          <a:xfrm>
            <a:off x="1083700" y="4116267"/>
            <a:ext cx="2706000" cy="12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42" name="Google Shape;742;p19"/>
          <p:cNvSpPr txBox="1">
            <a:spLocks noGrp="1"/>
          </p:cNvSpPr>
          <p:nvPr>
            <p:ph type="title" idx="3"/>
          </p:nvPr>
        </p:nvSpPr>
        <p:spPr>
          <a:xfrm>
            <a:off x="4743259" y="3689835"/>
            <a:ext cx="2706000" cy="54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None/>
              <a:defRPr sz="24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743" name="Google Shape;743;p19"/>
          <p:cNvSpPr txBox="1">
            <a:spLocks noGrp="1"/>
          </p:cNvSpPr>
          <p:nvPr>
            <p:ph type="subTitle" idx="4"/>
          </p:nvPr>
        </p:nvSpPr>
        <p:spPr>
          <a:xfrm>
            <a:off x="4743244" y="4116317"/>
            <a:ext cx="2706000" cy="12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44" name="Google Shape;744;p19"/>
          <p:cNvSpPr txBox="1">
            <a:spLocks noGrp="1"/>
          </p:cNvSpPr>
          <p:nvPr>
            <p:ph type="title" idx="5"/>
          </p:nvPr>
        </p:nvSpPr>
        <p:spPr>
          <a:xfrm>
            <a:off x="8402933" y="3689835"/>
            <a:ext cx="2706000" cy="543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None/>
              <a:defRPr sz="24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745" name="Google Shape;745;p19"/>
          <p:cNvSpPr txBox="1">
            <a:spLocks noGrp="1"/>
          </p:cNvSpPr>
          <p:nvPr>
            <p:ph type="subTitle" idx="6"/>
          </p:nvPr>
        </p:nvSpPr>
        <p:spPr>
          <a:xfrm>
            <a:off x="8402971" y="4116267"/>
            <a:ext cx="2706000" cy="12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414761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3279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2737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9738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1243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55939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7220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738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31415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31046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6817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0276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0362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29130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533832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897024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09285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980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74653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9826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34296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592060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41218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665218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52281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73846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848886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42992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911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96938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026780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535407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83929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576414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555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324480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31618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962067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32261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16418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9418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66770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30022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379745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827905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001847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42321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953351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62702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88107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01822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7347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98015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94484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11925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036396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56807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019015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5188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68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850271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404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4217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594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6452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3056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706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6217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06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285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0550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6266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5337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309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7785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7545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8869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917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061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5833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9046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3237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7561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8350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2247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0509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2079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6301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0379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40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3092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2476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4355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3079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17826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2196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2606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8323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8129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8736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020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2316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3184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8457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9153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866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378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5826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2158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845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5854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344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57235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738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6812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8106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5"/>
              <a:buFont typeface="Calibri"/>
              <a:buNone/>
              <a:defRPr sz="533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5"/>
              <a:buNone/>
              <a:defRPr sz="2665">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5"/>
              <a:buNone/>
              <a:defRPr sz="2135">
                <a:solidFill>
                  <a:srgbClr val="888888"/>
                </a:solidFill>
              </a:defRPr>
            </a:lvl3pPr>
            <a:lvl4pPr marL="1828800" lvl="3" indent="-228600" algn="l">
              <a:spcBef>
                <a:spcPts val="373"/>
              </a:spcBef>
              <a:spcAft>
                <a:spcPts val="0"/>
              </a:spcAft>
              <a:buClr>
                <a:srgbClr val="888888"/>
              </a:buClr>
              <a:buSzPts val="1865"/>
              <a:buNone/>
              <a:defRPr sz="1865">
                <a:solidFill>
                  <a:srgbClr val="888888"/>
                </a:solidFill>
              </a:defRPr>
            </a:lvl4pPr>
            <a:lvl5pPr marL="2286000" lvl="4" indent="-228600" algn="l">
              <a:spcBef>
                <a:spcPts val="373"/>
              </a:spcBef>
              <a:spcAft>
                <a:spcPts val="0"/>
              </a:spcAft>
              <a:buClr>
                <a:srgbClr val="888888"/>
              </a:buClr>
              <a:buSzPts val="1865"/>
              <a:buNone/>
              <a:defRPr sz="1865">
                <a:solidFill>
                  <a:srgbClr val="888888"/>
                </a:solidFill>
              </a:defRPr>
            </a:lvl5pPr>
            <a:lvl6pPr marL="2743200" lvl="5" indent="-228600" algn="l">
              <a:spcBef>
                <a:spcPts val="373"/>
              </a:spcBef>
              <a:spcAft>
                <a:spcPts val="0"/>
              </a:spcAft>
              <a:buClr>
                <a:srgbClr val="888888"/>
              </a:buClr>
              <a:buSzPts val="1865"/>
              <a:buNone/>
              <a:defRPr sz="1865">
                <a:solidFill>
                  <a:srgbClr val="888888"/>
                </a:solidFill>
              </a:defRPr>
            </a:lvl6pPr>
            <a:lvl7pPr marL="3200400" lvl="6" indent="-228600" algn="l">
              <a:spcBef>
                <a:spcPts val="373"/>
              </a:spcBef>
              <a:spcAft>
                <a:spcPts val="0"/>
              </a:spcAft>
              <a:buClr>
                <a:srgbClr val="888888"/>
              </a:buClr>
              <a:buSzPts val="1865"/>
              <a:buNone/>
              <a:defRPr sz="1865">
                <a:solidFill>
                  <a:srgbClr val="888888"/>
                </a:solidFill>
              </a:defRPr>
            </a:lvl7pPr>
            <a:lvl8pPr marL="3657600" lvl="7" indent="-228600" algn="l">
              <a:spcBef>
                <a:spcPts val="373"/>
              </a:spcBef>
              <a:spcAft>
                <a:spcPts val="0"/>
              </a:spcAft>
              <a:buClr>
                <a:srgbClr val="888888"/>
              </a:buClr>
              <a:buSzPts val="1865"/>
              <a:buNone/>
              <a:defRPr sz="1865">
                <a:solidFill>
                  <a:srgbClr val="888888"/>
                </a:solidFill>
              </a:defRPr>
            </a:lvl8pPr>
            <a:lvl9pPr marL="4114800" lvl="8" indent="-228600" algn="l">
              <a:spcBef>
                <a:spcPts val="373"/>
              </a:spcBef>
              <a:spcAft>
                <a:spcPts val="0"/>
              </a:spcAft>
              <a:buClr>
                <a:srgbClr val="888888"/>
              </a:buClr>
              <a:buSzPts val="1865"/>
              <a:buNone/>
              <a:defRPr sz="1865">
                <a:solidFill>
                  <a:srgbClr val="888888"/>
                </a:solidFill>
              </a:defRPr>
            </a:lvl9pPr>
          </a:lstStyle>
          <a:p>
            <a:endParaRPr/>
          </a:p>
        </p:txBody>
      </p:sp>
      <p:sp>
        <p:nvSpPr>
          <p:cNvPr id="114" name="Google Shape;114;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8400" y="1514767"/>
            <a:ext cx="5775200"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14400" y="43407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400">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52955" y="52676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751572" y="5320884"/>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0763433" y="-5523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2426310">
            <a:off x="-2714311" y="-1517893"/>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784233" y="6470035"/>
            <a:ext cx="5370547"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rot="315047" flipH="1">
            <a:off x="3741055" y="-1127548"/>
            <a:ext cx="5370296"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9644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7054501" y="3568933"/>
            <a:ext cx="3292000" cy="89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200"/>
              <a:buNone/>
              <a:defRPr b="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9" name="Google Shape;19;p3"/>
          <p:cNvSpPr txBox="1">
            <a:spLocks noGrp="1"/>
          </p:cNvSpPr>
          <p:nvPr>
            <p:ph type="subTitle" idx="1"/>
          </p:nvPr>
        </p:nvSpPr>
        <p:spPr>
          <a:xfrm>
            <a:off x="7054500" y="4651533"/>
            <a:ext cx="3047200"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67">
                <a:latin typeface="Roboto"/>
                <a:ea typeface="Roboto"/>
                <a:cs typeface="Roboto"/>
                <a:sym typeface="Roboto"/>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0" name="Google Shape;20;p3"/>
          <p:cNvSpPr txBox="1">
            <a:spLocks noGrp="1"/>
          </p:cNvSpPr>
          <p:nvPr>
            <p:ph type="title" idx="2" hasCustomPrompt="1"/>
          </p:nvPr>
        </p:nvSpPr>
        <p:spPr>
          <a:xfrm>
            <a:off x="7054501" y="1846433"/>
            <a:ext cx="2628000" cy="14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6000" b="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1" name="Google Shape;21;p3"/>
          <p:cNvSpPr/>
          <p:nvPr/>
        </p:nvSpPr>
        <p:spPr>
          <a:xfrm>
            <a:off x="9621889"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rot="-3863724">
            <a:off x="-3594934" y="145213"/>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684159">
            <a:off x="2563000" y="-2261393"/>
            <a:ext cx="5370645" cy="303192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62473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1600"/>
            </a:lvl1pPr>
            <a:lvl2pPr marL="1219170" lvl="1" indent="-423323" rtl="0">
              <a:spcBef>
                <a:spcPts val="0"/>
              </a:spcBef>
              <a:spcAft>
                <a:spcPts val="0"/>
              </a:spcAft>
              <a:buSzPts val="1400"/>
              <a:buFont typeface="Arial"/>
              <a:buChar char="○"/>
              <a:defRPr/>
            </a:lvl2pPr>
            <a:lvl3pPr marL="1828754" lvl="2" indent="-423323" rtl="0">
              <a:spcBef>
                <a:spcPts val="0"/>
              </a:spcBef>
              <a:spcAft>
                <a:spcPts val="0"/>
              </a:spcAft>
              <a:buSzPts val="1400"/>
              <a:buFont typeface="Arial"/>
              <a:buChar char="■"/>
              <a:defRPr/>
            </a:lvl3pPr>
            <a:lvl4pPr marL="2438339" lvl="3" indent="-423323" rtl="0">
              <a:spcBef>
                <a:spcPts val="0"/>
              </a:spcBef>
              <a:spcAft>
                <a:spcPts val="0"/>
              </a:spcAft>
              <a:buSzPts val="1400"/>
              <a:buFont typeface="Arial"/>
              <a:buChar char="●"/>
              <a:defRPr/>
            </a:lvl4pPr>
            <a:lvl5pPr marL="3047924" lvl="4" indent="-423323" rtl="0">
              <a:spcBef>
                <a:spcPts val="0"/>
              </a:spcBef>
              <a:spcAft>
                <a:spcPts val="0"/>
              </a:spcAft>
              <a:buSzPts val="1400"/>
              <a:buFont typeface="Arial"/>
              <a:buChar char="○"/>
              <a:defRPr/>
            </a:lvl5pPr>
            <a:lvl6pPr marL="3657509" lvl="5" indent="-423323" rtl="0">
              <a:spcBef>
                <a:spcPts val="0"/>
              </a:spcBef>
              <a:spcAft>
                <a:spcPts val="0"/>
              </a:spcAft>
              <a:buSzPts val="1400"/>
              <a:buFont typeface="Arial"/>
              <a:buChar char="■"/>
              <a:defRPr/>
            </a:lvl6pPr>
            <a:lvl7pPr marL="4267093" lvl="6" indent="-423323" rtl="0">
              <a:spcBef>
                <a:spcPts val="0"/>
              </a:spcBef>
              <a:spcAft>
                <a:spcPts val="0"/>
              </a:spcAft>
              <a:buSzPts val="1400"/>
              <a:buFont typeface="Arial"/>
              <a:buChar char="●"/>
              <a:defRPr/>
            </a:lvl7pPr>
            <a:lvl8pPr marL="4876678" lvl="7" indent="-423323" rtl="0">
              <a:spcBef>
                <a:spcPts val="0"/>
              </a:spcBef>
              <a:spcAft>
                <a:spcPts val="0"/>
              </a:spcAft>
              <a:buSzPts val="1400"/>
              <a:buFont typeface="Arial"/>
              <a:buChar char="○"/>
              <a:defRPr/>
            </a:lvl8pPr>
            <a:lvl9pPr marL="5486263" lvl="8" indent="-423323" rtl="0">
              <a:spcBef>
                <a:spcPts val="0"/>
              </a:spcBef>
              <a:spcAft>
                <a:spcPts val="0"/>
              </a:spcAft>
              <a:buSzPts val="1400"/>
              <a:buFont typeface="Arial"/>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p:nvPr/>
        </p:nvSpPr>
        <p:spPr>
          <a:xfrm>
            <a:off x="-993742"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7655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2230533" y="4424633"/>
            <a:ext cx="35348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34" name="Google Shape;34;p5"/>
          <p:cNvSpPr txBox="1">
            <a:spLocks noGrp="1"/>
          </p:cNvSpPr>
          <p:nvPr>
            <p:ph type="title"/>
          </p:nvPr>
        </p:nvSpPr>
        <p:spPr>
          <a:xfrm>
            <a:off x="2987533" y="3900483"/>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35" name="Google Shape;35;p5"/>
          <p:cNvSpPr txBox="1">
            <a:spLocks noGrp="1"/>
          </p:cNvSpPr>
          <p:nvPr>
            <p:ph type="subTitle" idx="2"/>
          </p:nvPr>
        </p:nvSpPr>
        <p:spPr>
          <a:xfrm>
            <a:off x="6426667" y="4424633"/>
            <a:ext cx="35348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36" name="Google Shape;36;p5"/>
          <p:cNvSpPr txBox="1">
            <a:spLocks noGrp="1"/>
          </p:cNvSpPr>
          <p:nvPr>
            <p:ph type="title" idx="3"/>
          </p:nvPr>
        </p:nvSpPr>
        <p:spPr>
          <a:xfrm>
            <a:off x="7183667" y="3900483"/>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933"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37" name="Google Shape;37;p5"/>
          <p:cNvSpPr/>
          <p:nvPr/>
        </p:nvSpPr>
        <p:spPr>
          <a:xfrm>
            <a:off x="10260900" y="59199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rot="-9695874">
            <a:off x="-1116862" y="5820607"/>
            <a:ext cx="5917835" cy="341714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rot="8885774">
            <a:off x="-997203" y="-824120"/>
            <a:ext cx="4454065" cy="2677055"/>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0260900" y="-263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5564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9"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rot="-3863724">
            <a:off x="-3594934" y="145213"/>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178232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6224600" y="2332500"/>
            <a:ext cx="4771600" cy="3668800"/>
          </a:xfrm>
          <a:prstGeom prst="rect">
            <a:avLst/>
          </a:prstGeom>
        </p:spPr>
        <p:txBody>
          <a:bodyPr spcFirstLastPara="1" wrap="square" lIns="91425" tIns="91425" rIns="91425" bIns="91425" anchor="t" anchorCtr="0">
            <a:noAutofit/>
          </a:bodyPr>
          <a:lstStyle>
            <a:lvl1pPr marL="609585" lvl="0" indent="-423323">
              <a:lnSpc>
                <a:spcPct val="115000"/>
              </a:lnSpc>
              <a:spcBef>
                <a:spcPts val="0"/>
              </a:spcBef>
              <a:spcAft>
                <a:spcPts val="0"/>
              </a:spcAft>
              <a:buSzPts val="1400"/>
              <a:buChar char="●"/>
              <a:defRPr/>
            </a:lvl1pPr>
            <a:lvl2pPr marL="1219170" lvl="1" indent="-372524">
              <a:spcBef>
                <a:spcPts val="0"/>
              </a:spcBef>
              <a:spcAft>
                <a:spcPts val="0"/>
              </a:spcAft>
              <a:buSzPts val="800"/>
              <a:buFont typeface="Open Sans"/>
              <a:buChar char="○"/>
              <a:defRPr sz="1600"/>
            </a:lvl2pPr>
            <a:lvl3pPr marL="1828754" lvl="2" indent="-372524">
              <a:spcBef>
                <a:spcPts val="0"/>
              </a:spcBef>
              <a:spcAft>
                <a:spcPts val="0"/>
              </a:spcAft>
              <a:buSzPts val="800"/>
              <a:buFont typeface="Open Sans"/>
              <a:buChar char="■"/>
              <a:defRPr sz="1600"/>
            </a:lvl3pPr>
            <a:lvl4pPr marL="2438339" lvl="3" indent="-372524">
              <a:spcBef>
                <a:spcPts val="0"/>
              </a:spcBef>
              <a:spcAft>
                <a:spcPts val="0"/>
              </a:spcAft>
              <a:buSzPts val="800"/>
              <a:buFont typeface="Open Sans"/>
              <a:buChar char="●"/>
              <a:defRPr sz="1600"/>
            </a:lvl4pPr>
            <a:lvl5pPr marL="3047924" lvl="4" indent="-423323">
              <a:spcBef>
                <a:spcPts val="0"/>
              </a:spcBef>
              <a:spcAft>
                <a:spcPts val="0"/>
              </a:spcAft>
              <a:buSzPts val="1400"/>
              <a:buFont typeface="Open Sans"/>
              <a:buChar char="○"/>
              <a:defRPr sz="1600"/>
            </a:lvl5pPr>
            <a:lvl6pPr marL="3657509" lvl="5" indent="-423323">
              <a:spcBef>
                <a:spcPts val="0"/>
              </a:spcBef>
              <a:spcAft>
                <a:spcPts val="0"/>
              </a:spcAft>
              <a:buSzPts val="1400"/>
              <a:buFont typeface="Open Sans"/>
              <a:buChar char="■"/>
              <a:defRPr sz="1600"/>
            </a:lvl6pPr>
            <a:lvl7pPr marL="4267093" lvl="6" indent="-364058">
              <a:spcBef>
                <a:spcPts val="0"/>
              </a:spcBef>
              <a:spcAft>
                <a:spcPts val="0"/>
              </a:spcAft>
              <a:buSzPts val="700"/>
              <a:buFont typeface="Open Sans"/>
              <a:buChar char="●"/>
              <a:defRPr sz="1600"/>
            </a:lvl7pPr>
            <a:lvl8pPr marL="4876678" lvl="7" indent="-364058">
              <a:spcBef>
                <a:spcPts val="0"/>
              </a:spcBef>
              <a:spcAft>
                <a:spcPts val="0"/>
              </a:spcAft>
              <a:buSzPts val="700"/>
              <a:buFont typeface="Open Sans"/>
              <a:buChar char="○"/>
              <a:defRPr sz="1600"/>
            </a:lvl8pPr>
            <a:lvl9pPr marL="5486263" lvl="8" indent="-355591">
              <a:spcBef>
                <a:spcPts val="0"/>
              </a:spcBef>
              <a:spcAft>
                <a:spcPts val="0"/>
              </a:spcAft>
              <a:buSzPts val="600"/>
              <a:buFont typeface="Open Sans"/>
              <a:buChar char="■"/>
              <a:defRPr sz="1600"/>
            </a:lvl9pPr>
          </a:lstStyle>
          <a:p>
            <a:endParaRPr/>
          </a:p>
        </p:txBody>
      </p:sp>
      <p:sp>
        <p:nvSpPr>
          <p:cNvPr id="51" name="Google Shape;51;p7"/>
          <p:cNvSpPr/>
          <p:nvPr/>
        </p:nvSpPr>
        <p:spPr>
          <a:xfrm>
            <a:off x="10138989"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7"/>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7"/>
          <p:cNvSpPr/>
          <p:nvPr/>
        </p:nvSpPr>
        <p:spPr>
          <a:xfrm>
            <a:off x="-863502" y="64377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7"/>
          <p:cNvSpPr/>
          <p:nvPr/>
        </p:nvSpPr>
        <p:spPr>
          <a:xfrm rot="-3863648">
            <a:off x="-2571999"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7"/>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74427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8" name="Google Shape;58;p8"/>
          <p:cNvSpPr/>
          <p:nvPr/>
        </p:nvSpPr>
        <p:spPr>
          <a:xfrm>
            <a:off x="-1460601" y="4357769"/>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8"/>
          <p:cNvSpPr/>
          <p:nvPr/>
        </p:nvSpPr>
        <p:spPr>
          <a:xfrm>
            <a:off x="9819796"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8"/>
          <p:cNvSpPr/>
          <p:nvPr/>
        </p:nvSpPr>
        <p:spPr>
          <a:xfrm rot="10800000">
            <a:off x="5441167" y="5454234"/>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8"/>
          <p:cNvSpPr/>
          <p:nvPr/>
        </p:nvSpPr>
        <p:spPr>
          <a:xfrm>
            <a:off x="-273700" y="-1889799"/>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6329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b="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rtl="0">
              <a:spcBef>
                <a:spcPts val="0"/>
              </a:spcBef>
              <a:spcAft>
                <a:spcPts val="0"/>
              </a:spcAft>
              <a:buNone/>
              <a:defRPr sz="1867">
                <a:latin typeface="Roboto"/>
                <a:ea typeface="Roboto"/>
                <a:cs typeface="Roboto"/>
                <a:sym typeface="Roboto"/>
              </a:defRPr>
            </a:lvl2pPr>
            <a:lvl3pPr lvl="2" rtl="0">
              <a:spcBef>
                <a:spcPts val="0"/>
              </a:spcBef>
              <a:spcAft>
                <a:spcPts val="0"/>
              </a:spcAft>
              <a:buNone/>
              <a:defRPr sz="1867">
                <a:latin typeface="Roboto"/>
                <a:ea typeface="Roboto"/>
                <a:cs typeface="Roboto"/>
                <a:sym typeface="Roboto"/>
              </a:defRPr>
            </a:lvl3pPr>
            <a:lvl4pPr lvl="3" rtl="0">
              <a:spcBef>
                <a:spcPts val="0"/>
              </a:spcBef>
              <a:spcAft>
                <a:spcPts val="0"/>
              </a:spcAft>
              <a:buNone/>
              <a:defRPr sz="1867">
                <a:latin typeface="Roboto"/>
                <a:ea typeface="Roboto"/>
                <a:cs typeface="Roboto"/>
                <a:sym typeface="Roboto"/>
              </a:defRPr>
            </a:lvl4pPr>
            <a:lvl5pPr lvl="4" rtl="0">
              <a:spcBef>
                <a:spcPts val="0"/>
              </a:spcBef>
              <a:spcAft>
                <a:spcPts val="0"/>
              </a:spcAft>
              <a:buNone/>
              <a:defRPr sz="1867">
                <a:latin typeface="Roboto"/>
                <a:ea typeface="Roboto"/>
                <a:cs typeface="Roboto"/>
                <a:sym typeface="Roboto"/>
              </a:defRPr>
            </a:lvl5pPr>
            <a:lvl6pPr lvl="5" rtl="0">
              <a:spcBef>
                <a:spcPts val="0"/>
              </a:spcBef>
              <a:spcAft>
                <a:spcPts val="0"/>
              </a:spcAft>
              <a:buNone/>
              <a:defRPr sz="1867">
                <a:latin typeface="Roboto"/>
                <a:ea typeface="Roboto"/>
                <a:cs typeface="Roboto"/>
                <a:sym typeface="Roboto"/>
              </a:defRPr>
            </a:lvl6pPr>
            <a:lvl7pPr lvl="6" rtl="0">
              <a:spcBef>
                <a:spcPts val="0"/>
              </a:spcBef>
              <a:spcAft>
                <a:spcPts val="0"/>
              </a:spcAft>
              <a:buNone/>
              <a:defRPr sz="1867">
                <a:latin typeface="Roboto"/>
                <a:ea typeface="Roboto"/>
                <a:cs typeface="Roboto"/>
                <a:sym typeface="Roboto"/>
              </a:defRPr>
            </a:lvl7pPr>
            <a:lvl8pPr lvl="7" rtl="0">
              <a:spcBef>
                <a:spcPts val="0"/>
              </a:spcBef>
              <a:spcAft>
                <a:spcPts val="0"/>
              </a:spcAft>
              <a:buNone/>
              <a:defRPr sz="1867">
                <a:latin typeface="Roboto"/>
                <a:ea typeface="Roboto"/>
                <a:cs typeface="Roboto"/>
                <a:sym typeface="Roboto"/>
              </a:defRPr>
            </a:lvl8pPr>
            <a:lvl9pPr lvl="8" rtl="0">
              <a:spcBef>
                <a:spcPts val="0"/>
              </a:spcBef>
              <a:spcAft>
                <a:spcPts val="0"/>
              </a:spcAft>
              <a:buNone/>
              <a:defRPr sz="1867">
                <a:latin typeface="Roboto"/>
                <a:ea typeface="Roboto"/>
                <a:cs typeface="Roboto"/>
                <a:sym typeface="Roboto"/>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9"/>
          <p:cNvSpPr/>
          <p:nvPr/>
        </p:nvSpPr>
        <p:spPr>
          <a:xfrm rot="-2426310">
            <a:off x="-2521711" y="-1352793"/>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3996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0"/>
          <p:cNvSpPr/>
          <p:nvPr/>
        </p:nvSpPr>
        <p:spPr>
          <a:xfrm rot="10297315">
            <a:off x="8554968"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585" lvl="0" indent="-304792">
              <a:lnSpc>
                <a:spcPct val="100000"/>
              </a:lnSpc>
              <a:spcBef>
                <a:spcPts val="0"/>
              </a:spcBef>
              <a:spcAft>
                <a:spcPts val="0"/>
              </a:spcAft>
              <a:buSzPts val="1400"/>
              <a:buNone/>
              <a:defRPr sz="3467">
                <a:latin typeface="Chewy"/>
                <a:ea typeface="Chewy"/>
                <a:cs typeface="Chewy"/>
                <a:sym typeface="Chewy"/>
              </a:defRPr>
            </a:lvl1pPr>
          </a:lstStyle>
          <a:p>
            <a:endParaRPr/>
          </a:p>
        </p:txBody>
      </p:sp>
    </p:spTree>
    <p:extLst>
      <p:ext uri="{BB962C8B-B14F-4D97-AF65-F5344CB8AC3E}">
        <p14:creationId xmlns:p14="http://schemas.microsoft.com/office/powerpoint/2010/main" val="1668689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10800"/>
            </a:lvl1pPr>
            <a:lvl2pPr lvl="1">
              <a:spcBef>
                <a:spcPts val="0"/>
              </a:spcBef>
              <a:spcAft>
                <a:spcPts val="0"/>
              </a:spcAft>
              <a:buSzPts val="12000"/>
              <a:buNone/>
              <a:defRPr sz="16000"/>
            </a:lvl2pPr>
            <a:lvl3pPr lvl="2">
              <a:spcBef>
                <a:spcPts val="0"/>
              </a:spcBef>
              <a:spcAft>
                <a:spcPts val="0"/>
              </a:spcAft>
              <a:buSzPts val="12000"/>
              <a:buNone/>
              <a:defRPr sz="16000"/>
            </a:lvl3pPr>
            <a:lvl4pPr lvl="3">
              <a:spcBef>
                <a:spcPts val="0"/>
              </a:spcBef>
              <a:spcAft>
                <a:spcPts val="0"/>
              </a:spcAft>
              <a:buSzPts val="12000"/>
              <a:buNone/>
              <a:defRPr sz="16000"/>
            </a:lvl4pPr>
            <a:lvl5pPr lvl="4">
              <a:spcBef>
                <a:spcPts val="0"/>
              </a:spcBef>
              <a:spcAft>
                <a:spcPts val="0"/>
              </a:spcAft>
              <a:buSzPts val="12000"/>
              <a:buNone/>
              <a:defRPr sz="16000"/>
            </a:lvl5pPr>
            <a:lvl6pPr lvl="5">
              <a:spcBef>
                <a:spcPts val="0"/>
              </a:spcBef>
              <a:spcAft>
                <a:spcPts val="0"/>
              </a:spcAft>
              <a:buSzPts val="12000"/>
              <a:buNone/>
              <a:defRPr sz="16000"/>
            </a:lvl6pPr>
            <a:lvl7pPr lvl="6">
              <a:spcBef>
                <a:spcPts val="0"/>
              </a:spcBef>
              <a:spcAft>
                <a:spcPts val="0"/>
              </a:spcAft>
              <a:buSzPts val="12000"/>
              <a:buNone/>
              <a:defRPr sz="16000"/>
            </a:lvl7pPr>
            <a:lvl8pPr lvl="7">
              <a:spcBef>
                <a:spcPts val="0"/>
              </a:spcBef>
              <a:spcAft>
                <a:spcPts val="0"/>
              </a:spcAft>
              <a:buSzPts val="12000"/>
              <a:buNone/>
              <a:defRPr sz="16000"/>
            </a:lvl8pPr>
            <a:lvl9pPr lvl="8">
              <a:spcBef>
                <a:spcPts val="0"/>
              </a:spcBef>
              <a:spcAft>
                <a:spcPts val="0"/>
              </a:spcAft>
              <a:buSzPts val="12000"/>
              <a:buNone/>
              <a:defRPr sz="16000"/>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79" name="Google Shape;79;p11"/>
          <p:cNvSpPr/>
          <p:nvPr/>
        </p:nvSpPr>
        <p:spPr>
          <a:xfrm>
            <a:off x="10172055"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1"/>
          <p:cNvSpPr/>
          <p:nvPr/>
        </p:nvSpPr>
        <p:spPr>
          <a:xfrm>
            <a:off x="-2747767" y="-1445582"/>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1"/>
          <p:cNvSpPr/>
          <p:nvPr/>
        </p:nvSpPr>
        <p:spPr>
          <a:xfrm>
            <a:off x="3410733" y="-2059999"/>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11519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2"/>
          <p:cNvSpPr/>
          <p:nvPr/>
        </p:nvSpPr>
        <p:spPr>
          <a:xfrm>
            <a:off x="8993743" y="6938530"/>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9200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1308100" y="2368991"/>
            <a:ext cx="1801600"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90" name="Google Shape;90;p13"/>
          <p:cNvSpPr txBox="1">
            <a:spLocks noGrp="1"/>
          </p:cNvSpPr>
          <p:nvPr>
            <p:ph type="title" idx="2" hasCustomPrompt="1"/>
          </p:nvPr>
        </p:nvSpPr>
        <p:spPr>
          <a:xfrm>
            <a:off x="1308100" y="4605061"/>
            <a:ext cx="1801600"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91" name="Google Shape;91;p13"/>
          <p:cNvSpPr txBox="1">
            <a:spLocks noGrp="1"/>
          </p:cNvSpPr>
          <p:nvPr>
            <p:ph type="title" idx="3" hasCustomPrompt="1"/>
          </p:nvPr>
        </p:nvSpPr>
        <p:spPr>
          <a:xfrm>
            <a:off x="6115933" y="2368991"/>
            <a:ext cx="1801600"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92" name="Google Shape;92;p13"/>
          <p:cNvSpPr txBox="1">
            <a:spLocks noGrp="1"/>
          </p:cNvSpPr>
          <p:nvPr>
            <p:ph type="title" idx="4" hasCustomPrompt="1"/>
          </p:nvPr>
        </p:nvSpPr>
        <p:spPr>
          <a:xfrm>
            <a:off x="6115933" y="4605061"/>
            <a:ext cx="1801600"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4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93" name="Google Shape;93;p13"/>
          <p:cNvSpPr txBox="1">
            <a:spLocks noGrp="1"/>
          </p:cNvSpPr>
          <p:nvPr>
            <p:ph type="subTitle" idx="1"/>
          </p:nvPr>
        </p:nvSpPr>
        <p:spPr>
          <a:xfrm>
            <a:off x="2970867" y="2584067"/>
            <a:ext cx="310520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7"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4" name="Google Shape;94;p13"/>
          <p:cNvSpPr txBox="1">
            <a:spLocks noGrp="1"/>
          </p:cNvSpPr>
          <p:nvPr>
            <p:ph type="subTitle" idx="5"/>
          </p:nvPr>
        </p:nvSpPr>
        <p:spPr>
          <a:xfrm>
            <a:off x="2970867" y="1961805"/>
            <a:ext cx="3105200"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5" name="Google Shape;95;p13"/>
          <p:cNvSpPr txBox="1">
            <a:spLocks noGrp="1"/>
          </p:cNvSpPr>
          <p:nvPr>
            <p:ph type="subTitle" idx="6"/>
          </p:nvPr>
        </p:nvSpPr>
        <p:spPr>
          <a:xfrm>
            <a:off x="2970867" y="4847533"/>
            <a:ext cx="310520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7"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6" name="Google Shape;96;p13"/>
          <p:cNvSpPr txBox="1">
            <a:spLocks noGrp="1"/>
          </p:cNvSpPr>
          <p:nvPr>
            <p:ph type="subTitle" idx="7"/>
          </p:nvPr>
        </p:nvSpPr>
        <p:spPr>
          <a:xfrm>
            <a:off x="2970867" y="4211296"/>
            <a:ext cx="3105200"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7" name="Google Shape;97;p13"/>
          <p:cNvSpPr txBox="1">
            <a:spLocks noGrp="1"/>
          </p:cNvSpPr>
          <p:nvPr>
            <p:ph type="subTitle" idx="8"/>
          </p:nvPr>
        </p:nvSpPr>
        <p:spPr>
          <a:xfrm>
            <a:off x="7778700" y="2584051"/>
            <a:ext cx="310520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7"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98" name="Google Shape;98;p13"/>
          <p:cNvSpPr txBox="1">
            <a:spLocks noGrp="1"/>
          </p:cNvSpPr>
          <p:nvPr>
            <p:ph type="subTitle" idx="9"/>
          </p:nvPr>
        </p:nvSpPr>
        <p:spPr>
          <a:xfrm>
            <a:off x="7778700" y="1961805"/>
            <a:ext cx="3105200"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99" name="Google Shape;99;p13"/>
          <p:cNvSpPr txBox="1">
            <a:spLocks noGrp="1"/>
          </p:cNvSpPr>
          <p:nvPr>
            <p:ph type="subTitle" idx="13"/>
          </p:nvPr>
        </p:nvSpPr>
        <p:spPr>
          <a:xfrm>
            <a:off x="7778700" y="4847525"/>
            <a:ext cx="310520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7" b="0">
                <a:latin typeface="Roboto"/>
                <a:ea typeface="Roboto"/>
                <a:cs typeface="Roboto"/>
                <a:sym typeface="Roboto"/>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100" name="Google Shape;100;p13"/>
          <p:cNvSpPr txBox="1">
            <a:spLocks noGrp="1"/>
          </p:cNvSpPr>
          <p:nvPr>
            <p:ph type="subTitle" idx="14"/>
          </p:nvPr>
        </p:nvSpPr>
        <p:spPr>
          <a:xfrm>
            <a:off x="7778700" y="4211296"/>
            <a:ext cx="3105200"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3200"/>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101" name="Google Shape;101;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3"/>
          <p:cNvSpPr/>
          <p:nvPr/>
        </p:nvSpPr>
        <p:spPr>
          <a:xfrm rot="-332990" flipH="1">
            <a:off x="8047269" y="6282074"/>
            <a:ext cx="4971400" cy="27464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3"/>
          <p:cNvSpPr/>
          <p:nvPr/>
        </p:nvSpPr>
        <p:spPr>
          <a:xfrm>
            <a:off x="-1795339" y="4981402"/>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3"/>
          <p:cNvSpPr/>
          <p:nvPr/>
        </p:nvSpPr>
        <p:spPr>
          <a:xfrm>
            <a:off x="-2386900" y="-1733833"/>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3"/>
          <p:cNvSpPr/>
          <p:nvPr/>
        </p:nvSpPr>
        <p:spPr>
          <a:xfrm rot="-1551527">
            <a:off x="11294755" y="-1270294"/>
            <a:ext cx="1814036" cy="4782867"/>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3"/>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596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86360" y="7148887"/>
            <a:ext cx="107667" cy="306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4"/>
          <p:cNvSpPr/>
          <p:nvPr/>
        </p:nvSpPr>
        <p:spPr>
          <a:xfrm rot="-5400000">
            <a:off x="10838821" y="7043606"/>
            <a:ext cx="109105" cy="30556"/>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4"/>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4"/>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4"/>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14"/>
          <p:cNvSpPr/>
          <p:nvPr/>
        </p:nvSpPr>
        <p:spPr>
          <a:xfrm rot="-3863648">
            <a:off x="-2717899" y="110814"/>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123381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5"/>
        <p:cNvGrpSpPr/>
        <p:nvPr/>
      </p:nvGrpSpPr>
      <p:grpSpPr>
        <a:xfrm>
          <a:off x="0" y="0"/>
          <a:ext cx="0" cy="0"/>
          <a:chOff x="0" y="0"/>
          <a:chExt cx="0" cy="0"/>
        </a:xfrm>
      </p:grpSpPr>
      <p:sp>
        <p:nvSpPr>
          <p:cNvPr id="116" name="Google Shape;116;p15"/>
          <p:cNvSpPr/>
          <p:nvPr/>
        </p:nvSpPr>
        <p:spPr>
          <a:xfrm rot="1036562">
            <a:off x="9885532" y="-277326"/>
            <a:ext cx="392907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5"/>
          <p:cNvSpPr/>
          <p:nvPr/>
        </p:nvSpPr>
        <p:spPr>
          <a:xfrm rot="-10256595">
            <a:off x="-1194758" y="6105572"/>
            <a:ext cx="791026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5"/>
          <p:cNvSpPr/>
          <p:nvPr/>
        </p:nvSpPr>
        <p:spPr>
          <a:xfrm rot="7101805">
            <a:off x="-2140284" y="-1017954"/>
            <a:ext cx="4453991" cy="26771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5"/>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96730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12B55"/>
              </a:solidFill>
              <a:effectLst/>
              <a:uLnTx/>
              <a:uFillTx/>
              <a:latin typeface="Arial"/>
              <a:cs typeface="Arial"/>
              <a:sym typeface="Aria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112B55"/>
              </a:solidFill>
              <a:effectLst/>
              <a:uLnTx/>
              <a:uFillTx/>
              <a:latin typeface="Arial"/>
              <a:cs typeface="Arial"/>
              <a:sym typeface="Aria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992682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7"/>
          <p:cNvSpPr/>
          <p:nvPr/>
        </p:nvSpPr>
        <p:spPr>
          <a:xfrm rot="1132585" flipH="1">
            <a:off x="-1096496" y="-731417"/>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7"/>
          <p:cNvSpPr/>
          <p:nvPr/>
        </p:nvSpPr>
        <p:spPr>
          <a:xfrm rot="2700000" flipH="1">
            <a:off x="-2604226" y="5849864"/>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4061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4" y="6704301"/>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667"/>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2667"/>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
        <p:nvSpPr>
          <p:cNvPr id="148" name="Google Shape;148;p18"/>
          <p:cNvSpPr/>
          <p:nvPr/>
        </p:nvSpPr>
        <p:spPr>
          <a:xfrm>
            <a:off x="10138989"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8"/>
          <p:cNvSpPr/>
          <p:nvPr/>
        </p:nvSpPr>
        <p:spPr>
          <a:xfrm>
            <a:off x="-782468" y="6194670"/>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8"/>
          <p:cNvSpPr/>
          <p:nvPr/>
        </p:nvSpPr>
        <p:spPr>
          <a:xfrm rot="-3863648">
            <a:off x="-2571999"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04701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8300903" y="4816233"/>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55" name="Google Shape;155;p19"/>
          <p:cNvSpPr txBox="1">
            <a:spLocks noGrp="1"/>
          </p:cNvSpPr>
          <p:nvPr>
            <p:ph type="subTitle" idx="2"/>
          </p:nvPr>
        </p:nvSpPr>
        <p:spPr>
          <a:xfrm>
            <a:off x="7522303" y="52774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56" name="Google Shape;156;p19"/>
          <p:cNvSpPr txBox="1">
            <a:spLocks noGrp="1"/>
          </p:cNvSpPr>
          <p:nvPr>
            <p:ph type="subTitle" idx="3"/>
          </p:nvPr>
        </p:nvSpPr>
        <p:spPr>
          <a:xfrm>
            <a:off x="2049897" y="4793333"/>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57" name="Google Shape;157;p19"/>
          <p:cNvSpPr txBox="1">
            <a:spLocks noGrp="1"/>
          </p:cNvSpPr>
          <p:nvPr>
            <p:ph type="subTitle" idx="4"/>
          </p:nvPr>
        </p:nvSpPr>
        <p:spPr>
          <a:xfrm>
            <a:off x="1271297" y="52774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58" name="Google Shape;158;p19"/>
          <p:cNvSpPr txBox="1">
            <a:spLocks noGrp="1"/>
          </p:cNvSpPr>
          <p:nvPr>
            <p:ph type="subTitle" idx="5"/>
          </p:nvPr>
        </p:nvSpPr>
        <p:spPr>
          <a:xfrm>
            <a:off x="5175400" y="3921151"/>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59" name="Google Shape;159;p19"/>
          <p:cNvSpPr txBox="1">
            <a:spLocks noGrp="1"/>
          </p:cNvSpPr>
          <p:nvPr>
            <p:ph type="subTitle" idx="6"/>
          </p:nvPr>
        </p:nvSpPr>
        <p:spPr>
          <a:xfrm>
            <a:off x="4396800" y="44052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60" name="Google Shape;160;p19"/>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9"/>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9"/>
          <p:cNvSpPr/>
          <p:nvPr/>
        </p:nvSpPr>
        <p:spPr>
          <a:xfrm>
            <a:off x="0" y="6496635"/>
            <a:ext cx="3398477" cy="154517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9"/>
          <p:cNvSpPr/>
          <p:nvPr/>
        </p:nvSpPr>
        <p:spPr>
          <a:xfrm rot="-2700000">
            <a:off x="-1801049" y="-340418"/>
            <a:ext cx="4401056" cy="28645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9"/>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023595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0"/>
          <p:cNvSpPr/>
          <p:nvPr/>
        </p:nvSpPr>
        <p:spPr>
          <a:xfrm rot="1132585" flipH="1">
            <a:off x="-1027629" y="-387183"/>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0"/>
          <p:cNvSpPr/>
          <p:nvPr/>
        </p:nvSpPr>
        <p:spPr>
          <a:xfrm rot="2700000" flipH="1">
            <a:off x="-2604226" y="5849864"/>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00767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5" Type="http://schemas.openxmlformats.org/officeDocument/2006/relationships/slideLayout" Target="../slideLayouts/slideLayout26.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59" Type="http://schemas.openxmlformats.org/officeDocument/2006/relationships/slideLayout" Target="../slideLayouts/slideLayout80.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slideLayout" Target="../slideLayouts/slideLayout78.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6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theme" Target="../theme/theme3.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8"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jp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3.jp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3.jp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3.jp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753" r:id="rId2"/>
    <p:sldLayoutId id="2147483752" r:id="rId3"/>
    <p:sldLayoutId id="2147483751" r:id="rId4"/>
    <p:sldLayoutId id="2147483750" r:id="rId5"/>
    <p:sldLayoutId id="2147483749" r:id="rId6"/>
    <p:sldLayoutId id="2147483748" r:id="rId7"/>
    <p:sldLayoutId id="2147483652" r:id="rId8"/>
    <p:sldLayoutId id="2147483653" r:id="rId9"/>
    <p:sldLayoutId id="2147483654" r:id="rId10"/>
    <p:sldLayoutId id="2147483655" r:id="rId11"/>
    <p:sldLayoutId id="2147483656" r:id="rId12"/>
    <p:sldLayoutId id="2147483754" r:id="rId13"/>
    <p:sldLayoutId id="2147483737" r:id="rId14"/>
    <p:sldLayoutId id="2147483733" r:id="rId15"/>
    <p:sldLayoutId id="2147483657" r:id="rId16"/>
    <p:sldLayoutId id="2147483658" r:id="rId17"/>
    <p:sldLayoutId id="2147483659" r:id="rId18"/>
    <p:sldLayoutId id="2147483660" r:id="rId19"/>
    <p:sldLayoutId id="2147483661" r:id="rId20"/>
    <p:sldLayoutId id="214748375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746" r:id="rId2"/>
    <p:sldLayoutId id="2147483745" r:id="rId3"/>
    <p:sldLayoutId id="2147483744" r:id="rId4"/>
    <p:sldLayoutId id="2147483743" r:id="rId5"/>
    <p:sldLayoutId id="2147483742" r:id="rId6"/>
    <p:sldLayoutId id="2147483741" r:id="rId7"/>
    <p:sldLayoutId id="2147483740" r:id="rId8"/>
    <p:sldLayoutId id="2147483739" r:id="rId9"/>
    <p:sldLayoutId id="2147483738" r:id="rId10"/>
    <p:sldLayoutId id="2147483736" r:id="rId11"/>
    <p:sldLayoutId id="2147483735" r:id="rId12"/>
    <p:sldLayoutId id="2147483734" r:id="rId13"/>
    <p:sldLayoutId id="2147483732" r:id="rId14"/>
    <p:sldLayoutId id="2147483731" r:id="rId15"/>
    <p:sldLayoutId id="2147483730" r:id="rId16"/>
    <p:sldLayoutId id="2147483729" r:id="rId17"/>
    <p:sldLayoutId id="2147483728" r:id="rId18"/>
    <p:sldLayoutId id="2147483727" r:id="rId19"/>
    <p:sldLayoutId id="2147483726" r:id="rId20"/>
    <p:sldLayoutId id="2147483725" r:id="rId21"/>
    <p:sldLayoutId id="2147483724" r:id="rId22"/>
    <p:sldLayoutId id="2147483723" r:id="rId23"/>
    <p:sldLayoutId id="2147483722" r:id="rId24"/>
    <p:sldLayoutId id="2147483721" r:id="rId25"/>
    <p:sldLayoutId id="2147483720" r:id="rId26"/>
    <p:sldLayoutId id="2147483719" r:id="rId27"/>
    <p:sldLayoutId id="2147483718" r:id="rId28"/>
    <p:sldLayoutId id="2147483717" r:id="rId29"/>
    <p:sldLayoutId id="2147483716" r:id="rId30"/>
    <p:sldLayoutId id="2147483715" r:id="rId31"/>
    <p:sldLayoutId id="2147483714" r:id="rId32"/>
    <p:sldLayoutId id="2147483713" r:id="rId33"/>
    <p:sldLayoutId id="2147483712" r:id="rId34"/>
    <p:sldLayoutId id="2147483711" r:id="rId35"/>
    <p:sldLayoutId id="2147483710" r:id="rId36"/>
    <p:sldLayoutId id="2147483709" r:id="rId37"/>
    <p:sldLayoutId id="2147483708" r:id="rId38"/>
    <p:sldLayoutId id="2147483707" r:id="rId39"/>
    <p:sldLayoutId id="2147483706" r:id="rId40"/>
    <p:sldLayoutId id="2147483705" r:id="rId41"/>
    <p:sldLayoutId id="2147483704" r:id="rId42"/>
    <p:sldLayoutId id="2147483703" r:id="rId43"/>
    <p:sldLayoutId id="2147483702" r:id="rId44"/>
    <p:sldLayoutId id="2147483701" r:id="rId45"/>
    <p:sldLayoutId id="2147483700" r:id="rId46"/>
    <p:sldLayoutId id="2147483699" r:id="rId47"/>
    <p:sldLayoutId id="2147483698" r:id="rId48"/>
    <p:sldLayoutId id="2147483697" r:id="rId49"/>
    <p:sldLayoutId id="2147483696" r:id="rId50"/>
    <p:sldLayoutId id="2147483695" r:id="rId51"/>
    <p:sldLayoutId id="2147483667" r:id="rId52"/>
    <p:sldLayoutId id="2147483668" r:id="rId53"/>
    <p:sldLayoutId id="2147483669" r:id="rId54"/>
    <p:sldLayoutId id="2147483670" r:id="rId55"/>
    <p:sldLayoutId id="2147483671" r:id="rId56"/>
    <p:sldLayoutId id="2147483672" r:id="rId57"/>
    <p:sldLayoutId id="2147483673" r:id="rId58"/>
    <p:sldLayoutId id="2147483674" r:id="rId5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892378536"/>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60300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4355405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80683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4409755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buClrTx/>
            </a:pPr>
            <a:fld id="{4AAC1197-4FD0-4EFE-B069-4E3DFC949458}" type="datetimeFigureOut">
              <a:rPr lang="en-US" kern="1200" smtClean="0">
                <a:solidFill>
                  <a:prstClr val="black">
                    <a:tint val="75000"/>
                  </a:prstClr>
                </a:solidFill>
                <a:latin typeface="Calibri"/>
                <a:ea typeface="+mn-ea"/>
                <a:cs typeface="+mn-cs"/>
              </a:rPr>
              <a:pPr defTabSz="1219170">
                <a:buClrTx/>
              </a:pPr>
              <a:t>11/17/2021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buClrTx/>
            </a:pPr>
            <a:fld id="{4D6CDAA1-205F-480C-A298-6EA7EECEDEAE}" type="slidenum">
              <a:rPr lang="en-US" kern="1200" smtClean="0">
                <a:solidFill>
                  <a:prstClr val="black">
                    <a:tint val="75000"/>
                  </a:prstClr>
                </a:solidFill>
                <a:latin typeface="Calibri"/>
                <a:ea typeface="+mn-ea"/>
                <a:cs typeface="+mn-cs"/>
              </a:rPr>
              <a:pPr defTabSz="121917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6031435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control" Target="../activeX/activeX2.xml"/><Relationship Id="rId7" Type="http://schemas.openxmlformats.org/officeDocument/2006/relationships/image" Target="../media/image3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slideLayout" Target="../slideLayouts/slideLayout22.xml"/><Relationship Id="rId4" Type="http://schemas.openxmlformats.org/officeDocument/2006/relationships/control" Target="../activeX/activeX3.xml"/><Relationship Id="rId9" Type="http://schemas.openxmlformats.org/officeDocument/2006/relationships/image" Target="../media/image34.w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control" Target="../activeX/activeX5.xml"/><Relationship Id="rId7" Type="http://schemas.openxmlformats.org/officeDocument/2006/relationships/image" Target="../media/image37.wmf"/><Relationship Id="rId2" Type="http://schemas.openxmlformats.org/officeDocument/2006/relationships/control" Target="../activeX/activeX4.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slideLayout" Target="../slideLayouts/slideLayout22.xml"/><Relationship Id="rId4" Type="http://schemas.openxmlformats.org/officeDocument/2006/relationships/control" Target="../activeX/activeX6.xml"/><Relationship Id="rId9" Type="http://schemas.openxmlformats.org/officeDocument/2006/relationships/image" Target="../media/image34.wmf"/></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control" Target="../activeX/activeX13.xml"/><Relationship Id="rId13" Type="http://schemas.openxmlformats.org/officeDocument/2006/relationships/control" Target="../activeX/activeX18.xml"/><Relationship Id="rId18" Type="http://schemas.openxmlformats.org/officeDocument/2006/relationships/image" Target="../media/image34.wmf"/><Relationship Id="rId3" Type="http://schemas.openxmlformats.org/officeDocument/2006/relationships/control" Target="../activeX/activeX8.xml"/><Relationship Id="rId21" Type="http://schemas.openxmlformats.org/officeDocument/2006/relationships/image" Target="../media/image44.wmf"/><Relationship Id="rId7" Type="http://schemas.openxmlformats.org/officeDocument/2006/relationships/control" Target="../activeX/activeX12.xml"/><Relationship Id="rId12" Type="http://schemas.openxmlformats.org/officeDocument/2006/relationships/control" Target="../activeX/activeX17.xml"/><Relationship Id="rId17" Type="http://schemas.openxmlformats.org/officeDocument/2006/relationships/image" Target="../media/image41.wmf"/><Relationship Id="rId2" Type="http://schemas.openxmlformats.org/officeDocument/2006/relationships/control" Target="../activeX/activeX7.xml"/><Relationship Id="rId16" Type="http://schemas.openxmlformats.org/officeDocument/2006/relationships/image" Target="../media/image40.wmf"/><Relationship Id="rId20" Type="http://schemas.openxmlformats.org/officeDocument/2006/relationships/image" Target="../media/image43.wmf"/><Relationship Id="rId1" Type="http://schemas.openxmlformats.org/officeDocument/2006/relationships/vmlDrawing" Target="../drawings/vmlDrawing3.vml"/><Relationship Id="rId6" Type="http://schemas.openxmlformats.org/officeDocument/2006/relationships/control" Target="../activeX/activeX11.xml"/><Relationship Id="rId11" Type="http://schemas.openxmlformats.org/officeDocument/2006/relationships/control" Target="../activeX/activeX16.xml"/><Relationship Id="rId24" Type="http://schemas.openxmlformats.org/officeDocument/2006/relationships/image" Target="../media/image46.wmf"/><Relationship Id="rId5" Type="http://schemas.openxmlformats.org/officeDocument/2006/relationships/control" Target="../activeX/activeX10.xml"/><Relationship Id="rId15" Type="http://schemas.openxmlformats.org/officeDocument/2006/relationships/image" Target="../media/image39.jpg"/><Relationship Id="rId23" Type="http://schemas.openxmlformats.org/officeDocument/2006/relationships/image" Target="../media/image45.wmf"/><Relationship Id="rId10" Type="http://schemas.openxmlformats.org/officeDocument/2006/relationships/control" Target="../activeX/activeX15.xml"/><Relationship Id="rId19" Type="http://schemas.openxmlformats.org/officeDocument/2006/relationships/image" Target="../media/image42.wmf"/><Relationship Id="rId4" Type="http://schemas.openxmlformats.org/officeDocument/2006/relationships/control" Target="../activeX/activeX9.xml"/><Relationship Id="rId9" Type="http://schemas.openxmlformats.org/officeDocument/2006/relationships/control" Target="../activeX/activeX14.xml"/><Relationship Id="rId14" Type="http://schemas.openxmlformats.org/officeDocument/2006/relationships/slideLayout" Target="../slideLayouts/slideLayout22.xml"/><Relationship Id="rId22" Type="http://schemas.openxmlformats.org/officeDocument/2006/relationships/image" Target="../media/image33.wm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microsoft.com/office/2007/relationships/hdphoto" Target="../media/hdphoto8.wdp"/><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124.xml"/><Relationship Id="rId7" Type="http://schemas.openxmlformats.org/officeDocument/2006/relationships/image" Target="../media/image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1.wdp"/><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image" Target="../media/image7.gif"/><Relationship Id="rId20" Type="http://schemas.openxmlformats.org/officeDocument/2006/relationships/image" Target="../media/image18.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13.png"/><Relationship Id="rId5" Type="http://schemas.microsoft.com/office/2007/relationships/media" Target="../media/media4.wma"/><Relationship Id="rId15" Type="http://schemas.openxmlformats.org/officeDocument/2006/relationships/image" Target="../media/image15.gif"/><Relationship Id="rId10" Type="http://schemas.openxmlformats.org/officeDocument/2006/relationships/image" Target="../media/image12.gif"/><Relationship Id="rId19" Type="http://schemas.openxmlformats.org/officeDocument/2006/relationships/image" Target="../media/image8.png"/><Relationship Id="rId4" Type="http://schemas.microsoft.com/office/2007/relationships/media" Target="../media/media3.wav"/><Relationship Id="rId9" Type="http://schemas.openxmlformats.org/officeDocument/2006/relationships/notesSlide" Target="../notesSlides/notesSlide2.xml"/><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microsoft.com/office/2007/relationships/hdphoto" Target="../media/hdphoto2.wdp"/><Relationship Id="rId1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2.wav"/><Relationship Id="rId16" Type="http://schemas.openxmlformats.org/officeDocument/2006/relationships/image" Target="../media/image16.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1.wdp"/><Relationship Id="rId5" Type="http://schemas.microsoft.com/office/2007/relationships/media" Target="../media/media4.wma"/><Relationship Id="rId15" Type="http://schemas.openxmlformats.org/officeDocument/2006/relationships/image" Target="../media/image7.gif"/><Relationship Id="rId10" Type="http://schemas.openxmlformats.org/officeDocument/2006/relationships/image" Target="../media/image13.png"/><Relationship Id="rId19" Type="http://schemas.openxmlformats.org/officeDocument/2006/relationships/image" Target="../media/image18.png"/><Relationship Id="rId4" Type="http://schemas.microsoft.com/office/2007/relationships/media" Target="../media/media3.wav"/><Relationship Id="rId9" Type="http://schemas.openxmlformats.org/officeDocument/2006/relationships/image" Target="../media/image12.gif"/><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7.png"/><Relationship Id="rId1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16.png"/><Relationship Id="rId17" Type="http://schemas.openxmlformats.org/officeDocument/2006/relationships/image" Target="../media/image7.gif"/><Relationship Id="rId2" Type="http://schemas.openxmlformats.org/officeDocument/2006/relationships/audio" Target="../media/media2.wav"/><Relationship Id="rId16" Type="http://schemas.openxmlformats.org/officeDocument/2006/relationships/image" Target="../media/image12.gif"/><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15.gif"/><Relationship Id="rId5" Type="http://schemas.microsoft.com/office/2007/relationships/media" Target="../media/media4.wma"/><Relationship Id="rId15" Type="http://schemas.openxmlformats.org/officeDocument/2006/relationships/image" Target="../media/image18.png"/><Relationship Id="rId10" Type="http://schemas.microsoft.com/office/2007/relationships/hdphoto" Target="../media/hdphoto1.wdp"/><Relationship Id="rId19" Type="http://schemas.microsoft.com/office/2007/relationships/hdphoto" Target="../media/hdphoto2.wdp"/><Relationship Id="rId4" Type="http://schemas.microsoft.com/office/2007/relationships/media" Target="../media/media3.wav"/><Relationship Id="rId9" Type="http://schemas.openxmlformats.org/officeDocument/2006/relationships/image" Target="../media/image13.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06.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07578" y="2441063"/>
            <a:ext cx="6941712"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solidFill>
                  <a:srgbClr val="00B050"/>
                </a:solidFill>
                <a:effectLst/>
                <a:uLnTx/>
                <a:uFillTx/>
                <a:latin typeface="UTM Avo" panose="02040603050506020204" pitchFamily="18" charset="0"/>
                <a:ea typeface="+mn-ea"/>
                <a:cs typeface="+mn-cs"/>
              </a:rPr>
              <a:t>CHÀO MỪNG CÁC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solidFill>
                  <a:srgbClr val="00B050"/>
                </a:solidFill>
                <a:effectLst/>
                <a:uLnTx/>
                <a:uFillTx/>
                <a:latin typeface="UTM Avo" panose="02040603050506020204" pitchFamily="18" charset="0"/>
                <a:ea typeface="+mn-ea"/>
                <a:cs typeface="+mn-cs"/>
              </a:rPr>
              <a:t>ĐẾN VỚI TIẾT </a:t>
            </a:r>
            <a:r>
              <a:rPr kumimoji="0" lang="vi-VN" sz="5400" b="1" i="0" u="none" strike="noStrike" kern="1200" cap="none" spc="0" normalizeH="0" baseline="0" noProof="0" dirty="0" smtClean="0">
                <a:ln/>
                <a:solidFill>
                  <a:srgbClr val="00B050"/>
                </a:solidFill>
                <a:effectLst/>
                <a:uLnTx/>
                <a:uFillTx/>
                <a:latin typeface="UTM Avo" panose="02040603050506020204" pitchFamily="18" charset="0"/>
                <a:ea typeface="+mn-ea"/>
                <a:cs typeface="+mn-cs"/>
              </a:rPr>
              <a:t>HỌC</a:t>
            </a:r>
            <a:r>
              <a:rPr kumimoji="0" lang="en-US" sz="5400" b="1" i="0" u="none" strike="noStrike" kern="1200" cap="none" spc="0" normalizeH="0" baseline="0" noProof="0" dirty="0" smtClean="0">
                <a:ln/>
                <a:solidFill>
                  <a:srgbClr val="00B050"/>
                </a:solidFill>
                <a:effectLst/>
                <a:uLnTx/>
                <a:uFillTx/>
                <a:latin typeface="UTM Avo" panose="02040603050506020204" pitchFamily="18" charset="0"/>
                <a:ea typeface="+mn-ea"/>
                <a:cs typeface="+mn-cs"/>
              </a:rPr>
              <a:t> TOÁN</a:t>
            </a:r>
            <a:endParaRPr kumimoji="0" lang="en-US" sz="5400" b="1" i="0" u="none" strike="noStrike" kern="1200" cap="none" spc="0" normalizeH="0" baseline="0" noProof="0" dirty="0">
              <a:ln/>
              <a:solidFill>
                <a:srgbClr val="00B05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434325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310" t="18466" r="52449" b="60133"/>
          <a:stretch/>
        </p:blipFill>
        <p:spPr>
          <a:xfrm>
            <a:off x="955964" y="1593272"/>
            <a:ext cx="10132698" cy="4031674"/>
          </a:xfrm>
          <a:prstGeom prst="rect">
            <a:avLst/>
          </a:prstGeom>
        </p:spPr>
      </p:pic>
      <p:grpSp>
        <p:nvGrpSpPr>
          <p:cNvPr id="3" name="Group 2">
            <a:extLst>
              <a:ext uri="{FF2B5EF4-FFF2-40B4-BE49-F238E27FC236}">
                <a16:creationId xmlns:a16="http://schemas.microsoft.com/office/drawing/2014/main" id="{99B08DFA-FF16-45D2-A1DA-7C9489426A6A}"/>
              </a:ext>
            </a:extLst>
          </p:cNvPr>
          <p:cNvGrpSpPr/>
          <p:nvPr/>
        </p:nvGrpSpPr>
        <p:grpSpPr>
          <a:xfrm>
            <a:off x="6848863" y="1802856"/>
            <a:ext cx="4104419" cy="1144082"/>
            <a:chOff x="168284" y="3638943"/>
            <a:chExt cx="4104419" cy="1144082"/>
          </a:xfrm>
          <a:solidFill>
            <a:srgbClr val="FFFF00"/>
          </a:solidFill>
        </p:grpSpPr>
        <p:sp>
          <p:nvSpPr>
            <p:cNvPr id="4" name="Speech Bubble: Oval 75">
              <a:extLst>
                <a:ext uri="{FF2B5EF4-FFF2-40B4-BE49-F238E27FC236}">
                  <a16:creationId xmlns:a16="http://schemas.microsoft.com/office/drawing/2014/main" id="{4C5966FB-89F9-4DE1-A24A-84585E96283C}"/>
                </a:ext>
              </a:extLst>
            </p:cNvPr>
            <p:cNvSpPr/>
            <p:nvPr/>
          </p:nvSpPr>
          <p:spPr>
            <a:xfrm>
              <a:off x="168284" y="3638943"/>
              <a:ext cx="4104419" cy="1144082"/>
            </a:xfrm>
            <a:prstGeom prst="wedgeEllipseCallout">
              <a:avLst>
                <a:gd name="adj1" fmla="val -58901"/>
                <a:gd name="adj2" fmla="val 4620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A751E7-2B92-4DF2-871D-96196A4F97A3}"/>
                </a:ext>
              </a:extLst>
            </p:cNvPr>
            <p:cNvSpPr txBox="1"/>
            <p:nvPr/>
          </p:nvSpPr>
          <p:spPr>
            <a:xfrm>
              <a:off x="1214288" y="3918596"/>
              <a:ext cx="2278376" cy="584775"/>
            </a:xfrm>
            <a:prstGeom prst="rect">
              <a:avLst/>
            </a:prstGeom>
            <a:grpFill/>
          </p:spPr>
          <p:txBody>
            <a:bodyPr wrap="square" rtlCol="0">
              <a:spAutoFit/>
            </a:bodyPr>
            <a:lstStyle/>
            <a:p>
              <a:r>
                <a:rPr lang="en-US" sz="3200" b="1" dirty="0" smtClean="0">
                  <a:solidFill>
                    <a:srgbClr val="FF0000"/>
                  </a:solidFill>
                </a:rPr>
                <a:t>52 – 24 = ?</a:t>
              </a:r>
              <a:endParaRPr lang="en-US" sz="3200" b="1" dirty="0">
                <a:solidFill>
                  <a:srgbClr val="FF0000"/>
                </a:solidFill>
              </a:endParaRPr>
            </a:p>
          </p:txBody>
        </p:sp>
      </p:grpSp>
    </p:spTree>
    <p:extLst>
      <p:ext uri="{BB962C8B-B14F-4D97-AF65-F5344CB8AC3E}">
        <p14:creationId xmlns:p14="http://schemas.microsoft.com/office/powerpoint/2010/main" val="1553443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A8909E7A-7ADD-450C-95A3-F7F1EDEACF84}"/>
              </a:ext>
            </a:extLst>
          </p:cNvPr>
          <p:cNvGraphicFramePr>
            <a:graphicFrameLocks noGrp="1"/>
          </p:cNvGraphicFramePr>
          <p:nvPr>
            <p:extLst>
              <p:ext uri="{D42A27DB-BD31-4B8C-83A1-F6EECF244321}">
                <p14:modId xmlns:p14="http://schemas.microsoft.com/office/powerpoint/2010/main" val="596594706"/>
              </p:ext>
            </p:extLst>
          </p:nvPr>
        </p:nvGraphicFramePr>
        <p:xfrm>
          <a:off x="609279" y="1508838"/>
          <a:ext cx="3305248" cy="3295700"/>
        </p:xfrm>
        <a:graphic>
          <a:graphicData uri="http://schemas.openxmlformats.org/drawingml/2006/table">
            <a:tbl>
              <a:tblPr firstRow="1" bandRow="1">
                <a:tableStyleId>{93296810-A885-4BE3-A3E7-6D5BEEA58F35}</a:tableStyleId>
              </a:tblPr>
              <a:tblGrid>
                <a:gridCol w="2473555">
                  <a:extLst>
                    <a:ext uri="{9D8B030D-6E8A-4147-A177-3AD203B41FA5}">
                      <a16:colId xmlns:a16="http://schemas.microsoft.com/office/drawing/2014/main" val="2721636771"/>
                    </a:ext>
                  </a:extLst>
                </a:gridCol>
                <a:gridCol w="831693">
                  <a:extLst>
                    <a:ext uri="{9D8B030D-6E8A-4147-A177-3AD203B41FA5}">
                      <a16:colId xmlns:a16="http://schemas.microsoft.com/office/drawing/2014/main" val="2062378497"/>
                    </a:ext>
                  </a:extLst>
                </a:gridCol>
              </a:tblGrid>
              <a:tr h="420928">
                <a:tc>
                  <a:txBody>
                    <a:bodyPr/>
                    <a:lstStyle/>
                    <a:p>
                      <a:pPr algn="ctr"/>
                      <a:r>
                        <a:rPr lang="en-US" sz="2000" dirty="0" smtClean="0"/>
                        <a:t>Chục</a:t>
                      </a:r>
                    </a:p>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Đơn</a:t>
                      </a:r>
                    </a:p>
                    <a:p>
                      <a:pPr algn="ctr"/>
                      <a:r>
                        <a:rPr lang="en-US" sz="2000" dirty="0" smtClean="0"/>
                        <a:t> </a:t>
                      </a:r>
                      <a:r>
                        <a:rPr lang="en-US" sz="2000" dirty="0"/>
                        <a:t>vị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358609"/>
                  </a:ext>
                </a:extLst>
              </a:tr>
              <a:tr h="12973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28907493"/>
                  </a:ext>
                </a:extLst>
              </a:tr>
              <a:tr h="12973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74167517"/>
                  </a:ext>
                </a:extLst>
              </a:tr>
            </a:tbl>
          </a:graphicData>
        </a:graphic>
      </p:graphicFrame>
      <p:sp>
        <p:nvSpPr>
          <p:cNvPr id="70" name="Rectangle 69">
            <a:extLst>
              <a:ext uri="{FF2B5EF4-FFF2-40B4-BE49-F238E27FC236}">
                <a16:creationId xmlns:a16="http://schemas.microsoft.com/office/drawing/2014/main" id="{A0F2869F-5D1F-423F-A1B4-75008B764482}"/>
              </a:ext>
            </a:extLst>
          </p:cNvPr>
          <p:cNvSpPr/>
          <p:nvPr/>
        </p:nvSpPr>
        <p:spPr>
          <a:xfrm>
            <a:off x="3086176" y="2205534"/>
            <a:ext cx="815288" cy="2599003"/>
          </a:xfrm>
          <a:prstGeom prst="rect">
            <a:avLst/>
          </a:prstGeom>
          <a:solidFill>
            <a:srgbClr val="FCD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angle 35">
            <a:extLst>
              <a:ext uri="{FF2B5EF4-FFF2-40B4-BE49-F238E27FC236}">
                <a16:creationId xmlns:a16="http://schemas.microsoft.com/office/drawing/2014/main" id="{B85FA831-600B-4B41-8BC6-00015D2597FC}"/>
              </a:ext>
            </a:extLst>
          </p:cNvPr>
          <p:cNvSpPr/>
          <p:nvPr/>
        </p:nvSpPr>
        <p:spPr>
          <a:xfrm>
            <a:off x="590547" y="2214177"/>
            <a:ext cx="2482566" cy="2590360"/>
          </a:xfrm>
          <a:prstGeom prst="rect">
            <a:avLst/>
          </a:prstGeom>
          <a:solidFill>
            <a:srgbClr val="FCD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F8EE337D-9EB7-460E-B6D7-D26D952C2317}"/>
              </a:ext>
            </a:extLst>
          </p:cNvPr>
          <p:cNvGrpSpPr/>
          <p:nvPr/>
        </p:nvGrpSpPr>
        <p:grpSpPr>
          <a:xfrm>
            <a:off x="4216293" y="356388"/>
            <a:ext cx="3248912" cy="715426"/>
            <a:chOff x="168284" y="3638943"/>
            <a:chExt cx="3413739" cy="956062"/>
          </a:xfrm>
          <a:solidFill>
            <a:srgbClr val="FFFF00"/>
          </a:solidFill>
        </p:grpSpPr>
        <p:sp>
          <p:nvSpPr>
            <p:cNvPr id="3" name="Rectangle: Rounded Corners 2">
              <a:extLst>
                <a:ext uri="{FF2B5EF4-FFF2-40B4-BE49-F238E27FC236}">
                  <a16:creationId xmlns:a16="http://schemas.microsoft.com/office/drawing/2014/main" id="{D2FD7B71-9E54-4627-8FEA-3737FCEED790}"/>
                </a:ext>
              </a:extLst>
            </p:cNvPr>
            <p:cNvSpPr/>
            <p:nvPr/>
          </p:nvSpPr>
          <p:spPr>
            <a:xfrm>
              <a:off x="168284" y="3638943"/>
              <a:ext cx="3413739" cy="857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024F2794-3720-4C46-A22D-5E08A2D4BA8D}"/>
                </a:ext>
              </a:extLst>
            </p:cNvPr>
            <p:cNvSpPr txBox="1"/>
            <p:nvPr/>
          </p:nvSpPr>
          <p:spPr>
            <a:xfrm>
              <a:off x="556815" y="3731278"/>
              <a:ext cx="2792069" cy="863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smtClean="0">
                  <a:ln>
                    <a:noFill/>
                  </a:ln>
                  <a:solidFill>
                    <a:srgbClr val="FF0000"/>
                  </a:solidFill>
                  <a:effectLst/>
                  <a:uLnTx/>
                  <a:uFillTx/>
                  <a:latin typeface="Arial"/>
                  <a:cs typeface="Arial"/>
                  <a:sym typeface="Arial"/>
                </a:rPr>
                <a:t> </a:t>
              </a:r>
              <a:r>
                <a:rPr lang="en-US" sz="3600" b="1" dirty="0" smtClean="0">
                  <a:solidFill>
                    <a:srgbClr val="FF0000"/>
                  </a:solidFill>
                </a:rPr>
                <a:t>52 – 24 =</a:t>
              </a:r>
              <a:r>
                <a:rPr kumimoji="0" lang="en-US" sz="3600" b="1" i="0" u="none" strike="noStrike" kern="0" cap="none" spc="0" normalizeH="0" baseline="0" noProof="0" dirty="0" smtClean="0">
                  <a:ln>
                    <a:noFill/>
                  </a:ln>
                  <a:solidFill>
                    <a:srgbClr val="FF0000"/>
                  </a:solidFill>
                  <a:effectLst/>
                  <a:uLnTx/>
                  <a:uFillTx/>
                  <a:latin typeface="Arial"/>
                  <a:cs typeface="Arial"/>
                  <a:sym typeface="Arial"/>
                </a:rPr>
                <a:t> </a:t>
              </a:r>
              <a:r>
                <a:rPr kumimoji="0" lang="en-US" sz="3600" b="1" i="0" u="none" strike="noStrike" kern="0" cap="none" spc="0" normalizeH="0" baseline="0" noProof="0" dirty="0">
                  <a:ln>
                    <a:noFill/>
                  </a:ln>
                  <a:solidFill>
                    <a:srgbClr val="FF0000"/>
                  </a:solidFill>
                  <a:effectLst/>
                  <a:uLnTx/>
                  <a:uFillTx/>
                  <a:latin typeface="Arial"/>
                  <a:cs typeface="Arial"/>
                  <a:sym typeface="Arial"/>
                </a:rPr>
                <a:t>?</a:t>
              </a:r>
            </a:p>
          </p:txBody>
        </p:sp>
      </p:grpSp>
      <p:pic>
        <p:nvPicPr>
          <p:cNvPr id="7" name="Picture 6">
            <a:extLst>
              <a:ext uri="{FF2B5EF4-FFF2-40B4-BE49-F238E27FC236}">
                <a16:creationId xmlns:a16="http://schemas.microsoft.com/office/drawing/2014/main" id="{A47D7173-180A-4677-B982-86494619D8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720395" y="2539403"/>
            <a:ext cx="352499" cy="1762494"/>
          </a:xfrm>
          <a:prstGeom prst="rect">
            <a:avLst/>
          </a:prstGeom>
        </p:spPr>
      </p:pic>
      <p:pic>
        <p:nvPicPr>
          <p:cNvPr id="13" name="Picture 12">
            <a:extLst>
              <a:ext uri="{FF2B5EF4-FFF2-40B4-BE49-F238E27FC236}">
                <a16:creationId xmlns:a16="http://schemas.microsoft.com/office/drawing/2014/main" id="{EC4D16BA-5552-485D-8932-E9911C84E0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1199951" y="2561005"/>
            <a:ext cx="352499" cy="1762494"/>
          </a:xfrm>
          <a:prstGeom prst="rect">
            <a:avLst/>
          </a:prstGeom>
        </p:spPr>
      </p:pic>
      <p:pic>
        <p:nvPicPr>
          <p:cNvPr id="14" name="Picture 13">
            <a:extLst>
              <a:ext uri="{FF2B5EF4-FFF2-40B4-BE49-F238E27FC236}">
                <a16:creationId xmlns:a16="http://schemas.microsoft.com/office/drawing/2014/main" id="{1CFD8F18-0BD2-41E6-9E15-F46E1DD66C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1702849" y="2539403"/>
            <a:ext cx="352499" cy="1762494"/>
          </a:xfrm>
          <a:prstGeom prst="rect">
            <a:avLst/>
          </a:prstGeom>
        </p:spPr>
      </p:pic>
      <p:pic>
        <p:nvPicPr>
          <p:cNvPr id="15" name="Picture 14">
            <a:extLst>
              <a:ext uri="{FF2B5EF4-FFF2-40B4-BE49-F238E27FC236}">
                <a16:creationId xmlns:a16="http://schemas.microsoft.com/office/drawing/2014/main" id="{9844AC00-B507-4FA3-AC78-E880F7206E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2664392" y="2539403"/>
            <a:ext cx="352499" cy="1762494"/>
          </a:xfrm>
          <a:prstGeom prst="rect">
            <a:avLst/>
          </a:prstGeom>
        </p:spPr>
      </p:pic>
      <p:pic>
        <p:nvPicPr>
          <p:cNvPr id="16" name="Picture 15">
            <a:extLst>
              <a:ext uri="{FF2B5EF4-FFF2-40B4-BE49-F238E27FC236}">
                <a16:creationId xmlns:a16="http://schemas.microsoft.com/office/drawing/2014/main" id="{C495389E-5562-4C62-A3B3-7EA8B21736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2165269" y="2539403"/>
            <a:ext cx="352499" cy="1762494"/>
          </a:xfrm>
          <a:prstGeom prst="rect">
            <a:avLst/>
          </a:prstGeom>
        </p:spPr>
      </p:pic>
      <p:pic>
        <p:nvPicPr>
          <p:cNvPr id="25" name="Picture 24">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t="59828"/>
          <a:stretch/>
        </p:blipFill>
        <p:spPr>
          <a:xfrm>
            <a:off x="3328104" y="3156688"/>
            <a:ext cx="331431" cy="465997"/>
          </a:xfrm>
          <a:prstGeom prst="rect">
            <a:avLst/>
          </a:prstGeom>
        </p:spPr>
      </p:pic>
      <p:grpSp>
        <p:nvGrpSpPr>
          <p:cNvPr id="37" name="Group 36">
            <a:extLst>
              <a:ext uri="{FF2B5EF4-FFF2-40B4-BE49-F238E27FC236}">
                <a16:creationId xmlns:a16="http://schemas.microsoft.com/office/drawing/2014/main" id="{4B8FAED7-DE55-4F48-8FB2-BD8E9928A13C}"/>
              </a:ext>
            </a:extLst>
          </p:cNvPr>
          <p:cNvGrpSpPr/>
          <p:nvPr/>
        </p:nvGrpSpPr>
        <p:grpSpPr>
          <a:xfrm>
            <a:off x="4127898" y="5260195"/>
            <a:ext cx="2893040" cy="585559"/>
            <a:chOff x="168284" y="3638943"/>
            <a:chExt cx="3039813" cy="869836"/>
          </a:xfrm>
          <a:solidFill>
            <a:srgbClr val="C00000"/>
          </a:solidFill>
        </p:grpSpPr>
        <p:sp>
          <p:nvSpPr>
            <p:cNvPr id="38" name="Rectangle: Rounded Corners 37">
              <a:extLst>
                <a:ext uri="{FF2B5EF4-FFF2-40B4-BE49-F238E27FC236}">
                  <a16:creationId xmlns:a16="http://schemas.microsoft.com/office/drawing/2014/main" id="{DDEFCFC4-F8E4-45C0-A083-B354540C79AA}"/>
                </a:ext>
              </a:extLst>
            </p:cNvPr>
            <p:cNvSpPr/>
            <p:nvPr/>
          </p:nvSpPr>
          <p:spPr>
            <a:xfrm>
              <a:off x="168284" y="3638943"/>
              <a:ext cx="3039813" cy="85699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39" name="TextBox 38">
              <a:extLst>
                <a:ext uri="{FF2B5EF4-FFF2-40B4-BE49-F238E27FC236}">
                  <a16:creationId xmlns:a16="http://schemas.microsoft.com/office/drawing/2014/main" id="{7DA16C3E-8FF1-416F-B0AE-E58CC302BFDD}"/>
                </a:ext>
              </a:extLst>
            </p:cNvPr>
            <p:cNvSpPr txBox="1"/>
            <p:nvPr/>
          </p:nvSpPr>
          <p:spPr>
            <a:xfrm>
              <a:off x="526419" y="3731546"/>
              <a:ext cx="2663858" cy="77723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solidFill>
                    <a:srgbClr val="FFFF00"/>
                  </a:solidFill>
                </a:rPr>
                <a:t>52 – 24 = 28</a:t>
              </a:r>
              <a:endParaRPr kumimoji="0" lang="en-US" sz="2800" b="1" i="0" u="none" strike="noStrike" kern="0" cap="none" spc="0" normalizeH="0" baseline="0" noProof="0" dirty="0">
                <a:ln>
                  <a:noFill/>
                </a:ln>
                <a:solidFill>
                  <a:srgbClr val="FFFF00"/>
                </a:solidFill>
                <a:effectLst/>
                <a:uLnTx/>
                <a:uFillTx/>
                <a:latin typeface="Arial"/>
                <a:cs typeface="Arial"/>
                <a:sym typeface="Arial"/>
              </a:endParaRPr>
            </a:p>
          </p:txBody>
        </p:sp>
      </p:grpSp>
      <p:graphicFrame>
        <p:nvGraphicFramePr>
          <p:cNvPr id="53" name="Table 10">
            <a:extLst>
              <a:ext uri="{FF2B5EF4-FFF2-40B4-BE49-F238E27FC236}">
                <a16:creationId xmlns:a16="http://schemas.microsoft.com/office/drawing/2014/main" id="{A8909E7A-7ADD-450C-95A3-F7F1EDEACF84}"/>
              </a:ext>
            </a:extLst>
          </p:cNvPr>
          <p:cNvGraphicFramePr>
            <a:graphicFrameLocks noGrp="1"/>
          </p:cNvGraphicFramePr>
          <p:nvPr>
            <p:extLst>
              <p:ext uri="{D42A27DB-BD31-4B8C-83A1-F6EECF244321}">
                <p14:modId xmlns:p14="http://schemas.microsoft.com/office/powerpoint/2010/main" val="2285926918"/>
              </p:ext>
            </p:extLst>
          </p:nvPr>
        </p:nvGraphicFramePr>
        <p:xfrm>
          <a:off x="4471535" y="1530608"/>
          <a:ext cx="3557569" cy="3295700"/>
        </p:xfrm>
        <a:graphic>
          <a:graphicData uri="http://schemas.openxmlformats.org/drawingml/2006/table">
            <a:tbl>
              <a:tblPr firstRow="1" bandRow="1">
                <a:tableStyleId>{93296810-A885-4BE3-A3E7-6D5BEEA58F35}</a:tableStyleId>
              </a:tblPr>
              <a:tblGrid>
                <a:gridCol w="2477905">
                  <a:extLst>
                    <a:ext uri="{9D8B030D-6E8A-4147-A177-3AD203B41FA5}">
                      <a16:colId xmlns:a16="http://schemas.microsoft.com/office/drawing/2014/main" val="2721636771"/>
                    </a:ext>
                  </a:extLst>
                </a:gridCol>
                <a:gridCol w="1079664">
                  <a:extLst>
                    <a:ext uri="{9D8B030D-6E8A-4147-A177-3AD203B41FA5}">
                      <a16:colId xmlns:a16="http://schemas.microsoft.com/office/drawing/2014/main" val="2062378497"/>
                    </a:ext>
                  </a:extLst>
                </a:gridCol>
              </a:tblGrid>
              <a:tr h="420928">
                <a:tc>
                  <a:txBody>
                    <a:bodyPr/>
                    <a:lstStyle/>
                    <a:p>
                      <a:pPr algn="ctr"/>
                      <a:r>
                        <a:rPr lang="en-US" sz="2000" dirty="0" smtClean="0"/>
                        <a:t>Chục</a:t>
                      </a:r>
                    </a:p>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Đơn</a:t>
                      </a:r>
                    </a:p>
                    <a:p>
                      <a:pPr algn="ctr"/>
                      <a:r>
                        <a:rPr lang="en-US" sz="2000" dirty="0" smtClean="0"/>
                        <a:t> </a:t>
                      </a:r>
                      <a:r>
                        <a:rPr lang="en-US" sz="2000" dirty="0"/>
                        <a:t>vị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358609"/>
                  </a:ext>
                </a:extLst>
              </a:tr>
              <a:tr h="12973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28907493"/>
                  </a:ext>
                </a:extLst>
              </a:tr>
              <a:tr h="12973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74167517"/>
                  </a:ext>
                </a:extLst>
              </a:tr>
            </a:tbl>
          </a:graphicData>
        </a:graphic>
      </p:graphicFrame>
      <p:sp>
        <p:nvSpPr>
          <p:cNvPr id="54" name="Rectangle 53">
            <a:extLst>
              <a:ext uri="{FF2B5EF4-FFF2-40B4-BE49-F238E27FC236}">
                <a16:creationId xmlns:a16="http://schemas.microsoft.com/office/drawing/2014/main" id="{A0F2869F-5D1F-423F-A1B4-75008B764482}"/>
              </a:ext>
            </a:extLst>
          </p:cNvPr>
          <p:cNvSpPr/>
          <p:nvPr/>
        </p:nvSpPr>
        <p:spPr>
          <a:xfrm>
            <a:off x="6948433" y="2227304"/>
            <a:ext cx="1093734" cy="2599003"/>
          </a:xfrm>
          <a:prstGeom prst="rect">
            <a:avLst/>
          </a:prstGeom>
          <a:solidFill>
            <a:srgbClr val="FCD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54">
            <a:extLst>
              <a:ext uri="{FF2B5EF4-FFF2-40B4-BE49-F238E27FC236}">
                <a16:creationId xmlns:a16="http://schemas.microsoft.com/office/drawing/2014/main" id="{B85FA831-600B-4B41-8BC6-00015D2597FC}"/>
              </a:ext>
            </a:extLst>
          </p:cNvPr>
          <p:cNvSpPr/>
          <p:nvPr/>
        </p:nvSpPr>
        <p:spPr>
          <a:xfrm>
            <a:off x="4452804" y="2235947"/>
            <a:ext cx="2482566" cy="2590360"/>
          </a:xfrm>
          <a:prstGeom prst="rect">
            <a:avLst/>
          </a:prstGeom>
          <a:solidFill>
            <a:srgbClr val="FCD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6" name="Picture 55">
            <a:extLst>
              <a:ext uri="{FF2B5EF4-FFF2-40B4-BE49-F238E27FC236}">
                <a16:creationId xmlns:a16="http://schemas.microsoft.com/office/drawing/2014/main" id="{A47D7173-180A-4677-B982-86494619D8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4582652" y="2561173"/>
            <a:ext cx="352499" cy="1762494"/>
          </a:xfrm>
          <a:prstGeom prst="rect">
            <a:avLst/>
          </a:prstGeom>
        </p:spPr>
      </p:pic>
      <p:pic>
        <p:nvPicPr>
          <p:cNvPr id="57" name="Picture 56">
            <a:extLst>
              <a:ext uri="{FF2B5EF4-FFF2-40B4-BE49-F238E27FC236}">
                <a16:creationId xmlns:a16="http://schemas.microsoft.com/office/drawing/2014/main" id="{EC4D16BA-5552-485D-8932-E9911C84E0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5062208" y="2582775"/>
            <a:ext cx="352499" cy="1762494"/>
          </a:xfrm>
          <a:prstGeom prst="rect">
            <a:avLst/>
          </a:prstGeom>
        </p:spPr>
      </p:pic>
      <p:pic>
        <p:nvPicPr>
          <p:cNvPr id="59" name="Picture 58">
            <a:extLst>
              <a:ext uri="{FF2B5EF4-FFF2-40B4-BE49-F238E27FC236}">
                <a16:creationId xmlns:a16="http://schemas.microsoft.com/office/drawing/2014/main" id="{1CFD8F18-0BD2-41E6-9E15-F46E1DD66C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5565106" y="2561173"/>
            <a:ext cx="352499" cy="1762494"/>
          </a:xfrm>
          <a:prstGeom prst="rect">
            <a:avLst/>
          </a:prstGeom>
        </p:spPr>
      </p:pic>
      <p:pic>
        <p:nvPicPr>
          <p:cNvPr id="60" name="Picture 59">
            <a:extLst>
              <a:ext uri="{FF2B5EF4-FFF2-40B4-BE49-F238E27FC236}">
                <a16:creationId xmlns:a16="http://schemas.microsoft.com/office/drawing/2014/main" id="{9844AC00-B507-4FA3-AC78-E880F7206E16}"/>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Effect>
                      <a14:brightnessContrast bright="40000" contrast="40000"/>
                    </a14:imgEffect>
                  </a14:imgLayer>
                </a14:imgProps>
              </a:ext>
            </a:extLst>
          </a:blip>
          <a:stretch>
            <a:fillRect/>
          </a:stretch>
        </p:blipFill>
        <p:spPr>
          <a:xfrm>
            <a:off x="6501687" y="2548110"/>
            <a:ext cx="352499" cy="1762494"/>
          </a:xfrm>
          <a:prstGeom prst="rect">
            <a:avLst/>
          </a:prstGeom>
        </p:spPr>
      </p:pic>
      <p:pic>
        <p:nvPicPr>
          <p:cNvPr id="61" name="Picture 60">
            <a:extLst>
              <a:ext uri="{FF2B5EF4-FFF2-40B4-BE49-F238E27FC236}">
                <a16:creationId xmlns:a16="http://schemas.microsoft.com/office/drawing/2014/main" id="{C495389E-5562-4C62-A3B3-7EA8B21736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6027526" y="2561173"/>
            <a:ext cx="352499" cy="1762494"/>
          </a:xfrm>
          <a:prstGeom prst="rect">
            <a:avLst/>
          </a:prstGeom>
        </p:spPr>
      </p:pic>
      <p:pic>
        <p:nvPicPr>
          <p:cNvPr id="62" name="Picture 61">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t="59828"/>
          <a:stretch/>
        </p:blipFill>
        <p:spPr>
          <a:xfrm>
            <a:off x="7724086" y="2971145"/>
            <a:ext cx="331431" cy="465997"/>
          </a:xfrm>
          <a:prstGeom prst="rect">
            <a:avLst/>
          </a:prstGeom>
        </p:spPr>
      </p:pic>
      <p:sp>
        <p:nvSpPr>
          <p:cNvPr id="5" name="Rectangle 4"/>
          <p:cNvSpPr/>
          <p:nvPr/>
        </p:nvSpPr>
        <p:spPr>
          <a:xfrm>
            <a:off x="6419214" y="2539403"/>
            <a:ext cx="458487" cy="1805866"/>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621482" y="2582775"/>
            <a:ext cx="259420" cy="17191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64229" y="2582775"/>
            <a:ext cx="245064" cy="17191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017657" y="2534016"/>
            <a:ext cx="319191" cy="332972"/>
          </a:xfrm>
          <a:prstGeom prst="rect">
            <a:avLst/>
          </a:prstGeom>
        </p:spPr>
      </p:pic>
      <p:pic>
        <p:nvPicPr>
          <p:cNvPr id="90" name="Picture 89">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004585" y="2871172"/>
            <a:ext cx="319191" cy="332972"/>
          </a:xfrm>
          <a:prstGeom prst="rect">
            <a:avLst/>
          </a:prstGeom>
        </p:spPr>
      </p:pic>
      <p:pic>
        <p:nvPicPr>
          <p:cNvPr id="91" name="Picture 90">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012554" y="3252314"/>
            <a:ext cx="319191" cy="332972"/>
          </a:xfrm>
          <a:prstGeom prst="rect">
            <a:avLst/>
          </a:prstGeom>
        </p:spPr>
      </p:pic>
      <p:pic>
        <p:nvPicPr>
          <p:cNvPr id="92" name="Picture 91">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024325" y="3585286"/>
            <a:ext cx="319191" cy="332972"/>
          </a:xfrm>
          <a:prstGeom prst="rect">
            <a:avLst/>
          </a:prstGeom>
        </p:spPr>
      </p:pic>
      <p:pic>
        <p:nvPicPr>
          <p:cNvPr id="93" name="Picture 92">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020938" y="3985573"/>
            <a:ext cx="319191" cy="332972"/>
          </a:xfrm>
          <a:prstGeom prst="rect">
            <a:avLst/>
          </a:prstGeom>
        </p:spPr>
      </p:pic>
      <p:pic>
        <p:nvPicPr>
          <p:cNvPr id="94" name="Picture 93">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342475" y="2543586"/>
            <a:ext cx="319191" cy="332972"/>
          </a:xfrm>
          <a:prstGeom prst="rect">
            <a:avLst/>
          </a:prstGeom>
        </p:spPr>
      </p:pic>
      <p:pic>
        <p:nvPicPr>
          <p:cNvPr id="95" name="Picture 94">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350476" y="2888904"/>
            <a:ext cx="319191" cy="332972"/>
          </a:xfrm>
          <a:prstGeom prst="rect">
            <a:avLst/>
          </a:prstGeom>
        </p:spPr>
      </p:pic>
      <p:pic>
        <p:nvPicPr>
          <p:cNvPr id="96" name="Picture 95">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359545" y="3270656"/>
            <a:ext cx="319191" cy="332972"/>
          </a:xfrm>
          <a:prstGeom prst="rect">
            <a:avLst/>
          </a:prstGeom>
        </p:spPr>
      </p:pic>
      <p:pic>
        <p:nvPicPr>
          <p:cNvPr id="97" name="Picture 96">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370188" y="3585286"/>
            <a:ext cx="319191" cy="332972"/>
          </a:xfrm>
          <a:prstGeom prst="rect">
            <a:avLst/>
          </a:prstGeom>
        </p:spPr>
      </p:pic>
      <p:pic>
        <p:nvPicPr>
          <p:cNvPr id="98" name="Picture 97">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7340129" y="3985573"/>
            <a:ext cx="319191" cy="332972"/>
          </a:xfrm>
          <a:prstGeom prst="rect">
            <a:avLst/>
          </a:prstGeom>
        </p:spPr>
      </p:pic>
      <p:sp>
        <p:nvSpPr>
          <p:cNvPr id="99" name="Rectangle 98"/>
          <p:cNvSpPr/>
          <p:nvPr/>
        </p:nvSpPr>
        <p:spPr>
          <a:xfrm>
            <a:off x="7004585" y="2481944"/>
            <a:ext cx="665082" cy="181995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rved Up Arrow 20"/>
          <p:cNvSpPr/>
          <p:nvPr/>
        </p:nvSpPr>
        <p:spPr>
          <a:xfrm>
            <a:off x="6566293" y="4412584"/>
            <a:ext cx="757483" cy="224730"/>
          </a:xfrm>
          <a:prstGeom prst="curved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0" name="Straight Connector 99"/>
          <p:cNvCxnSpPr/>
          <p:nvPr/>
        </p:nvCxnSpPr>
        <p:spPr>
          <a:xfrm>
            <a:off x="7449248" y="2530491"/>
            <a:ext cx="121645" cy="266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409734" y="2863938"/>
            <a:ext cx="121645" cy="266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794372" y="2977937"/>
            <a:ext cx="121645" cy="266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803079" y="3182589"/>
            <a:ext cx="121645" cy="266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4" name="Table 10">
            <a:extLst>
              <a:ext uri="{FF2B5EF4-FFF2-40B4-BE49-F238E27FC236}">
                <a16:creationId xmlns:a16="http://schemas.microsoft.com/office/drawing/2014/main" id="{A8909E7A-7ADD-450C-95A3-F7F1EDEACF84}"/>
              </a:ext>
            </a:extLst>
          </p:cNvPr>
          <p:cNvGraphicFramePr>
            <a:graphicFrameLocks noGrp="1"/>
          </p:cNvGraphicFramePr>
          <p:nvPr>
            <p:extLst>
              <p:ext uri="{D42A27DB-BD31-4B8C-83A1-F6EECF244321}">
                <p14:modId xmlns:p14="http://schemas.microsoft.com/office/powerpoint/2010/main" val="493892019"/>
              </p:ext>
            </p:extLst>
          </p:nvPr>
        </p:nvGraphicFramePr>
        <p:xfrm>
          <a:off x="8786191" y="1565441"/>
          <a:ext cx="3061820" cy="3295700"/>
        </p:xfrm>
        <a:graphic>
          <a:graphicData uri="http://schemas.openxmlformats.org/drawingml/2006/table">
            <a:tbl>
              <a:tblPr firstRow="1" bandRow="1">
                <a:tableStyleId>{93296810-A885-4BE3-A3E7-6D5BEEA58F35}</a:tableStyleId>
              </a:tblPr>
              <a:tblGrid>
                <a:gridCol w="1590849">
                  <a:extLst>
                    <a:ext uri="{9D8B030D-6E8A-4147-A177-3AD203B41FA5}">
                      <a16:colId xmlns:a16="http://schemas.microsoft.com/office/drawing/2014/main" val="2721636771"/>
                    </a:ext>
                  </a:extLst>
                </a:gridCol>
                <a:gridCol w="1470971">
                  <a:extLst>
                    <a:ext uri="{9D8B030D-6E8A-4147-A177-3AD203B41FA5}">
                      <a16:colId xmlns:a16="http://schemas.microsoft.com/office/drawing/2014/main" val="2062378497"/>
                    </a:ext>
                  </a:extLst>
                </a:gridCol>
              </a:tblGrid>
              <a:tr h="420928">
                <a:tc>
                  <a:txBody>
                    <a:bodyPr/>
                    <a:lstStyle/>
                    <a:p>
                      <a:pPr algn="ctr"/>
                      <a:r>
                        <a:rPr lang="en-US" sz="2000" dirty="0" smtClean="0"/>
                        <a:t>Chục</a:t>
                      </a:r>
                    </a:p>
                    <a:p>
                      <a:pPr algn="ct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Đơn</a:t>
                      </a:r>
                      <a:r>
                        <a:rPr lang="en-US" sz="2000" baseline="0" dirty="0" smtClean="0"/>
                        <a:t> </a:t>
                      </a:r>
                      <a:r>
                        <a:rPr lang="en-US" sz="2000" dirty="0" smtClean="0"/>
                        <a:t>vị</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358609"/>
                  </a:ext>
                </a:extLst>
              </a:tr>
              <a:tr h="12973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28907493"/>
                  </a:ext>
                </a:extLst>
              </a:tr>
              <a:tr h="12973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74167517"/>
                  </a:ext>
                </a:extLst>
              </a:tr>
            </a:tbl>
          </a:graphicData>
        </a:graphic>
      </p:graphicFrame>
      <p:sp>
        <p:nvSpPr>
          <p:cNvPr id="105" name="Rectangle 104">
            <a:extLst>
              <a:ext uri="{FF2B5EF4-FFF2-40B4-BE49-F238E27FC236}">
                <a16:creationId xmlns:a16="http://schemas.microsoft.com/office/drawing/2014/main" id="{A0F2869F-5D1F-423F-A1B4-75008B764482}"/>
              </a:ext>
            </a:extLst>
          </p:cNvPr>
          <p:cNvSpPr/>
          <p:nvPr/>
        </p:nvSpPr>
        <p:spPr>
          <a:xfrm>
            <a:off x="10410651" y="2270780"/>
            <a:ext cx="1410125" cy="2599003"/>
          </a:xfrm>
          <a:prstGeom prst="rect">
            <a:avLst/>
          </a:prstGeom>
          <a:solidFill>
            <a:srgbClr val="FCD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Rectangle 105">
            <a:extLst>
              <a:ext uri="{FF2B5EF4-FFF2-40B4-BE49-F238E27FC236}">
                <a16:creationId xmlns:a16="http://schemas.microsoft.com/office/drawing/2014/main" id="{B85FA831-600B-4B41-8BC6-00015D2597FC}"/>
              </a:ext>
            </a:extLst>
          </p:cNvPr>
          <p:cNvSpPr/>
          <p:nvPr/>
        </p:nvSpPr>
        <p:spPr>
          <a:xfrm>
            <a:off x="8806476" y="2270780"/>
            <a:ext cx="1588145" cy="2590360"/>
          </a:xfrm>
          <a:prstGeom prst="rect">
            <a:avLst/>
          </a:prstGeom>
          <a:solidFill>
            <a:srgbClr val="FCD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7" name="Picture 106">
            <a:extLst>
              <a:ext uri="{FF2B5EF4-FFF2-40B4-BE49-F238E27FC236}">
                <a16:creationId xmlns:a16="http://schemas.microsoft.com/office/drawing/2014/main" id="{A47D7173-180A-4677-B982-86494619D8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9066612" y="2527196"/>
            <a:ext cx="352499" cy="1762494"/>
          </a:xfrm>
          <a:prstGeom prst="rect">
            <a:avLst/>
          </a:prstGeom>
        </p:spPr>
      </p:pic>
      <p:pic>
        <p:nvPicPr>
          <p:cNvPr id="108" name="Picture 107">
            <a:extLst>
              <a:ext uri="{FF2B5EF4-FFF2-40B4-BE49-F238E27FC236}">
                <a16:creationId xmlns:a16="http://schemas.microsoft.com/office/drawing/2014/main" id="{EC4D16BA-5552-485D-8932-E9911C84E0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8333" l="6250" r="87500">
                        <a14:foregroundMark x1="47917" y1="8750" x2="47917" y2="8750"/>
                        <a14:foregroundMark x1="43750" y1="5000" x2="43750" y2="5000"/>
                        <a14:foregroundMark x1="68750" y1="95833" x2="68750" y2="95833"/>
                        <a14:foregroundMark x1="54167" y1="2083" x2="54167" y2="2083"/>
                        <a14:foregroundMark x1="50000" y1="3333" x2="68750" y2="3333"/>
                        <a14:foregroundMark x1="25000" y1="97500" x2="54167" y2="98333"/>
                      </a14:backgroundRemoval>
                    </a14:imgEffect>
                  </a14:imgLayer>
                </a14:imgProps>
              </a:ext>
            </a:extLst>
          </a:blip>
          <a:stretch>
            <a:fillRect/>
          </a:stretch>
        </p:blipFill>
        <p:spPr>
          <a:xfrm>
            <a:off x="9605024" y="2508439"/>
            <a:ext cx="352499" cy="1762494"/>
          </a:xfrm>
          <a:prstGeom prst="rect">
            <a:avLst/>
          </a:prstGeom>
        </p:spPr>
      </p:pic>
      <p:pic>
        <p:nvPicPr>
          <p:cNvPr id="116" name="Picture 115">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0699737" y="2644965"/>
            <a:ext cx="319191" cy="332972"/>
          </a:xfrm>
          <a:prstGeom prst="rect">
            <a:avLst/>
          </a:prstGeom>
        </p:spPr>
      </p:pic>
      <p:pic>
        <p:nvPicPr>
          <p:cNvPr id="117" name="Picture 116">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0684488" y="3011972"/>
            <a:ext cx="319191" cy="332972"/>
          </a:xfrm>
          <a:prstGeom prst="rect">
            <a:avLst/>
          </a:prstGeom>
        </p:spPr>
      </p:pic>
      <p:pic>
        <p:nvPicPr>
          <p:cNvPr id="118" name="Picture 117">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0692502" y="3338549"/>
            <a:ext cx="319191" cy="332972"/>
          </a:xfrm>
          <a:prstGeom prst="rect">
            <a:avLst/>
          </a:prstGeom>
        </p:spPr>
      </p:pic>
      <p:pic>
        <p:nvPicPr>
          <p:cNvPr id="119" name="Picture 118">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0690802" y="3671521"/>
            <a:ext cx="319191" cy="332972"/>
          </a:xfrm>
          <a:prstGeom prst="rect">
            <a:avLst/>
          </a:prstGeom>
        </p:spPr>
      </p:pic>
      <p:pic>
        <p:nvPicPr>
          <p:cNvPr id="120" name="Picture 119">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0687674" y="4020406"/>
            <a:ext cx="319191" cy="332972"/>
          </a:xfrm>
          <a:prstGeom prst="rect">
            <a:avLst/>
          </a:prstGeom>
        </p:spPr>
      </p:pic>
      <p:pic>
        <p:nvPicPr>
          <p:cNvPr id="123" name="Picture 122">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1162065" y="3360319"/>
            <a:ext cx="319191" cy="332972"/>
          </a:xfrm>
          <a:prstGeom prst="rect">
            <a:avLst/>
          </a:prstGeom>
        </p:spPr>
      </p:pic>
      <p:pic>
        <p:nvPicPr>
          <p:cNvPr id="124" name="Picture 123">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1175682" y="3659304"/>
            <a:ext cx="319191" cy="332972"/>
          </a:xfrm>
          <a:prstGeom prst="rect">
            <a:avLst/>
          </a:prstGeom>
        </p:spPr>
      </p:pic>
      <p:pic>
        <p:nvPicPr>
          <p:cNvPr id="125" name="Picture 124">
            <a:extLst>
              <a:ext uri="{FF2B5EF4-FFF2-40B4-BE49-F238E27FC236}">
                <a16:creationId xmlns:a16="http://schemas.microsoft.com/office/drawing/2014/main" id="{693D9638-D442-47CC-A391-7A5CB534B0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98214" l="9375" r="89063">
                        <a14:foregroundMark x1="71875" y1="6696" x2="71875" y2="6696"/>
                        <a14:foregroundMark x1="46875" y1="70089" x2="46875" y2="70089"/>
                        <a14:foregroundMark x1="42188" y1="98214" x2="42188" y2="98214"/>
                      </a14:backgroundRemoval>
                    </a14:imgEffect>
                  </a14:imgLayer>
                </a14:imgProps>
              </a:ext>
            </a:extLst>
          </a:blip>
          <a:srcRect l="3694" t="78831" b="-10570"/>
          <a:stretch/>
        </p:blipFill>
        <p:spPr>
          <a:xfrm>
            <a:off x="11162065" y="4031539"/>
            <a:ext cx="319191" cy="332972"/>
          </a:xfrm>
          <a:prstGeom prst="rect">
            <a:avLst/>
          </a:prstGeom>
        </p:spPr>
      </p:pic>
      <p:cxnSp>
        <p:nvCxnSpPr>
          <p:cNvPr id="27" name="Straight Arrow Connector 26"/>
          <p:cNvCxnSpPr/>
          <p:nvPr/>
        </p:nvCxnSpPr>
        <p:spPr>
          <a:xfrm>
            <a:off x="3973969" y="3270656"/>
            <a:ext cx="46847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8186147" y="3315655"/>
            <a:ext cx="46847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23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down)">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barn(inVertical)">
                                      <p:cBhvr>
                                        <p:cTn id="43" dur="500"/>
                                        <p:tgtEl>
                                          <p:spTgt spid="62"/>
                                        </p:tgtEl>
                                      </p:cBhvr>
                                    </p:animEffect>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22" presetClass="entr" presetSubtype="4"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wipe(down)">
                                      <p:cBhvr>
                                        <p:cTn id="49" dur="500"/>
                                        <p:tgtEl>
                                          <p:spTgt spid="59"/>
                                        </p:tgtEl>
                                      </p:cBhvr>
                                    </p:animEffect>
                                  </p:childTnLst>
                                </p:cTn>
                              </p:par>
                              <p:par>
                                <p:cTn id="50" presetID="22" presetClass="entr" presetSubtype="4"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down)">
                                      <p:cBhvr>
                                        <p:cTn id="52" dur="500"/>
                                        <p:tgtEl>
                                          <p:spTgt spid="61"/>
                                        </p:tgtEl>
                                      </p:cBhvr>
                                    </p:animEffect>
                                  </p:childTnLst>
                                </p:cTn>
                              </p:par>
                              <p:par>
                                <p:cTn id="53" presetID="22" presetClass="entr" presetSubtype="4"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wipe(down)">
                                      <p:cBhvr>
                                        <p:cTn id="60" dur="500"/>
                                        <p:tgtEl>
                                          <p:spTgt spid="88"/>
                                        </p:tgtEl>
                                      </p:cBhvr>
                                    </p:animEffect>
                                  </p:childTnLst>
                                </p:cTn>
                              </p:par>
                              <p:par>
                                <p:cTn id="61" presetID="22" presetClass="entr" presetSubtype="4" fill="hold" nodeType="with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wipe(down)">
                                      <p:cBhvr>
                                        <p:cTn id="63" dur="500"/>
                                        <p:tgtEl>
                                          <p:spTgt spid="90"/>
                                        </p:tgtEl>
                                      </p:cBhvr>
                                    </p:animEffect>
                                  </p:childTnLst>
                                </p:cTn>
                              </p:par>
                              <p:par>
                                <p:cTn id="64" presetID="22" presetClass="entr" presetSubtype="4" fill="hold"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down)">
                                      <p:cBhvr>
                                        <p:cTn id="66" dur="500"/>
                                        <p:tgtEl>
                                          <p:spTgt spid="94"/>
                                        </p:tgtEl>
                                      </p:cBhvr>
                                    </p:animEffect>
                                  </p:childTnLst>
                                </p:cTn>
                              </p:par>
                              <p:par>
                                <p:cTn id="67" presetID="22" presetClass="entr" presetSubtype="4"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down)">
                                      <p:cBhvr>
                                        <p:cTn id="69" dur="500"/>
                                        <p:tgtEl>
                                          <p:spTgt spid="91"/>
                                        </p:tgtEl>
                                      </p:cBhvr>
                                    </p:animEffect>
                                  </p:childTnLst>
                                </p:cTn>
                              </p:par>
                              <p:par>
                                <p:cTn id="70" presetID="22" presetClass="entr" presetSubtype="4" fill="hold" nodeType="with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wipe(down)">
                                      <p:cBhvr>
                                        <p:cTn id="72" dur="500"/>
                                        <p:tgtEl>
                                          <p:spTgt spid="96"/>
                                        </p:tgtEl>
                                      </p:cBhvr>
                                    </p:animEffect>
                                  </p:childTnLst>
                                </p:cTn>
                              </p:par>
                              <p:par>
                                <p:cTn id="73" presetID="22" presetClass="entr" presetSubtype="4" fill="hold"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wipe(down)">
                                      <p:cBhvr>
                                        <p:cTn id="75" dur="500"/>
                                        <p:tgtEl>
                                          <p:spTgt spid="97"/>
                                        </p:tgtEl>
                                      </p:cBhvr>
                                    </p:animEffect>
                                  </p:childTnLst>
                                </p:cTn>
                              </p:par>
                              <p:par>
                                <p:cTn id="76" presetID="22" presetClass="entr" presetSubtype="4" fill="hold" nodeType="with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wipe(down)">
                                      <p:cBhvr>
                                        <p:cTn id="78" dur="500"/>
                                        <p:tgtEl>
                                          <p:spTgt spid="92"/>
                                        </p:tgtEl>
                                      </p:cBhvr>
                                    </p:animEffect>
                                  </p:childTnLst>
                                </p:cTn>
                              </p:par>
                              <p:par>
                                <p:cTn id="79" presetID="22" presetClass="entr" presetSubtype="4"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wipe(down)">
                                      <p:cBhvr>
                                        <p:cTn id="81" dur="500"/>
                                        <p:tgtEl>
                                          <p:spTgt spid="93"/>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wipe(down)">
                                      <p:cBhvr>
                                        <p:cTn id="84" dur="500"/>
                                        <p:tgtEl>
                                          <p:spTgt spid="9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wipe(down)">
                                      <p:cBhvr>
                                        <p:cTn id="89" dur="500"/>
                                        <p:tgtEl>
                                          <p:spTgt spid="95"/>
                                        </p:tgtEl>
                                      </p:cBhvr>
                                    </p:animEffect>
                                  </p:childTnLst>
                                </p:cTn>
                              </p:par>
                              <p:par>
                                <p:cTn id="90" presetID="22" presetClass="entr" presetSubtype="4" fill="hold" nodeType="with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wipe(down)">
                                      <p:cBhvr>
                                        <p:cTn id="92" dur="500"/>
                                        <p:tgtEl>
                                          <p:spTgt spid="98"/>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wipe(down)">
                                      <p:cBhvr>
                                        <p:cTn id="95" dur="500"/>
                                        <p:tgtEl>
                                          <p:spTgt spid="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down)">
                                      <p:cBhvr>
                                        <p:cTn id="98" dur="5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102"/>
                                        </p:tgtEl>
                                        <p:attrNameLst>
                                          <p:attrName>style.visibility</p:attrName>
                                        </p:attrNameLst>
                                      </p:cBhvr>
                                      <p:to>
                                        <p:strVal val="visible"/>
                                      </p:to>
                                    </p:set>
                                    <p:animEffect transition="in" filter="wipe(down)">
                                      <p:cBhvr>
                                        <p:cTn id="103" dur="500"/>
                                        <p:tgtEl>
                                          <p:spTgt spid="102"/>
                                        </p:tgtEl>
                                      </p:cBhvr>
                                    </p:animEffect>
                                  </p:childTnLst>
                                </p:cTn>
                              </p:par>
                              <p:par>
                                <p:cTn id="104" presetID="22" presetClass="entr" presetSubtype="4" fill="hold" nodeType="withEffect">
                                  <p:stCondLst>
                                    <p:cond delay="0"/>
                                  </p:stCondLst>
                                  <p:childTnLst>
                                    <p:set>
                                      <p:cBhvr>
                                        <p:cTn id="105" dur="1" fill="hold">
                                          <p:stCondLst>
                                            <p:cond delay="0"/>
                                          </p:stCondLst>
                                        </p:cTn>
                                        <p:tgtEl>
                                          <p:spTgt spid="103"/>
                                        </p:tgtEl>
                                        <p:attrNameLst>
                                          <p:attrName>style.visibility</p:attrName>
                                        </p:attrNameLst>
                                      </p:cBhvr>
                                      <p:to>
                                        <p:strVal val="visible"/>
                                      </p:to>
                                    </p:set>
                                    <p:animEffect transition="in" filter="wipe(down)">
                                      <p:cBhvr>
                                        <p:cTn id="106" dur="500"/>
                                        <p:tgtEl>
                                          <p:spTgt spid="103"/>
                                        </p:tgtEl>
                                      </p:cBhvr>
                                    </p:animEffect>
                                  </p:childTnLst>
                                </p:cTn>
                              </p:par>
                              <p:par>
                                <p:cTn id="107" presetID="22" presetClass="entr" presetSubtype="4" fill="hold" nodeType="withEffect">
                                  <p:stCondLst>
                                    <p:cond delay="0"/>
                                  </p:stCondLst>
                                  <p:childTnLst>
                                    <p:set>
                                      <p:cBhvr>
                                        <p:cTn id="108" dur="1" fill="hold">
                                          <p:stCondLst>
                                            <p:cond delay="0"/>
                                          </p:stCondLst>
                                        </p:cTn>
                                        <p:tgtEl>
                                          <p:spTgt spid="101"/>
                                        </p:tgtEl>
                                        <p:attrNameLst>
                                          <p:attrName>style.visibility</p:attrName>
                                        </p:attrNameLst>
                                      </p:cBhvr>
                                      <p:to>
                                        <p:strVal val="visible"/>
                                      </p:to>
                                    </p:set>
                                    <p:animEffect transition="in" filter="wipe(down)">
                                      <p:cBhvr>
                                        <p:cTn id="109" dur="500"/>
                                        <p:tgtEl>
                                          <p:spTgt spid="101"/>
                                        </p:tgtEl>
                                      </p:cBhvr>
                                    </p:animEffect>
                                  </p:childTnLst>
                                </p:cTn>
                              </p:par>
                              <p:par>
                                <p:cTn id="110" presetID="22" presetClass="entr" presetSubtype="4" fill="hold" nodeType="withEffect">
                                  <p:stCondLst>
                                    <p:cond delay="0"/>
                                  </p:stCondLst>
                                  <p:childTnLst>
                                    <p:set>
                                      <p:cBhvr>
                                        <p:cTn id="111" dur="1" fill="hold">
                                          <p:stCondLst>
                                            <p:cond delay="0"/>
                                          </p:stCondLst>
                                        </p:cTn>
                                        <p:tgtEl>
                                          <p:spTgt spid="100"/>
                                        </p:tgtEl>
                                        <p:attrNameLst>
                                          <p:attrName>style.visibility</p:attrName>
                                        </p:attrNameLst>
                                      </p:cBhvr>
                                      <p:to>
                                        <p:strVal val="visible"/>
                                      </p:to>
                                    </p:set>
                                    <p:animEffect transition="in" filter="wipe(down)">
                                      <p:cBhvr>
                                        <p:cTn id="112" dur="500"/>
                                        <p:tgtEl>
                                          <p:spTgt spid="10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par>
                                <p:cTn id="118" presetID="22" presetClass="entr" presetSubtype="4" fill="hold" nodeType="with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wipe(down)">
                                      <p:cBhvr>
                                        <p:cTn id="120" dur="500"/>
                                        <p:tgtEl>
                                          <p:spTgt spid="9"/>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133"/>
                                        </p:tgtEl>
                                        <p:attrNameLst>
                                          <p:attrName>style.visibility</p:attrName>
                                        </p:attrNameLst>
                                      </p:cBhvr>
                                      <p:to>
                                        <p:strVal val="visible"/>
                                      </p:to>
                                    </p:set>
                                    <p:animEffect transition="in" filter="wipe(down)">
                                      <p:cBhvr>
                                        <p:cTn id="125" dur="500"/>
                                        <p:tgtEl>
                                          <p:spTgt spid="133"/>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106"/>
                                        </p:tgtEl>
                                        <p:attrNameLst>
                                          <p:attrName>style.visibility</p:attrName>
                                        </p:attrNameLst>
                                      </p:cBhvr>
                                      <p:to>
                                        <p:strVal val="visible"/>
                                      </p:to>
                                    </p:set>
                                    <p:animEffect transition="in" filter="wipe(down)">
                                      <p:cBhvr>
                                        <p:cTn id="128" dur="500"/>
                                        <p:tgtEl>
                                          <p:spTgt spid="106"/>
                                        </p:tgtEl>
                                      </p:cBhvr>
                                    </p:animEffect>
                                  </p:childTnLst>
                                </p:cTn>
                              </p:par>
                              <p:par>
                                <p:cTn id="129" presetID="22" presetClass="entr" presetSubtype="4" fill="hold" nodeType="withEffect">
                                  <p:stCondLst>
                                    <p:cond delay="0"/>
                                  </p:stCondLst>
                                  <p:childTnLst>
                                    <p:set>
                                      <p:cBhvr>
                                        <p:cTn id="130" dur="1" fill="hold">
                                          <p:stCondLst>
                                            <p:cond delay="0"/>
                                          </p:stCondLst>
                                        </p:cTn>
                                        <p:tgtEl>
                                          <p:spTgt spid="104"/>
                                        </p:tgtEl>
                                        <p:attrNameLst>
                                          <p:attrName>style.visibility</p:attrName>
                                        </p:attrNameLst>
                                      </p:cBhvr>
                                      <p:to>
                                        <p:strVal val="visible"/>
                                      </p:to>
                                    </p:set>
                                    <p:animEffect transition="in" filter="wipe(down)">
                                      <p:cBhvr>
                                        <p:cTn id="131" dur="500"/>
                                        <p:tgtEl>
                                          <p:spTgt spid="104"/>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105"/>
                                        </p:tgtEl>
                                        <p:attrNameLst>
                                          <p:attrName>style.visibility</p:attrName>
                                        </p:attrNameLst>
                                      </p:cBhvr>
                                      <p:to>
                                        <p:strVal val="visible"/>
                                      </p:to>
                                    </p:set>
                                    <p:animEffect transition="in" filter="wipe(down)">
                                      <p:cBhvr>
                                        <p:cTn id="134" dur="500"/>
                                        <p:tgtEl>
                                          <p:spTgt spid="105"/>
                                        </p:tgtEl>
                                      </p:cBhvr>
                                    </p:animEffect>
                                  </p:childTnLst>
                                </p:cTn>
                              </p:par>
                              <p:par>
                                <p:cTn id="135" presetID="22" presetClass="entr" presetSubtype="4" fill="hold" nodeType="with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wipe(down)">
                                      <p:cBhvr>
                                        <p:cTn id="137" dur="500"/>
                                        <p:tgtEl>
                                          <p:spTgt spid="108"/>
                                        </p:tgtEl>
                                      </p:cBhvr>
                                    </p:animEffect>
                                  </p:childTnLst>
                                </p:cTn>
                              </p:par>
                              <p:par>
                                <p:cTn id="138" presetID="22" presetClass="entr" presetSubtype="4" fill="hold" nodeType="withEffect">
                                  <p:stCondLst>
                                    <p:cond delay="0"/>
                                  </p:stCondLst>
                                  <p:childTnLst>
                                    <p:set>
                                      <p:cBhvr>
                                        <p:cTn id="139" dur="1" fill="hold">
                                          <p:stCondLst>
                                            <p:cond delay="0"/>
                                          </p:stCondLst>
                                        </p:cTn>
                                        <p:tgtEl>
                                          <p:spTgt spid="107"/>
                                        </p:tgtEl>
                                        <p:attrNameLst>
                                          <p:attrName>style.visibility</p:attrName>
                                        </p:attrNameLst>
                                      </p:cBhvr>
                                      <p:to>
                                        <p:strVal val="visible"/>
                                      </p:to>
                                    </p:set>
                                    <p:animEffect transition="in" filter="wipe(down)">
                                      <p:cBhvr>
                                        <p:cTn id="140" dur="500"/>
                                        <p:tgtEl>
                                          <p:spTgt spid="107"/>
                                        </p:tgtEl>
                                      </p:cBhvr>
                                    </p:animEffect>
                                  </p:childTnLst>
                                </p:cTn>
                              </p:par>
                              <p:par>
                                <p:cTn id="141" presetID="22" presetClass="entr" presetSubtype="4" fill="hold" nodeType="withEffect">
                                  <p:stCondLst>
                                    <p:cond delay="0"/>
                                  </p:stCondLst>
                                  <p:childTnLst>
                                    <p:set>
                                      <p:cBhvr>
                                        <p:cTn id="142" dur="1" fill="hold">
                                          <p:stCondLst>
                                            <p:cond delay="0"/>
                                          </p:stCondLst>
                                        </p:cTn>
                                        <p:tgtEl>
                                          <p:spTgt spid="116"/>
                                        </p:tgtEl>
                                        <p:attrNameLst>
                                          <p:attrName>style.visibility</p:attrName>
                                        </p:attrNameLst>
                                      </p:cBhvr>
                                      <p:to>
                                        <p:strVal val="visible"/>
                                      </p:to>
                                    </p:set>
                                    <p:animEffect transition="in" filter="wipe(down)">
                                      <p:cBhvr>
                                        <p:cTn id="143" dur="500"/>
                                        <p:tgtEl>
                                          <p:spTgt spid="116"/>
                                        </p:tgtEl>
                                      </p:cBhvr>
                                    </p:animEffect>
                                  </p:childTnLst>
                                </p:cTn>
                              </p:par>
                              <p:par>
                                <p:cTn id="144" presetID="22" presetClass="entr" presetSubtype="4" fill="hold" nodeType="withEffect">
                                  <p:stCondLst>
                                    <p:cond delay="0"/>
                                  </p:stCondLst>
                                  <p:childTnLst>
                                    <p:set>
                                      <p:cBhvr>
                                        <p:cTn id="145" dur="1" fill="hold">
                                          <p:stCondLst>
                                            <p:cond delay="0"/>
                                          </p:stCondLst>
                                        </p:cTn>
                                        <p:tgtEl>
                                          <p:spTgt spid="117"/>
                                        </p:tgtEl>
                                        <p:attrNameLst>
                                          <p:attrName>style.visibility</p:attrName>
                                        </p:attrNameLst>
                                      </p:cBhvr>
                                      <p:to>
                                        <p:strVal val="visible"/>
                                      </p:to>
                                    </p:set>
                                    <p:animEffect transition="in" filter="wipe(down)">
                                      <p:cBhvr>
                                        <p:cTn id="146" dur="500"/>
                                        <p:tgtEl>
                                          <p:spTgt spid="117"/>
                                        </p:tgtEl>
                                      </p:cBhvr>
                                    </p:animEffect>
                                  </p:childTnLst>
                                </p:cTn>
                              </p:par>
                              <p:par>
                                <p:cTn id="147" presetID="22" presetClass="entr" presetSubtype="4" fill="hold" nodeType="withEffect">
                                  <p:stCondLst>
                                    <p:cond delay="0"/>
                                  </p:stCondLst>
                                  <p:childTnLst>
                                    <p:set>
                                      <p:cBhvr>
                                        <p:cTn id="148" dur="1" fill="hold">
                                          <p:stCondLst>
                                            <p:cond delay="0"/>
                                          </p:stCondLst>
                                        </p:cTn>
                                        <p:tgtEl>
                                          <p:spTgt spid="120"/>
                                        </p:tgtEl>
                                        <p:attrNameLst>
                                          <p:attrName>style.visibility</p:attrName>
                                        </p:attrNameLst>
                                      </p:cBhvr>
                                      <p:to>
                                        <p:strVal val="visible"/>
                                      </p:to>
                                    </p:set>
                                    <p:animEffect transition="in" filter="wipe(down)">
                                      <p:cBhvr>
                                        <p:cTn id="149" dur="500"/>
                                        <p:tgtEl>
                                          <p:spTgt spid="120"/>
                                        </p:tgtEl>
                                      </p:cBhvr>
                                    </p:animEffect>
                                  </p:childTnLst>
                                </p:cTn>
                              </p:par>
                              <p:par>
                                <p:cTn id="150" presetID="22" presetClass="entr" presetSubtype="4" fill="hold" nodeType="withEffect">
                                  <p:stCondLst>
                                    <p:cond delay="0"/>
                                  </p:stCondLst>
                                  <p:childTnLst>
                                    <p:set>
                                      <p:cBhvr>
                                        <p:cTn id="151" dur="1" fill="hold">
                                          <p:stCondLst>
                                            <p:cond delay="0"/>
                                          </p:stCondLst>
                                        </p:cTn>
                                        <p:tgtEl>
                                          <p:spTgt spid="119"/>
                                        </p:tgtEl>
                                        <p:attrNameLst>
                                          <p:attrName>style.visibility</p:attrName>
                                        </p:attrNameLst>
                                      </p:cBhvr>
                                      <p:to>
                                        <p:strVal val="visible"/>
                                      </p:to>
                                    </p:set>
                                    <p:animEffect transition="in" filter="wipe(down)">
                                      <p:cBhvr>
                                        <p:cTn id="152" dur="500"/>
                                        <p:tgtEl>
                                          <p:spTgt spid="119"/>
                                        </p:tgtEl>
                                      </p:cBhvr>
                                    </p:animEffect>
                                  </p:childTnLst>
                                </p:cTn>
                              </p:par>
                              <p:par>
                                <p:cTn id="153" presetID="22" presetClass="entr" presetSubtype="4" fill="hold" nodeType="withEffect">
                                  <p:stCondLst>
                                    <p:cond delay="0"/>
                                  </p:stCondLst>
                                  <p:childTnLst>
                                    <p:set>
                                      <p:cBhvr>
                                        <p:cTn id="154" dur="1" fill="hold">
                                          <p:stCondLst>
                                            <p:cond delay="0"/>
                                          </p:stCondLst>
                                        </p:cTn>
                                        <p:tgtEl>
                                          <p:spTgt spid="118"/>
                                        </p:tgtEl>
                                        <p:attrNameLst>
                                          <p:attrName>style.visibility</p:attrName>
                                        </p:attrNameLst>
                                      </p:cBhvr>
                                      <p:to>
                                        <p:strVal val="visible"/>
                                      </p:to>
                                    </p:set>
                                    <p:animEffect transition="in" filter="wipe(down)">
                                      <p:cBhvr>
                                        <p:cTn id="155" dur="500"/>
                                        <p:tgtEl>
                                          <p:spTgt spid="118"/>
                                        </p:tgtEl>
                                      </p:cBhvr>
                                    </p:animEffect>
                                  </p:childTnLst>
                                </p:cTn>
                              </p:par>
                              <p:par>
                                <p:cTn id="156" presetID="22" presetClass="entr" presetSubtype="4" fill="hold" nodeType="withEffect">
                                  <p:stCondLst>
                                    <p:cond delay="0"/>
                                  </p:stCondLst>
                                  <p:childTnLst>
                                    <p:set>
                                      <p:cBhvr>
                                        <p:cTn id="157" dur="1" fill="hold">
                                          <p:stCondLst>
                                            <p:cond delay="0"/>
                                          </p:stCondLst>
                                        </p:cTn>
                                        <p:tgtEl>
                                          <p:spTgt spid="124"/>
                                        </p:tgtEl>
                                        <p:attrNameLst>
                                          <p:attrName>style.visibility</p:attrName>
                                        </p:attrNameLst>
                                      </p:cBhvr>
                                      <p:to>
                                        <p:strVal val="visible"/>
                                      </p:to>
                                    </p:set>
                                    <p:animEffect transition="in" filter="wipe(down)">
                                      <p:cBhvr>
                                        <p:cTn id="158" dur="500"/>
                                        <p:tgtEl>
                                          <p:spTgt spid="124"/>
                                        </p:tgtEl>
                                      </p:cBhvr>
                                    </p:animEffect>
                                  </p:childTnLst>
                                </p:cTn>
                              </p:par>
                              <p:par>
                                <p:cTn id="159" presetID="22" presetClass="entr" presetSubtype="4" fill="hold" nodeType="withEffect">
                                  <p:stCondLst>
                                    <p:cond delay="0"/>
                                  </p:stCondLst>
                                  <p:childTnLst>
                                    <p:set>
                                      <p:cBhvr>
                                        <p:cTn id="160" dur="1" fill="hold">
                                          <p:stCondLst>
                                            <p:cond delay="0"/>
                                          </p:stCondLst>
                                        </p:cTn>
                                        <p:tgtEl>
                                          <p:spTgt spid="123"/>
                                        </p:tgtEl>
                                        <p:attrNameLst>
                                          <p:attrName>style.visibility</p:attrName>
                                        </p:attrNameLst>
                                      </p:cBhvr>
                                      <p:to>
                                        <p:strVal val="visible"/>
                                      </p:to>
                                    </p:set>
                                    <p:animEffect transition="in" filter="wipe(down)">
                                      <p:cBhvr>
                                        <p:cTn id="161" dur="500"/>
                                        <p:tgtEl>
                                          <p:spTgt spid="123"/>
                                        </p:tgtEl>
                                      </p:cBhvr>
                                    </p:animEffect>
                                  </p:childTnLst>
                                </p:cTn>
                              </p:par>
                              <p:par>
                                <p:cTn id="162" presetID="22" presetClass="entr" presetSubtype="4" fill="hold" nodeType="withEffect">
                                  <p:stCondLst>
                                    <p:cond delay="0"/>
                                  </p:stCondLst>
                                  <p:childTnLst>
                                    <p:set>
                                      <p:cBhvr>
                                        <p:cTn id="163" dur="1" fill="hold">
                                          <p:stCondLst>
                                            <p:cond delay="0"/>
                                          </p:stCondLst>
                                        </p:cTn>
                                        <p:tgtEl>
                                          <p:spTgt spid="125"/>
                                        </p:tgtEl>
                                        <p:attrNameLst>
                                          <p:attrName>style.visibility</p:attrName>
                                        </p:attrNameLst>
                                      </p:cBhvr>
                                      <p:to>
                                        <p:strVal val="visible"/>
                                      </p:to>
                                    </p:set>
                                    <p:animEffect transition="in" filter="wipe(down)">
                                      <p:cBhvr>
                                        <p:cTn id="164" dur="500"/>
                                        <p:tgtEl>
                                          <p:spTgt spid="125"/>
                                        </p:tgtEl>
                                      </p:cBhvr>
                                    </p:animEffec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nodeType="clickEffect">
                                  <p:stCondLst>
                                    <p:cond delay="0"/>
                                  </p:stCondLst>
                                  <p:childTnLst>
                                    <p:set>
                                      <p:cBhvr>
                                        <p:cTn id="168" dur="1" fill="hold">
                                          <p:stCondLst>
                                            <p:cond delay="0"/>
                                          </p:stCondLst>
                                        </p:cTn>
                                        <p:tgtEl>
                                          <p:spTgt spid="37"/>
                                        </p:tgtEl>
                                        <p:attrNameLst>
                                          <p:attrName>style.visibility</p:attrName>
                                        </p:attrNameLst>
                                      </p:cBhvr>
                                      <p:to>
                                        <p:strVal val="visible"/>
                                      </p:to>
                                    </p:set>
                                    <p:animEffect transition="in" filter="barn(inVertical)">
                                      <p:cBhvr>
                                        <p:cTn id="1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 grpId="0" animBg="1"/>
      <p:bldP spid="99" grpId="0" animBg="1"/>
      <p:bldP spid="21" grpId="0" animBg="1"/>
      <p:bldP spid="105" grpId="0" animBg="1"/>
      <p:bldP spid="1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EE337D-9EB7-460E-B6D7-D26D952C2317}"/>
              </a:ext>
            </a:extLst>
          </p:cNvPr>
          <p:cNvGrpSpPr/>
          <p:nvPr/>
        </p:nvGrpSpPr>
        <p:grpSpPr>
          <a:xfrm>
            <a:off x="4216293" y="356388"/>
            <a:ext cx="3248912" cy="715426"/>
            <a:chOff x="168284" y="3638943"/>
            <a:chExt cx="3413739" cy="956062"/>
          </a:xfrm>
          <a:solidFill>
            <a:srgbClr val="FFFF00"/>
          </a:solidFill>
        </p:grpSpPr>
        <p:sp>
          <p:nvSpPr>
            <p:cNvPr id="3" name="Rectangle: Rounded Corners 2">
              <a:extLst>
                <a:ext uri="{FF2B5EF4-FFF2-40B4-BE49-F238E27FC236}">
                  <a16:creationId xmlns:a16="http://schemas.microsoft.com/office/drawing/2014/main" id="{D2FD7B71-9E54-4627-8FEA-3737FCEED790}"/>
                </a:ext>
              </a:extLst>
            </p:cNvPr>
            <p:cNvSpPr/>
            <p:nvPr/>
          </p:nvSpPr>
          <p:spPr>
            <a:xfrm>
              <a:off x="168284" y="3638943"/>
              <a:ext cx="3413739" cy="857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024F2794-3720-4C46-A22D-5E08A2D4BA8D}"/>
                </a:ext>
              </a:extLst>
            </p:cNvPr>
            <p:cNvSpPr txBox="1"/>
            <p:nvPr/>
          </p:nvSpPr>
          <p:spPr>
            <a:xfrm>
              <a:off x="556815" y="3731278"/>
              <a:ext cx="2792069" cy="863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smtClean="0">
                  <a:ln>
                    <a:noFill/>
                  </a:ln>
                  <a:solidFill>
                    <a:srgbClr val="FF0000"/>
                  </a:solidFill>
                  <a:effectLst/>
                  <a:uLnTx/>
                  <a:uFillTx/>
                  <a:latin typeface="Arial"/>
                  <a:cs typeface="Arial"/>
                  <a:sym typeface="Arial"/>
                </a:rPr>
                <a:t> 52 – 24 = </a:t>
              </a:r>
              <a:r>
                <a:rPr kumimoji="0" lang="en-US" sz="3600" b="1" i="0" u="none" strike="noStrike" kern="0" cap="none" spc="0" normalizeH="0" baseline="0" noProof="0" dirty="0">
                  <a:ln>
                    <a:noFill/>
                  </a:ln>
                  <a:solidFill>
                    <a:srgbClr val="FF0000"/>
                  </a:solidFill>
                  <a:effectLst/>
                  <a:uLnTx/>
                  <a:uFillTx/>
                  <a:latin typeface="Arial"/>
                  <a:cs typeface="Arial"/>
                  <a:sym typeface="Arial"/>
                </a:rPr>
                <a:t>?</a:t>
              </a:r>
            </a:p>
          </p:txBody>
        </p:sp>
      </p:grpSp>
      <p:sp>
        <p:nvSpPr>
          <p:cNvPr id="42" name="TextBox 41">
            <a:extLst>
              <a:ext uri="{FF2B5EF4-FFF2-40B4-BE49-F238E27FC236}">
                <a16:creationId xmlns:a16="http://schemas.microsoft.com/office/drawing/2014/main" id="{EC1465E2-7A9D-4C8D-BF87-4BA8447C55D4}"/>
              </a:ext>
            </a:extLst>
          </p:cNvPr>
          <p:cNvSpPr txBox="1"/>
          <p:nvPr/>
        </p:nvSpPr>
        <p:spPr>
          <a:xfrm>
            <a:off x="3212808" y="1110584"/>
            <a:ext cx="5598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Arial"/>
                <a:cs typeface="Arial"/>
                <a:sym typeface="Arial"/>
              </a:rPr>
              <a:t>Hướng</a:t>
            </a:r>
            <a:r>
              <a:rPr kumimoji="0" lang="en-US" sz="2800" b="1" i="0" u="none" strike="noStrike" kern="0" cap="none" spc="0" normalizeH="0" baseline="0" noProof="0" dirty="0">
                <a:ln>
                  <a:noFill/>
                </a:ln>
                <a:solidFill>
                  <a:srgbClr val="002060"/>
                </a:solidFill>
                <a:effectLst/>
                <a:uLnTx/>
                <a:uFillTx/>
                <a:latin typeface="Arial"/>
                <a:cs typeface="Arial"/>
                <a:sym typeface="Arial"/>
              </a:rPr>
              <a:t> </a:t>
            </a:r>
            <a:r>
              <a:rPr kumimoji="0" lang="en-US" sz="2800" b="1" i="0" u="none" strike="noStrike" kern="0" cap="none" spc="0" normalizeH="0" baseline="0" noProof="0" dirty="0" err="1">
                <a:ln>
                  <a:noFill/>
                </a:ln>
                <a:solidFill>
                  <a:srgbClr val="002060"/>
                </a:solidFill>
                <a:effectLst/>
                <a:uLnTx/>
                <a:uFillTx/>
                <a:latin typeface="Arial"/>
                <a:cs typeface="Arial"/>
                <a:sym typeface="Arial"/>
              </a:rPr>
              <a:t>dẫn</a:t>
            </a:r>
            <a:r>
              <a:rPr kumimoji="0" lang="en-US" sz="2800" b="1" i="0" u="none" strike="noStrike" kern="0" cap="none" spc="0" normalizeH="0" baseline="0" noProof="0" dirty="0">
                <a:ln>
                  <a:noFill/>
                </a:ln>
                <a:solidFill>
                  <a:srgbClr val="002060"/>
                </a:solidFill>
                <a:effectLst/>
                <a:uLnTx/>
                <a:uFillTx/>
                <a:latin typeface="Arial"/>
                <a:cs typeface="Arial"/>
                <a:sym typeface="Arial"/>
              </a:rPr>
              <a:t> </a:t>
            </a:r>
            <a:r>
              <a:rPr kumimoji="0" lang="en-US" sz="2800" b="1" i="0" u="none" strike="noStrike" kern="0" cap="none" spc="0" normalizeH="0" baseline="0" noProof="0" dirty="0" err="1">
                <a:ln>
                  <a:noFill/>
                </a:ln>
                <a:solidFill>
                  <a:srgbClr val="002060"/>
                </a:solidFill>
                <a:effectLst/>
                <a:uLnTx/>
                <a:uFillTx/>
                <a:latin typeface="Arial"/>
                <a:cs typeface="Arial"/>
                <a:sym typeface="Arial"/>
              </a:rPr>
              <a:t>tính</a:t>
            </a:r>
            <a:r>
              <a:rPr kumimoji="0" lang="en-US" sz="2800" b="1" i="0" u="none" strike="noStrike" kern="0" cap="none" spc="0" normalizeH="0" baseline="0" noProof="0" dirty="0">
                <a:ln>
                  <a:noFill/>
                </a:ln>
                <a:solidFill>
                  <a:srgbClr val="002060"/>
                </a:solidFill>
                <a:effectLst/>
                <a:uLnTx/>
                <a:uFillTx/>
                <a:latin typeface="Arial"/>
                <a:cs typeface="Arial"/>
                <a:sym typeface="Arial"/>
              </a:rPr>
              <a:t> </a:t>
            </a:r>
            <a:r>
              <a:rPr kumimoji="0" lang="en-US" sz="2800" b="1" i="0" u="none" strike="noStrike" kern="0" cap="none" spc="0" normalizeH="0" baseline="0" noProof="0" dirty="0" err="1">
                <a:ln>
                  <a:noFill/>
                </a:ln>
                <a:solidFill>
                  <a:srgbClr val="002060"/>
                </a:solidFill>
                <a:effectLst/>
                <a:uLnTx/>
                <a:uFillTx/>
                <a:latin typeface="Arial"/>
                <a:cs typeface="Arial"/>
                <a:sym typeface="Arial"/>
              </a:rPr>
              <a:t>theo</a:t>
            </a:r>
            <a:r>
              <a:rPr kumimoji="0" lang="en-US" sz="2800" b="1" i="0" u="none" strike="noStrike" kern="0" cap="none" spc="0" normalizeH="0" baseline="0" noProof="0" dirty="0">
                <a:ln>
                  <a:noFill/>
                </a:ln>
                <a:solidFill>
                  <a:srgbClr val="002060"/>
                </a:solidFill>
                <a:effectLst/>
                <a:uLnTx/>
                <a:uFillTx/>
                <a:latin typeface="Arial"/>
                <a:cs typeface="Arial"/>
                <a:sym typeface="Arial"/>
              </a:rPr>
              <a:t> </a:t>
            </a:r>
            <a:r>
              <a:rPr kumimoji="0" lang="en-US" sz="2800" b="1" i="0" u="none" strike="noStrike" kern="0" cap="none" spc="0" normalizeH="0" baseline="0" noProof="0" dirty="0" err="1">
                <a:ln>
                  <a:noFill/>
                </a:ln>
                <a:solidFill>
                  <a:srgbClr val="002060"/>
                </a:solidFill>
                <a:effectLst/>
                <a:uLnTx/>
                <a:uFillTx/>
                <a:latin typeface="Arial"/>
                <a:cs typeface="Arial"/>
                <a:sym typeface="Arial"/>
              </a:rPr>
              <a:t>cột</a:t>
            </a:r>
            <a:r>
              <a:rPr kumimoji="0" lang="en-US" sz="2800" b="1" i="0" u="none" strike="noStrike" kern="0" cap="none" spc="0" normalizeH="0" baseline="0" noProof="0" dirty="0">
                <a:ln>
                  <a:noFill/>
                </a:ln>
                <a:solidFill>
                  <a:srgbClr val="002060"/>
                </a:solidFill>
                <a:effectLst/>
                <a:uLnTx/>
                <a:uFillTx/>
                <a:latin typeface="Arial"/>
                <a:cs typeface="Arial"/>
                <a:sym typeface="Arial"/>
              </a:rPr>
              <a:t> </a:t>
            </a:r>
            <a:r>
              <a:rPr kumimoji="0" lang="en-US" sz="2800" b="1" i="0" u="none" strike="noStrike" kern="0" cap="none" spc="0" normalizeH="0" baseline="0" noProof="0" dirty="0" err="1">
                <a:ln>
                  <a:noFill/>
                </a:ln>
                <a:solidFill>
                  <a:srgbClr val="002060"/>
                </a:solidFill>
                <a:effectLst/>
                <a:uLnTx/>
                <a:uFillTx/>
                <a:latin typeface="Arial"/>
                <a:cs typeface="Arial"/>
                <a:sym typeface="Arial"/>
              </a:rPr>
              <a:t>dọc</a:t>
            </a:r>
            <a:r>
              <a:rPr kumimoji="0" lang="en-US" sz="2800" b="1" i="0" u="none" strike="noStrike" kern="0" cap="none" spc="0" normalizeH="0" baseline="0" noProof="0" dirty="0">
                <a:ln>
                  <a:noFill/>
                </a:ln>
                <a:solidFill>
                  <a:srgbClr val="002060"/>
                </a:solidFill>
                <a:effectLst/>
                <a:uLnTx/>
                <a:uFillTx/>
                <a:latin typeface="Arial"/>
                <a:cs typeface="Arial"/>
                <a:sym typeface="Arial"/>
              </a:rPr>
              <a:t>:</a:t>
            </a:r>
          </a:p>
        </p:txBody>
      </p:sp>
      <p:cxnSp>
        <p:nvCxnSpPr>
          <p:cNvPr id="48" name="Straight Connector 47">
            <a:extLst>
              <a:ext uri="{FF2B5EF4-FFF2-40B4-BE49-F238E27FC236}">
                <a16:creationId xmlns:a16="http://schemas.microsoft.com/office/drawing/2014/main" id="{C141D51A-0734-48ED-98CC-BD230920D347}"/>
              </a:ext>
            </a:extLst>
          </p:cNvPr>
          <p:cNvCxnSpPr/>
          <p:nvPr/>
        </p:nvCxnSpPr>
        <p:spPr>
          <a:xfrm>
            <a:off x="3180877" y="2797307"/>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DE409A2-A645-4E1D-9E57-5A53711EB10D}"/>
              </a:ext>
            </a:extLst>
          </p:cNvPr>
          <p:cNvSpPr txBox="1"/>
          <p:nvPr/>
        </p:nvSpPr>
        <p:spPr>
          <a:xfrm>
            <a:off x="4966105" y="1751956"/>
            <a:ext cx="2709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rPr>
              <a:t>Đặt </a:t>
            </a:r>
            <a:r>
              <a:rPr kumimoji="0" lang="en-US" sz="2800" b="1" i="0" u="none" strike="noStrike" kern="0" cap="none" spc="0" normalizeH="0" baseline="0" noProof="0" dirty="0" smtClean="0">
                <a:ln>
                  <a:noFill/>
                </a:ln>
                <a:solidFill>
                  <a:srgbClr val="1F497D"/>
                </a:solidFill>
                <a:effectLst/>
                <a:uLnTx/>
                <a:uFillTx/>
                <a:latin typeface="Times New Roman" panose="02020603050405020304" pitchFamily="18" charset="0"/>
                <a:cs typeface="Times New Roman" panose="02020603050405020304" pitchFamily="18" charset="0"/>
                <a:sym typeface="Arial"/>
              </a:rPr>
              <a:t>tính:</a:t>
            </a:r>
            <a:endPar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F396DF2B-198D-45CC-B8BA-9EAE05FAA97C}"/>
              </a:ext>
            </a:extLst>
          </p:cNvPr>
          <p:cNvSpPr txBox="1"/>
          <p:nvPr/>
        </p:nvSpPr>
        <p:spPr>
          <a:xfrm>
            <a:off x="5228574" y="3995215"/>
            <a:ext cx="5744225"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2</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không trừ được 4, lấy 12 trừ 4 bằng 8, viết 8, nhớ 1.</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8BB36BF9-ADD5-4A11-A002-6EC270A03AC7}"/>
              </a:ext>
            </a:extLst>
          </p:cNvPr>
          <p:cNvSpPr txBox="1"/>
          <p:nvPr/>
        </p:nvSpPr>
        <p:spPr>
          <a:xfrm>
            <a:off x="5228575" y="5071999"/>
            <a:ext cx="600409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2</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thêm 1 bằng 3, 5 trừ 3 bằng 2, viết 2.</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Oval 5">
            <a:extLst>
              <a:ext uri="{FF2B5EF4-FFF2-40B4-BE49-F238E27FC236}">
                <a16:creationId xmlns:a16="http://schemas.microsoft.com/office/drawing/2014/main" id="{6B116647-C698-46B2-9FC1-7A08BBBD9D5F}"/>
              </a:ext>
            </a:extLst>
          </p:cNvPr>
          <p:cNvSpPr/>
          <p:nvPr/>
        </p:nvSpPr>
        <p:spPr>
          <a:xfrm>
            <a:off x="4577964" y="1920044"/>
            <a:ext cx="160044" cy="1600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Oval 67">
            <a:extLst>
              <a:ext uri="{FF2B5EF4-FFF2-40B4-BE49-F238E27FC236}">
                <a16:creationId xmlns:a16="http://schemas.microsoft.com/office/drawing/2014/main" id="{3316E0C9-CB08-4B2B-BF8F-9B3C386169C9}"/>
              </a:ext>
            </a:extLst>
          </p:cNvPr>
          <p:cNvSpPr/>
          <p:nvPr/>
        </p:nvSpPr>
        <p:spPr>
          <a:xfrm>
            <a:off x="4616176" y="3492479"/>
            <a:ext cx="160044" cy="1600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72" name="Group 71">
            <a:extLst>
              <a:ext uri="{FF2B5EF4-FFF2-40B4-BE49-F238E27FC236}">
                <a16:creationId xmlns:a16="http://schemas.microsoft.com/office/drawing/2014/main" id="{4B8FAED7-DE55-4F48-8FB2-BD8E9928A13C}"/>
              </a:ext>
            </a:extLst>
          </p:cNvPr>
          <p:cNvGrpSpPr/>
          <p:nvPr/>
        </p:nvGrpSpPr>
        <p:grpSpPr>
          <a:xfrm>
            <a:off x="4759848" y="5832980"/>
            <a:ext cx="3155158" cy="576917"/>
            <a:chOff x="168284" y="3638943"/>
            <a:chExt cx="3039813" cy="856999"/>
          </a:xfrm>
          <a:solidFill>
            <a:srgbClr val="C00000"/>
          </a:solidFill>
        </p:grpSpPr>
        <p:sp>
          <p:nvSpPr>
            <p:cNvPr id="73" name="Rectangle: Rounded Corners 37">
              <a:extLst>
                <a:ext uri="{FF2B5EF4-FFF2-40B4-BE49-F238E27FC236}">
                  <a16:creationId xmlns:a16="http://schemas.microsoft.com/office/drawing/2014/main" id="{DDEFCFC4-F8E4-45C0-A083-B354540C79AA}"/>
                </a:ext>
              </a:extLst>
            </p:cNvPr>
            <p:cNvSpPr/>
            <p:nvPr/>
          </p:nvSpPr>
          <p:spPr>
            <a:xfrm>
              <a:off x="168284" y="3638943"/>
              <a:ext cx="3039813" cy="85699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74" name="TextBox 73">
              <a:extLst>
                <a:ext uri="{FF2B5EF4-FFF2-40B4-BE49-F238E27FC236}">
                  <a16:creationId xmlns:a16="http://schemas.microsoft.com/office/drawing/2014/main" id="{7DA16C3E-8FF1-416F-B0AE-E58CC302BFDD}"/>
                </a:ext>
              </a:extLst>
            </p:cNvPr>
            <p:cNvSpPr txBox="1"/>
            <p:nvPr/>
          </p:nvSpPr>
          <p:spPr>
            <a:xfrm>
              <a:off x="168284" y="3674583"/>
              <a:ext cx="2950334" cy="77723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FF00"/>
                  </a:solidFill>
                  <a:effectLst/>
                  <a:uLnTx/>
                  <a:uFillTx/>
                  <a:latin typeface="Arial"/>
                  <a:cs typeface="Arial"/>
                  <a:sym typeface="Arial"/>
                </a:rPr>
                <a:t>Vậy 52</a:t>
              </a:r>
              <a:r>
                <a:rPr kumimoji="0" lang="en-US" sz="2800" b="1" i="0" u="none" strike="noStrike" kern="0" cap="none" spc="0" normalizeH="0" noProof="0" dirty="0" smtClean="0">
                  <a:ln>
                    <a:noFill/>
                  </a:ln>
                  <a:solidFill>
                    <a:srgbClr val="FFFF00"/>
                  </a:solidFill>
                  <a:effectLst/>
                  <a:uLnTx/>
                  <a:uFillTx/>
                  <a:latin typeface="Arial"/>
                  <a:cs typeface="Arial"/>
                  <a:sym typeface="Arial"/>
                </a:rPr>
                <a:t> – 24 = 28</a:t>
              </a:r>
              <a:endParaRPr kumimoji="0" lang="en-US" sz="2800" b="1" i="0" u="none" strike="noStrike" kern="0" cap="none" spc="0" normalizeH="0" baseline="0" noProof="0" dirty="0">
                <a:ln>
                  <a:noFill/>
                </a:ln>
                <a:solidFill>
                  <a:srgbClr val="FFFF00"/>
                </a:solidFill>
                <a:effectLst/>
                <a:uLnTx/>
                <a:uFillTx/>
                <a:latin typeface="Arial"/>
                <a:cs typeface="Arial"/>
                <a:sym typeface="Arial"/>
              </a:endParaRPr>
            </a:p>
          </p:txBody>
        </p:sp>
      </p:grpSp>
      <p:sp>
        <p:nvSpPr>
          <p:cNvPr id="82" name="TextBox 81">
            <a:extLst>
              <a:ext uri="{FF2B5EF4-FFF2-40B4-BE49-F238E27FC236}">
                <a16:creationId xmlns:a16="http://schemas.microsoft.com/office/drawing/2014/main" id="{2DE409A2-A645-4E1D-9E57-5A53711EB10D}"/>
              </a:ext>
            </a:extLst>
          </p:cNvPr>
          <p:cNvSpPr txBox="1"/>
          <p:nvPr/>
        </p:nvSpPr>
        <p:spPr>
          <a:xfrm>
            <a:off x="3183136" y="2234650"/>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3" name="TextBox 82">
            <a:extLst>
              <a:ext uri="{FF2B5EF4-FFF2-40B4-BE49-F238E27FC236}">
                <a16:creationId xmlns:a16="http://schemas.microsoft.com/office/drawing/2014/main" id="{2DE409A2-A645-4E1D-9E57-5A53711EB10D}"/>
              </a:ext>
            </a:extLst>
          </p:cNvPr>
          <p:cNvSpPr txBox="1"/>
          <p:nvPr/>
        </p:nvSpPr>
        <p:spPr>
          <a:xfrm>
            <a:off x="4985155" y="2207793"/>
            <a:ext cx="6250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Đơn vị thẳng đơn vị, chục thẳng chục, viết dấu trừ, kẻ gạch ngang thay cho dấu  bằng.</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4" name="TextBox 83">
            <a:extLst>
              <a:ext uri="{FF2B5EF4-FFF2-40B4-BE49-F238E27FC236}">
                <a16:creationId xmlns:a16="http://schemas.microsoft.com/office/drawing/2014/main" id="{2DE409A2-A645-4E1D-9E57-5A53711EB10D}"/>
              </a:ext>
            </a:extLst>
          </p:cNvPr>
          <p:cNvSpPr txBox="1"/>
          <p:nvPr/>
        </p:nvSpPr>
        <p:spPr>
          <a:xfrm>
            <a:off x="4985155" y="3249742"/>
            <a:ext cx="13685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rPr>
              <a:t>T</a:t>
            </a:r>
            <a:r>
              <a:rPr kumimoji="0" lang="en-US" sz="2800" b="1" i="0" u="none" strike="noStrike" kern="0" cap="none" spc="0" normalizeH="0" baseline="0" noProof="0" dirty="0" smtClean="0">
                <a:ln>
                  <a:noFill/>
                </a:ln>
                <a:solidFill>
                  <a:srgbClr val="1F497D"/>
                </a:solidFill>
                <a:effectLst/>
                <a:uLnTx/>
                <a:uFillTx/>
                <a:latin typeface="Times New Roman" panose="02020603050405020304" pitchFamily="18" charset="0"/>
                <a:cs typeface="Times New Roman" panose="02020603050405020304" pitchFamily="18" charset="0"/>
                <a:sym typeface="Arial"/>
              </a:rPr>
              <a:t>ính:</a:t>
            </a:r>
            <a:endPar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endParaRPr>
          </a:p>
        </p:txBody>
      </p:sp>
      <p:sp>
        <p:nvSpPr>
          <p:cNvPr id="85" name="TextBox 84">
            <a:extLst>
              <a:ext uri="{FF2B5EF4-FFF2-40B4-BE49-F238E27FC236}">
                <a16:creationId xmlns:a16="http://schemas.microsoft.com/office/drawing/2014/main" id="{FF0C67B0-078D-4E6F-879C-70B339F6BFA8}"/>
              </a:ext>
            </a:extLst>
          </p:cNvPr>
          <p:cNvSpPr txBox="1"/>
          <p:nvPr/>
        </p:nvSpPr>
        <p:spPr>
          <a:xfrm>
            <a:off x="3556822" y="2805654"/>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8</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6" name="TextBox 85">
            <a:extLst>
              <a:ext uri="{FF2B5EF4-FFF2-40B4-BE49-F238E27FC236}">
                <a16:creationId xmlns:a16="http://schemas.microsoft.com/office/drawing/2014/main" id="{FF0C67B0-078D-4E6F-879C-70B339F6BFA8}"/>
              </a:ext>
            </a:extLst>
          </p:cNvPr>
          <p:cNvSpPr txBox="1"/>
          <p:nvPr/>
        </p:nvSpPr>
        <p:spPr>
          <a:xfrm>
            <a:off x="3348076" y="2811097"/>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2</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7" name="TextBox 86">
            <a:extLst>
              <a:ext uri="{FF2B5EF4-FFF2-40B4-BE49-F238E27FC236}">
                <a16:creationId xmlns:a16="http://schemas.microsoft.com/office/drawing/2014/main" id="{2DE409A2-A645-4E1D-9E57-5A53711EB10D}"/>
              </a:ext>
            </a:extLst>
          </p:cNvPr>
          <p:cNvSpPr txBox="1"/>
          <p:nvPr/>
        </p:nvSpPr>
        <p:spPr>
          <a:xfrm>
            <a:off x="5984445" y="3338106"/>
            <a:ext cx="38679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Từ phải sang trái.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controls>
      <mc:AlternateContent xmlns:mc="http://schemas.openxmlformats.org/markup-compatibility/2006">
        <mc:Choice xmlns:v="urn:schemas-microsoft-com:vml" Requires="v">
          <p:control spid="6173" name="TextBox1" r:id="rId2" imgW="561960" imgH="514440"/>
        </mc:Choice>
        <mc:Fallback>
          <p:control name="TextBox1" r:id="rId2" imgW="561960" imgH="514440">
            <p:pic>
              <p:nvPicPr>
                <p:cNvPr id="76" name="TextBox1">
                  <a:extLst>
                    <a:ext uri="{FF2B5EF4-FFF2-40B4-BE49-F238E27FC236}">
                      <a16:creationId xmlns:a16="http://schemas.microsoft.com/office/drawing/2014/main" id="{9DF78BC0-C858-40A7-90F3-71183FC42BA4}"/>
                    </a:ext>
                  </a:extLst>
                </p:cNvPr>
                <p:cNvPicPr>
                  <a:picLocks/>
                </p:cNvPicPr>
                <p:nvPr/>
              </p:nvPicPr>
              <p:blipFill>
                <a:blip r:embed="rId7"/>
                <a:stretch>
                  <a:fillRect/>
                </a:stretch>
              </p:blipFill>
              <p:spPr>
                <a:xfrm>
                  <a:off x="3359907" y="1831616"/>
                  <a:ext cx="557607" cy="509957"/>
                </a:xfrm>
                <a:prstGeom prst="rect">
                  <a:avLst/>
                </a:prstGeom>
              </p:spPr>
            </p:pic>
          </p:control>
        </mc:Fallback>
      </mc:AlternateContent>
      <mc:AlternateContent xmlns:mc="http://schemas.openxmlformats.org/markup-compatibility/2006">
        <mc:Choice xmlns:v="urn:schemas-microsoft-com:vml" Requires="v">
          <p:control spid="6174" name="TextBox2" r:id="rId3" imgW="571680" imgH="476280"/>
        </mc:Choice>
        <mc:Fallback>
          <p:control name="TextBox2" r:id="rId3" imgW="571680" imgH="476280">
            <p:pic>
              <p:nvPicPr>
                <p:cNvPr id="77" name="TextBox2">
                  <a:extLst>
                    <a:ext uri="{FF2B5EF4-FFF2-40B4-BE49-F238E27FC236}">
                      <a16:creationId xmlns:a16="http://schemas.microsoft.com/office/drawing/2014/main" id="{9DF78BC0-C858-40A7-90F3-71183FC42BA4}"/>
                    </a:ext>
                  </a:extLst>
                </p:cNvPr>
                <p:cNvPicPr>
                  <a:picLocks/>
                </p:cNvPicPr>
                <p:nvPr/>
              </p:nvPicPr>
              <p:blipFill>
                <a:blip r:embed="rId8"/>
                <a:stretch>
                  <a:fillRect/>
                </a:stretch>
              </p:blipFill>
              <p:spPr>
                <a:xfrm>
                  <a:off x="3363365" y="2283911"/>
                  <a:ext cx="573199" cy="477984"/>
                </a:xfrm>
                <a:prstGeom prst="rect">
                  <a:avLst/>
                </a:prstGeom>
              </p:spPr>
            </p:pic>
          </p:control>
        </mc:Fallback>
      </mc:AlternateContent>
      <mc:AlternateContent xmlns:mc="http://schemas.openxmlformats.org/markup-compatibility/2006">
        <mc:Choice xmlns:v="urn:schemas-microsoft-com:vml" Requires="v">
          <p:control spid="6175" name="TextBox3" r:id="rId4" imgW="361800" imgH="352440"/>
        </mc:Choice>
        <mc:Fallback>
          <p:control name="TextBox3" r:id="rId4" imgW="361800" imgH="352440">
            <p:pic>
              <p:nvPicPr>
                <p:cNvPr id="78" name="TextBox3">
                  <a:extLst>
                    <a:ext uri="{FF2B5EF4-FFF2-40B4-BE49-F238E27FC236}">
                      <a16:creationId xmlns:a16="http://schemas.microsoft.com/office/drawing/2014/main" id="{9DF78BC0-C858-40A7-90F3-71183FC42BA4}"/>
                    </a:ext>
                  </a:extLst>
                </p:cNvPr>
                <p:cNvPicPr>
                  <a:picLocks/>
                </p:cNvPicPr>
                <p:nvPr/>
              </p:nvPicPr>
              <p:blipFill>
                <a:blip r:embed="rId9"/>
                <a:stretch>
                  <a:fillRect/>
                </a:stretch>
              </p:blipFill>
              <p:spPr>
                <a:xfrm>
                  <a:off x="3006319" y="2053086"/>
                  <a:ext cx="358993" cy="354954"/>
                </a:xfrm>
                <a:prstGeom prst="rect">
                  <a:avLst/>
                </a:prstGeom>
              </p:spPr>
            </p:pic>
          </p:control>
        </mc:Fallback>
      </mc:AlternateContent>
    </p:controls>
    <p:extLst>
      <p:ext uri="{BB962C8B-B14F-4D97-AF65-F5344CB8AC3E}">
        <p14:creationId xmlns:p14="http://schemas.microsoft.com/office/powerpoint/2010/main" val="35996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out)">
                                      <p:cBhvr>
                                        <p:cTn id="24" dur="500"/>
                                        <p:tgtEl>
                                          <p:spTgt spid="6"/>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randombar(horizontal)">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wipe(down)">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3"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strips(upRight)">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inVertical)">
                                      <p:cBhvr>
                                        <p:cTn id="43" dur="500"/>
                                        <p:tgtEl>
                                          <p:spTgt spid="8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barn(inVertical)">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barn(inVertical)">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randombar(horizontal)">
                                      <p:cBhvr>
                                        <p:cTn id="56" dur="500"/>
                                        <p:tgtEl>
                                          <p:spTgt spid="85"/>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randombar(horizontal)">
                                      <p:cBhvr>
                                        <p:cTn id="60" dur="5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barn(inVertical)">
                                      <p:cBhvr>
                                        <p:cTn id="65" dur="500"/>
                                        <p:tgtEl>
                                          <p:spTgt spid="8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barn(inVertical)">
                                      <p:cBhvr>
                                        <p:cTn id="70" dur="500"/>
                                        <p:tgtEl>
                                          <p:spTgt spid="6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barn(inVertical)">
                                      <p:cBhvr>
                                        <p:cTn id="73" dur="500"/>
                                        <p:tgtEl>
                                          <p:spTgt spid="8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barn(inVertical)">
                                      <p:cBhvr>
                                        <p:cTn id="7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P spid="58" grpId="0"/>
      <p:bldP spid="67" grpId="0"/>
      <p:bldP spid="6" grpId="0" animBg="1"/>
      <p:bldP spid="68" grpId="0" animBg="1"/>
      <p:bldP spid="82" grpId="0"/>
      <p:bldP spid="83" grpId="0"/>
      <p:bldP spid="84" grpId="0"/>
      <p:bldP spid="85" grpId="0"/>
      <p:bldP spid="86" grpId="0"/>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51EEC-DB93-457E-A032-AF4260B33EDB}"/>
              </a:ext>
            </a:extLst>
          </p:cNvPr>
          <p:cNvPicPr>
            <a:picLocks noChangeAspect="1"/>
          </p:cNvPicPr>
          <p:nvPr/>
        </p:nvPicPr>
        <p:blipFill rotWithShape="1">
          <a:blip r:embed="rId3"/>
          <a:srcRect l="50000" t="17422" r="-1353" b="14049"/>
          <a:stretch/>
        </p:blipFill>
        <p:spPr>
          <a:xfrm>
            <a:off x="9105448" y="3277181"/>
            <a:ext cx="2598856" cy="3580819"/>
          </a:xfrm>
          <a:prstGeom prst="rect">
            <a:avLst/>
          </a:prstGeom>
        </p:spPr>
      </p:pic>
      <p:grpSp>
        <p:nvGrpSpPr>
          <p:cNvPr id="125" name="Group 124">
            <a:extLst>
              <a:ext uri="{FF2B5EF4-FFF2-40B4-BE49-F238E27FC236}">
                <a16:creationId xmlns:a16="http://schemas.microsoft.com/office/drawing/2014/main" id="{FA44B13E-409B-47B3-A2E5-7FB56B413D8A}"/>
              </a:ext>
            </a:extLst>
          </p:cNvPr>
          <p:cNvGrpSpPr/>
          <p:nvPr/>
        </p:nvGrpSpPr>
        <p:grpSpPr>
          <a:xfrm>
            <a:off x="6803784" y="142697"/>
            <a:ext cx="4998310" cy="2316879"/>
            <a:chOff x="974406" y="3509825"/>
            <a:chExt cx="4104419" cy="1144082"/>
          </a:xfrm>
          <a:solidFill>
            <a:srgbClr val="002060"/>
          </a:solidFill>
        </p:grpSpPr>
        <p:sp>
          <p:nvSpPr>
            <p:cNvPr id="123" name="Speech Bubble: Oval 122">
              <a:extLst>
                <a:ext uri="{FF2B5EF4-FFF2-40B4-BE49-F238E27FC236}">
                  <a16:creationId xmlns:a16="http://schemas.microsoft.com/office/drawing/2014/main" id="{32D50D07-5A72-490E-AF69-5E3392CFDB8F}"/>
                </a:ext>
              </a:extLst>
            </p:cNvPr>
            <p:cNvSpPr/>
            <p:nvPr/>
          </p:nvSpPr>
          <p:spPr>
            <a:xfrm>
              <a:off x="974406" y="3509825"/>
              <a:ext cx="4104419" cy="1144082"/>
            </a:xfrm>
            <a:prstGeom prst="wedgeEllipseCallout">
              <a:avLst>
                <a:gd name="adj1" fmla="val 15923"/>
                <a:gd name="adj2" fmla="val 88103"/>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TextBox 123">
              <a:extLst>
                <a:ext uri="{FF2B5EF4-FFF2-40B4-BE49-F238E27FC236}">
                  <a16:creationId xmlns:a16="http://schemas.microsoft.com/office/drawing/2014/main" id="{401DA796-E6AE-4069-9EF3-5A2B66B8BA98}"/>
                </a:ext>
              </a:extLst>
            </p:cNvPr>
            <p:cNvSpPr txBox="1"/>
            <p:nvPr/>
          </p:nvSpPr>
          <p:spPr>
            <a:xfrm>
              <a:off x="1425173" y="3710017"/>
              <a:ext cx="3500693" cy="775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FFFFFF"/>
                  </a:solidFill>
                  <a:effectLst/>
                  <a:uLnTx/>
                  <a:uFillTx/>
                  <a:latin typeface="Arial"/>
                  <a:cs typeface="Arial"/>
                  <a:sym typeface="Arial"/>
                </a:rPr>
                <a:t>Khi</a:t>
              </a:r>
              <a:r>
                <a:rPr kumimoji="0" lang="en-US" sz="2400" b="0" i="0" u="none" strike="noStrike" kern="0" cap="none" spc="0" normalizeH="0" noProof="0" dirty="0" smtClean="0">
                  <a:ln>
                    <a:noFill/>
                  </a:ln>
                  <a:solidFill>
                    <a:srgbClr val="FFFFFF"/>
                  </a:solidFill>
                  <a:effectLst/>
                  <a:uLnTx/>
                  <a:uFillTx/>
                  <a:latin typeface="Arial"/>
                  <a:cs typeface="Arial"/>
                  <a:sym typeface="Arial"/>
                </a:rPr>
                <a:t> thực hiện các phép tính trừ có nhớ trong phạm vi 100 ta thực hiện theo mấy bước? </a:t>
              </a:r>
              <a:r>
                <a:rPr lang="en-US" sz="2400" dirty="0" smtClean="0">
                  <a:solidFill>
                    <a:srgbClr val="FFFFFF"/>
                  </a:solidFill>
                </a:rPr>
                <a:t>Đó là những bước nào?</a:t>
              </a:r>
              <a:endParaRPr kumimoji="0" lang="en-US" sz="24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9" name="TextBox 8">
            <a:extLst>
              <a:ext uri="{FF2B5EF4-FFF2-40B4-BE49-F238E27FC236}">
                <a16:creationId xmlns:a16="http://schemas.microsoft.com/office/drawing/2014/main" id="{2DE409A2-A645-4E1D-9E57-5A53711EB10D}"/>
              </a:ext>
            </a:extLst>
          </p:cNvPr>
          <p:cNvSpPr txBox="1"/>
          <p:nvPr/>
        </p:nvSpPr>
        <p:spPr>
          <a:xfrm>
            <a:off x="655362" y="732771"/>
            <a:ext cx="550495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1F497D"/>
                </a:solidFill>
                <a:effectLst/>
                <a:uLnTx/>
                <a:uFillTx/>
                <a:latin typeface="Times New Roman" panose="02020603050405020304" pitchFamily="18" charset="0"/>
                <a:cs typeface="Times New Roman" panose="02020603050405020304" pitchFamily="18" charset="0"/>
                <a:sym typeface="Arial"/>
              </a:rPr>
              <a:t>Khi</a:t>
            </a:r>
            <a:r>
              <a:rPr kumimoji="0" lang="en-US" sz="2800" b="1" i="0" u="none" strike="noStrike" kern="0" cap="none" spc="0" normalizeH="0" noProof="0" dirty="0" smtClean="0">
                <a:ln>
                  <a:noFill/>
                </a:ln>
                <a:solidFill>
                  <a:srgbClr val="1F497D"/>
                </a:solidFill>
                <a:effectLst/>
                <a:uLnTx/>
                <a:uFillTx/>
                <a:latin typeface="Times New Roman" panose="02020603050405020304" pitchFamily="18" charset="0"/>
                <a:cs typeface="Times New Roman" panose="02020603050405020304" pitchFamily="18" charset="0"/>
                <a:sym typeface="Arial"/>
              </a:rPr>
              <a:t> thực hiện các phép tính trừ có nhớ trong phạm vi 100 ta thực hiện theo 2 bước:</a:t>
            </a:r>
            <a:endPar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2DE409A2-A645-4E1D-9E57-5A53711EB10D}"/>
              </a:ext>
            </a:extLst>
          </p:cNvPr>
          <p:cNvSpPr txBox="1"/>
          <p:nvPr/>
        </p:nvSpPr>
        <p:spPr>
          <a:xfrm>
            <a:off x="694460" y="2187829"/>
            <a:ext cx="6250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1</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Đặt</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tính: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2DE409A2-A645-4E1D-9E57-5A53711EB10D}"/>
              </a:ext>
            </a:extLst>
          </p:cNvPr>
          <p:cNvSpPr txBox="1"/>
          <p:nvPr/>
        </p:nvSpPr>
        <p:spPr>
          <a:xfrm>
            <a:off x="888184" y="2677016"/>
            <a:ext cx="73936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sym typeface="Arial"/>
              </a:rPr>
              <a:t>Viết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sym typeface="Arial"/>
              </a:rPr>
              <a:t> số bị trừ ở trên, số trừ ở dưới, sao cho các chữ số cùng hàng thẳng cột với nhau; dấu trừ đặt ở giữa, dấu gạch ngang thay cho dấu bằng.</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2DE409A2-A645-4E1D-9E57-5A53711EB10D}"/>
              </a:ext>
            </a:extLst>
          </p:cNvPr>
          <p:cNvSpPr txBox="1"/>
          <p:nvPr/>
        </p:nvSpPr>
        <p:spPr>
          <a:xfrm>
            <a:off x="694460" y="3877345"/>
            <a:ext cx="6250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Bước</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2. Tính: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DE409A2-A645-4E1D-9E57-5A53711EB10D}"/>
              </a:ext>
            </a:extLst>
          </p:cNvPr>
          <p:cNvSpPr txBox="1"/>
          <p:nvPr/>
        </p:nvSpPr>
        <p:spPr>
          <a:xfrm>
            <a:off x="882885" y="4366532"/>
            <a:ext cx="7393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sym typeface="Arial"/>
              </a:rPr>
              <a:t>Tính</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cs typeface="Times New Roman" panose="02020603050405020304" pitchFamily="18" charset="0"/>
                <a:sym typeface="Arial"/>
              </a:rPr>
              <a:t> từ phải sang trái, từ hàng đơn vị đến hàng chục.  </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DE409A2-A645-4E1D-9E57-5A53711EB10D}"/>
              </a:ext>
            </a:extLst>
          </p:cNvPr>
          <p:cNvSpPr txBox="1"/>
          <p:nvPr/>
        </p:nvSpPr>
        <p:spPr>
          <a:xfrm>
            <a:off x="631726" y="4864483"/>
            <a:ext cx="76501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*Lưu</a:t>
            </a:r>
            <a:r>
              <a:rPr kumimoji="0" lang="en-US" sz="24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 ý: Khi thực hiện phép trừ có nhớ trong phạm vi 100 dạng số có hai chữ số trừ đi số có hai chữ số, ta sẽ nhớ số nhớ vào chữ số hàng chục của số trừ. </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272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p:cTn id="13" dur="500" decel="50000" fill="hold">
                                          <p:stCondLst>
                                            <p:cond delay="0"/>
                                          </p:stCondLst>
                                        </p:cTn>
                                        <p:tgtEl>
                                          <p:spTgt spid="12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2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25"/>
                                        </p:tgtEl>
                                        <p:attrNameLst>
                                          <p:attrName>ppt_w</p:attrName>
                                        </p:attrNameLst>
                                      </p:cBhvr>
                                      <p:tavLst>
                                        <p:tav tm="0">
                                          <p:val>
                                            <p:strVal val="#ppt_w*.05"/>
                                          </p:val>
                                        </p:tav>
                                        <p:tav tm="100000">
                                          <p:val>
                                            <p:strVal val="#ppt_w"/>
                                          </p:val>
                                        </p:tav>
                                      </p:tavLst>
                                    </p:anim>
                                    <p:anim calcmode="lin" valueType="num">
                                      <p:cBhvr>
                                        <p:cTn id="16" dur="1000" fill="hold"/>
                                        <p:tgtEl>
                                          <p:spTgt spid="12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2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2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2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C141D51A-0734-48ED-98CC-BD230920D347}"/>
              </a:ext>
            </a:extLst>
          </p:cNvPr>
          <p:cNvCxnSpPr/>
          <p:nvPr/>
        </p:nvCxnSpPr>
        <p:spPr>
          <a:xfrm>
            <a:off x="2903768" y="2797307"/>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DE409A2-A645-4E1D-9E57-5A53711EB10D}"/>
              </a:ext>
            </a:extLst>
          </p:cNvPr>
          <p:cNvSpPr txBox="1"/>
          <p:nvPr/>
        </p:nvSpPr>
        <p:spPr>
          <a:xfrm>
            <a:off x="4688996" y="1751956"/>
            <a:ext cx="2709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rPr>
              <a:t>Đặt </a:t>
            </a:r>
            <a:r>
              <a:rPr kumimoji="0" lang="en-US" sz="2800" b="1" i="0" u="none" strike="noStrike" kern="0" cap="none" spc="0" normalizeH="0" baseline="0" noProof="0" dirty="0" smtClean="0">
                <a:ln>
                  <a:noFill/>
                </a:ln>
                <a:solidFill>
                  <a:srgbClr val="1F497D"/>
                </a:solidFill>
                <a:effectLst/>
                <a:uLnTx/>
                <a:uFillTx/>
                <a:latin typeface="Times New Roman" panose="02020603050405020304" pitchFamily="18" charset="0"/>
                <a:cs typeface="Times New Roman" panose="02020603050405020304" pitchFamily="18" charset="0"/>
                <a:sym typeface="Arial"/>
              </a:rPr>
              <a:t>tính:</a:t>
            </a:r>
            <a:endPar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F396DF2B-198D-45CC-B8BA-9EAE05FAA97C}"/>
              </a:ext>
            </a:extLst>
          </p:cNvPr>
          <p:cNvSpPr txBox="1"/>
          <p:nvPr/>
        </p:nvSpPr>
        <p:spPr>
          <a:xfrm>
            <a:off x="4858672" y="4178459"/>
            <a:ext cx="5837037"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5</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không trừ được 7, lấy 15 trừ 7 bằng 8, viết 8, nhớ 1.</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8BB36BF9-ADD5-4A11-A002-6EC270A03AC7}"/>
              </a:ext>
            </a:extLst>
          </p:cNvPr>
          <p:cNvSpPr txBox="1"/>
          <p:nvPr/>
        </p:nvSpPr>
        <p:spPr>
          <a:xfrm>
            <a:off x="4816886" y="5145703"/>
            <a:ext cx="5671607"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1</a:t>
            </a:r>
            <a:r>
              <a:rPr kumimoji="0" lang="en-US" sz="24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thêm 1 bằng 2, 6 trừ 2 bằng 4, viết 4.</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Oval 5">
            <a:extLst>
              <a:ext uri="{FF2B5EF4-FFF2-40B4-BE49-F238E27FC236}">
                <a16:creationId xmlns:a16="http://schemas.microsoft.com/office/drawing/2014/main" id="{6B116647-C698-46B2-9FC1-7A08BBBD9D5F}"/>
              </a:ext>
            </a:extLst>
          </p:cNvPr>
          <p:cNvSpPr/>
          <p:nvPr/>
        </p:nvSpPr>
        <p:spPr>
          <a:xfrm>
            <a:off x="4300855" y="1920044"/>
            <a:ext cx="160044" cy="1600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Oval 67">
            <a:extLst>
              <a:ext uri="{FF2B5EF4-FFF2-40B4-BE49-F238E27FC236}">
                <a16:creationId xmlns:a16="http://schemas.microsoft.com/office/drawing/2014/main" id="{3316E0C9-CB08-4B2B-BF8F-9B3C386169C9}"/>
              </a:ext>
            </a:extLst>
          </p:cNvPr>
          <p:cNvSpPr/>
          <p:nvPr/>
        </p:nvSpPr>
        <p:spPr>
          <a:xfrm>
            <a:off x="4348095" y="3735036"/>
            <a:ext cx="160044" cy="1600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TextBox 81">
            <a:extLst>
              <a:ext uri="{FF2B5EF4-FFF2-40B4-BE49-F238E27FC236}">
                <a16:creationId xmlns:a16="http://schemas.microsoft.com/office/drawing/2014/main" id="{2DE409A2-A645-4E1D-9E57-5A53711EB10D}"/>
              </a:ext>
            </a:extLst>
          </p:cNvPr>
          <p:cNvSpPr txBox="1"/>
          <p:nvPr/>
        </p:nvSpPr>
        <p:spPr>
          <a:xfrm>
            <a:off x="2906027" y="2234650"/>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3" name="TextBox 82">
            <a:extLst>
              <a:ext uri="{FF2B5EF4-FFF2-40B4-BE49-F238E27FC236}">
                <a16:creationId xmlns:a16="http://schemas.microsoft.com/office/drawing/2014/main" id="{2DE409A2-A645-4E1D-9E57-5A53711EB10D}"/>
              </a:ext>
            </a:extLst>
          </p:cNvPr>
          <p:cNvSpPr txBox="1"/>
          <p:nvPr/>
        </p:nvSpPr>
        <p:spPr>
          <a:xfrm>
            <a:off x="4596080" y="2379606"/>
            <a:ext cx="7014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Đơn vị thẳng đơn vị, chục thẳng chục, viết dấu </a:t>
            </a:r>
            <a:r>
              <a:rPr lang="en-US" sz="2400" b="1" dirty="0" smtClean="0">
                <a:latin typeface="Times New Roman" panose="02020603050405020304" pitchFamily="18" charset="0"/>
                <a:cs typeface="Times New Roman" panose="02020603050405020304" pitchFamily="18" charset="0"/>
              </a:rPr>
              <a:t>trừ</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kẻ gạch ngang thay cho dấu  bằng.</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4" name="TextBox 83">
            <a:extLst>
              <a:ext uri="{FF2B5EF4-FFF2-40B4-BE49-F238E27FC236}">
                <a16:creationId xmlns:a16="http://schemas.microsoft.com/office/drawing/2014/main" id="{2DE409A2-A645-4E1D-9E57-5A53711EB10D}"/>
              </a:ext>
            </a:extLst>
          </p:cNvPr>
          <p:cNvSpPr txBox="1"/>
          <p:nvPr/>
        </p:nvSpPr>
        <p:spPr>
          <a:xfrm>
            <a:off x="4733660" y="3518992"/>
            <a:ext cx="13685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rPr>
              <a:t>T</a:t>
            </a:r>
            <a:r>
              <a:rPr kumimoji="0" lang="en-US" sz="2800" b="1" i="0" u="none" strike="noStrike" kern="0" cap="none" spc="0" normalizeH="0" baseline="0" noProof="0" dirty="0" smtClean="0">
                <a:ln>
                  <a:noFill/>
                </a:ln>
                <a:solidFill>
                  <a:srgbClr val="1F497D"/>
                </a:solidFill>
                <a:effectLst/>
                <a:uLnTx/>
                <a:uFillTx/>
                <a:latin typeface="Times New Roman" panose="02020603050405020304" pitchFamily="18" charset="0"/>
                <a:cs typeface="Times New Roman" panose="02020603050405020304" pitchFamily="18" charset="0"/>
                <a:sym typeface="Arial"/>
              </a:rPr>
              <a:t>ính:</a:t>
            </a:r>
            <a:endParaRPr kumimoji="0" lang="en-US" sz="2800" b="1" i="0" u="none" strike="noStrike" kern="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sym typeface="Arial"/>
            </a:endParaRPr>
          </a:p>
        </p:txBody>
      </p:sp>
      <p:sp>
        <p:nvSpPr>
          <p:cNvPr id="85" name="TextBox 84">
            <a:extLst>
              <a:ext uri="{FF2B5EF4-FFF2-40B4-BE49-F238E27FC236}">
                <a16:creationId xmlns:a16="http://schemas.microsoft.com/office/drawing/2014/main" id="{FF0C67B0-078D-4E6F-879C-70B339F6BFA8}"/>
              </a:ext>
            </a:extLst>
          </p:cNvPr>
          <p:cNvSpPr txBox="1"/>
          <p:nvPr/>
        </p:nvSpPr>
        <p:spPr>
          <a:xfrm>
            <a:off x="3295927" y="2821452"/>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8</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6" name="TextBox 85">
            <a:extLst>
              <a:ext uri="{FF2B5EF4-FFF2-40B4-BE49-F238E27FC236}">
                <a16:creationId xmlns:a16="http://schemas.microsoft.com/office/drawing/2014/main" id="{FF0C67B0-078D-4E6F-879C-70B339F6BFA8}"/>
              </a:ext>
            </a:extLst>
          </p:cNvPr>
          <p:cNvSpPr txBox="1"/>
          <p:nvPr/>
        </p:nvSpPr>
        <p:spPr>
          <a:xfrm>
            <a:off x="3070967" y="2811097"/>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4</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7" name="TextBox 86">
            <a:extLst>
              <a:ext uri="{FF2B5EF4-FFF2-40B4-BE49-F238E27FC236}">
                <a16:creationId xmlns:a16="http://schemas.microsoft.com/office/drawing/2014/main" id="{2DE409A2-A645-4E1D-9E57-5A53711EB10D}"/>
              </a:ext>
            </a:extLst>
          </p:cNvPr>
          <p:cNvSpPr txBox="1"/>
          <p:nvPr/>
        </p:nvSpPr>
        <p:spPr>
          <a:xfrm>
            <a:off x="5807050" y="3579115"/>
            <a:ext cx="38679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Từ phải sang trái.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41" name="Group 40">
            <a:extLst>
              <a:ext uri="{FF2B5EF4-FFF2-40B4-BE49-F238E27FC236}">
                <a16:creationId xmlns:a16="http://schemas.microsoft.com/office/drawing/2014/main" id="{152021F6-F81C-41C1-9C2A-DA4599038B6D}"/>
              </a:ext>
            </a:extLst>
          </p:cNvPr>
          <p:cNvGrpSpPr/>
          <p:nvPr/>
        </p:nvGrpSpPr>
        <p:grpSpPr>
          <a:xfrm>
            <a:off x="4403778" y="555635"/>
            <a:ext cx="3248912" cy="715426"/>
            <a:chOff x="168284" y="3638943"/>
            <a:chExt cx="3413739" cy="956062"/>
          </a:xfrm>
          <a:solidFill>
            <a:srgbClr val="FFFF00"/>
          </a:solidFill>
        </p:grpSpPr>
        <p:sp>
          <p:nvSpPr>
            <p:cNvPr id="43" name="Rectangle: Rounded Corners 29">
              <a:extLst>
                <a:ext uri="{FF2B5EF4-FFF2-40B4-BE49-F238E27FC236}">
                  <a16:creationId xmlns:a16="http://schemas.microsoft.com/office/drawing/2014/main" id="{73257B42-EBF2-413C-9681-F19A3C53B766}"/>
                </a:ext>
              </a:extLst>
            </p:cNvPr>
            <p:cNvSpPr/>
            <p:nvPr/>
          </p:nvSpPr>
          <p:spPr>
            <a:xfrm>
              <a:off x="168284" y="3638943"/>
              <a:ext cx="3413739" cy="857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1673FF4-044D-421D-8499-7FC0EAA1DBA0}"/>
                </a:ext>
              </a:extLst>
            </p:cNvPr>
            <p:cNvSpPr txBox="1"/>
            <p:nvPr/>
          </p:nvSpPr>
          <p:spPr>
            <a:xfrm>
              <a:off x="556815" y="3731278"/>
              <a:ext cx="2792069" cy="863727"/>
            </a:xfrm>
            <a:prstGeom prst="rect">
              <a:avLst/>
            </a:prstGeom>
            <a:noFill/>
          </p:spPr>
          <p:txBody>
            <a:bodyPr wrap="square" rtlCol="0">
              <a:spAutoFit/>
            </a:bodyPr>
            <a:lstStyle/>
            <a:p>
              <a:r>
                <a:rPr lang="en-US" sz="3600" b="1" dirty="0" smtClean="0">
                  <a:solidFill>
                    <a:srgbClr val="FF0000"/>
                  </a:solidFill>
                </a:rPr>
                <a:t>65 – 17 = </a:t>
              </a:r>
              <a:r>
                <a:rPr lang="en-US" sz="3600" b="1" dirty="0">
                  <a:solidFill>
                    <a:srgbClr val="FF0000"/>
                  </a:solidFill>
                </a:rPr>
                <a:t>?</a:t>
              </a:r>
            </a:p>
          </p:txBody>
        </p:sp>
      </p:grpSp>
      <p:sp>
        <p:nvSpPr>
          <p:cNvPr id="45" name="TextBox 44">
            <a:extLst>
              <a:ext uri="{FF2B5EF4-FFF2-40B4-BE49-F238E27FC236}">
                <a16:creationId xmlns:a16="http://schemas.microsoft.com/office/drawing/2014/main" id="{823B78E1-80E7-40AB-8E03-D027112E817F}"/>
              </a:ext>
            </a:extLst>
          </p:cNvPr>
          <p:cNvSpPr txBox="1"/>
          <p:nvPr/>
        </p:nvSpPr>
        <p:spPr>
          <a:xfrm>
            <a:off x="1050415" y="555635"/>
            <a:ext cx="1527372"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Ví dụ:</a:t>
            </a:r>
            <a:endParaRPr lang="en-US" sz="3200" b="1" dirty="0">
              <a:latin typeface="Times New Roman" panose="02020603050405020304" pitchFamily="18" charset="0"/>
              <a:cs typeface="Times New Roman" panose="02020603050405020304" pitchFamily="18" charset="0"/>
            </a:endParaRPr>
          </a:p>
        </p:txBody>
      </p:sp>
    </p:spTree>
    <p:controls>
      <mc:AlternateContent xmlns:mc="http://schemas.openxmlformats.org/markup-compatibility/2006">
        <mc:Choice xmlns:v="urn:schemas-microsoft-com:vml" Requires="v">
          <p:control spid="3134" name="TextBox1" r:id="rId2" imgW="561960" imgH="514440"/>
        </mc:Choice>
        <mc:Fallback>
          <p:control name="TextBox1" r:id="rId2" imgW="561960" imgH="514440">
            <p:pic>
              <p:nvPicPr>
                <p:cNvPr id="76" name="TextBox1">
                  <a:extLst>
                    <a:ext uri="{FF2B5EF4-FFF2-40B4-BE49-F238E27FC236}">
                      <a16:creationId xmlns:a16="http://schemas.microsoft.com/office/drawing/2014/main" id="{9DF78BC0-C858-40A7-90F3-71183FC42BA4}"/>
                    </a:ext>
                  </a:extLst>
                </p:cNvPr>
                <p:cNvPicPr>
                  <a:picLocks/>
                </p:cNvPicPr>
                <p:nvPr/>
              </p:nvPicPr>
              <p:blipFill>
                <a:blip r:embed="rId7"/>
                <a:stretch>
                  <a:fillRect/>
                </a:stretch>
              </p:blipFill>
              <p:spPr>
                <a:xfrm>
                  <a:off x="3082798" y="1831616"/>
                  <a:ext cx="557607" cy="509957"/>
                </a:xfrm>
                <a:prstGeom prst="rect">
                  <a:avLst/>
                </a:prstGeom>
              </p:spPr>
            </p:pic>
          </p:control>
        </mc:Fallback>
      </mc:AlternateContent>
      <mc:AlternateContent xmlns:mc="http://schemas.openxmlformats.org/markup-compatibility/2006">
        <mc:Choice xmlns:v="urn:schemas-microsoft-com:vml" Requires="v">
          <p:control spid="3135" name="TextBox2" r:id="rId3" imgW="571680" imgH="476280"/>
        </mc:Choice>
        <mc:Fallback>
          <p:control name="TextBox2" r:id="rId3" imgW="571680" imgH="476280">
            <p:pic>
              <p:nvPicPr>
                <p:cNvPr id="77" name="TextBox2">
                  <a:extLst>
                    <a:ext uri="{FF2B5EF4-FFF2-40B4-BE49-F238E27FC236}">
                      <a16:creationId xmlns:a16="http://schemas.microsoft.com/office/drawing/2014/main" id="{9DF78BC0-C858-40A7-90F3-71183FC42BA4}"/>
                    </a:ext>
                  </a:extLst>
                </p:cNvPr>
                <p:cNvPicPr>
                  <a:picLocks/>
                </p:cNvPicPr>
                <p:nvPr/>
              </p:nvPicPr>
              <p:blipFill>
                <a:blip r:embed="rId8"/>
                <a:stretch>
                  <a:fillRect/>
                </a:stretch>
              </p:blipFill>
              <p:spPr>
                <a:xfrm>
                  <a:off x="3086256" y="2283911"/>
                  <a:ext cx="573199" cy="477984"/>
                </a:xfrm>
                <a:prstGeom prst="rect">
                  <a:avLst/>
                </a:prstGeom>
              </p:spPr>
            </p:pic>
          </p:control>
        </mc:Fallback>
      </mc:AlternateContent>
      <mc:AlternateContent xmlns:mc="http://schemas.openxmlformats.org/markup-compatibility/2006">
        <mc:Choice xmlns:v="urn:schemas-microsoft-com:vml" Requires="v">
          <p:control spid="3136" name="TextBox3" r:id="rId4" imgW="361800" imgH="352440"/>
        </mc:Choice>
        <mc:Fallback>
          <p:control name="TextBox3" r:id="rId4" imgW="361800" imgH="352440">
            <p:pic>
              <p:nvPicPr>
                <p:cNvPr id="78" name="TextBox3">
                  <a:extLst>
                    <a:ext uri="{FF2B5EF4-FFF2-40B4-BE49-F238E27FC236}">
                      <a16:creationId xmlns:a16="http://schemas.microsoft.com/office/drawing/2014/main" id="{9DF78BC0-C858-40A7-90F3-71183FC42BA4}"/>
                    </a:ext>
                  </a:extLst>
                </p:cNvPr>
                <p:cNvPicPr>
                  <a:picLocks/>
                </p:cNvPicPr>
                <p:nvPr/>
              </p:nvPicPr>
              <p:blipFill>
                <a:blip r:embed="rId9"/>
                <a:stretch>
                  <a:fillRect/>
                </a:stretch>
              </p:blipFill>
              <p:spPr>
                <a:xfrm>
                  <a:off x="2729210" y="2053086"/>
                  <a:ext cx="358993" cy="354954"/>
                </a:xfrm>
                <a:prstGeom prst="rect">
                  <a:avLst/>
                </a:prstGeom>
              </p:spPr>
            </p:pic>
          </p:control>
        </mc:Fallback>
      </mc:AlternateContent>
    </p:controls>
    <p:extLst>
      <p:ext uri="{BB962C8B-B14F-4D97-AF65-F5344CB8AC3E}">
        <p14:creationId xmlns:p14="http://schemas.microsoft.com/office/powerpoint/2010/main" val="25383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randombar(horizont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down)">
                                      <p:cBhvr>
                                        <p:cTn id="16" dur="500"/>
                                        <p:tgtEl>
                                          <p:spTgt spid="83"/>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strips(upRight)">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barn(inVertical)">
                                      <p:cBhvr>
                                        <p:cTn id="26" dur="500"/>
                                        <p:tgtEl>
                                          <p:spTgt spid="8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barn(inVertic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barn(inVertical)">
                                      <p:cBhvr>
                                        <p:cTn id="34" dur="5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randombar(horizontal)">
                                      <p:cBhvr>
                                        <p:cTn id="39" dur="500"/>
                                        <p:tgtEl>
                                          <p:spTgt spid="8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randombar(horizontal)">
                                      <p:cBhvr>
                                        <p:cTn id="43" dur="5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arn(inVertical)">
                                      <p:cBhvr>
                                        <p:cTn id="48" dur="500"/>
                                        <p:tgtEl>
                                          <p:spTgt spid="8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barn(inVertical)">
                                      <p:cBhvr>
                                        <p:cTn id="53" dur="500"/>
                                        <p:tgtEl>
                                          <p:spTgt spid="6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barn(inVertical)">
                                      <p:cBhvr>
                                        <p:cTn id="5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8" grpId="0"/>
      <p:bldP spid="67" grpId="0"/>
      <p:bldP spid="6" grpId="0" animBg="1"/>
      <p:bldP spid="68" grpId="0" animBg="1"/>
      <p:bldP spid="82" grpId="0"/>
      <p:bldP spid="83" grpId="0"/>
      <p:bldP spid="84" grpId="0"/>
      <p:bldP spid="85" grpId="0"/>
      <p:bldP spid="86" grpId="0"/>
      <p:bldP spid="8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978338" y="2343824"/>
            <a:ext cx="885572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LUYỆN TẬP THỰC HÀNH</a:t>
            </a:r>
            <a:endParaRPr lang="en-US" sz="4000" b="1"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3915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96AA265-8C04-4A82-A800-D94F1E4919A0}"/>
              </a:ext>
            </a:extLst>
          </p:cNvPr>
          <p:cNvSpPr/>
          <p:nvPr/>
        </p:nvSpPr>
        <p:spPr>
          <a:xfrm>
            <a:off x="1551652" y="2130014"/>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985105" y="2130014"/>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486740" y="2130014"/>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988375" y="2130014"/>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8" name="Group 17">
            <a:extLst>
              <a:ext uri="{FF2B5EF4-FFF2-40B4-BE49-F238E27FC236}">
                <a16:creationId xmlns:a16="http://schemas.microsoft.com/office/drawing/2014/main" id="{2BBF1A05-7857-4B13-A889-93F547F2E4A8}"/>
              </a:ext>
            </a:extLst>
          </p:cNvPr>
          <p:cNvGrpSpPr/>
          <p:nvPr/>
        </p:nvGrpSpPr>
        <p:grpSpPr>
          <a:xfrm>
            <a:off x="5069315" y="842189"/>
            <a:ext cx="1961964" cy="626040"/>
            <a:chOff x="-3359379" y="241997"/>
            <a:chExt cx="1927235" cy="763646"/>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359379" y="241997"/>
              <a:ext cx="1927235" cy="763646"/>
            </a:xfrm>
            <a:prstGeom prst="roundRect">
              <a:avLst>
                <a:gd name="adj" fmla="val 49773"/>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endParaRPr lang="en-US" sz="2800" b="1" dirty="0">
                <a:solidFill>
                  <a:srgbClr val="002060"/>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505791" cy="6343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sp>
        <p:nvSpPr>
          <p:cNvPr id="5" name="TextBox 4">
            <a:extLst>
              <a:ext uri="{FF2B5EF4-FFF2-40B4-BE49-F238E27FC236}">
                <a16:creationId xmlns:a16="http://schemas.microsoft.com/office/drawing/2014/main" id="{00CA7D0F-E343-44FD-8A56-6E978131A7AD}"/>
              </a:ext>
            </a:extLst>
          </p:cNvPr>
          <p:cNvSpPr txBox="1"/>
          <p:nvPr/>
        </p:nvSpPr>
        <p:spPr>
          <a:xfrm>
            <a:off x="1993969" y="2275295"/>
            <a:ext cx="754602" cy="1077218"/>
          </a:xfrm>
          <a:prstGeom prst="rect">
            <a:avLst/>
          </a:prstGeom>
          <a:noFill/>
        </p:spPr>
        <p:txBody>
          <a:bodyPr wrap="square" rtlCol="0">
            <a:spAutoFit/>
          </a:bodyPr>
          <a:lstStyle/>
          <a:p>
            <a:r>
              <a:rPr lang="en-US" sz="3200" b="1" dirty="0" smtClean="0">
                <a:solidFill>
                  <a:srgbClr val="0000FF"/>
                </a:solidFill>
              </a:rPr>
              <a:t>31</a:t>
            </a:r>
            <a:endParaRPr lang="en-US" sz="3200" b="1" dirty="0">
              <a:solidFill>
                <a:srgbClr val="0000FF"/>
              </a:solidFill>
            </a:endParaRPr>
          </a:p>
          <a:p>
            <a:r>
              <a:rPr lang="en-US" sz="3200" b="1" dirty="0" smtClean="0">
                <a:solidFill>
                  <a:srgbClr val="0000FF"/>
                </a:solidFill>
              </a:rPr>
              <a:t>16</a:t>
            </a:r>
            <a:endParaRPr lang="en-US" sz="3200" b="1" dirty="0">
              <a:solidFill>
                <a:srgbClr val="0000FF"/>
              </a:solidFill>
            </a:endParaRP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17173" y="3361520"/>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21264" y="2536905"/>
            <a:ext cx="346689" cy="553998"/>
          </a:xfrm>
          <a:prstGeom prst="rect">
            <a:avLst/>
          </a:prstGeom>
          <a:noFill/>
        </p:spPr>
        <p:txBody>
          <a:bodyPr wrap="square" rtlCol="0">
            <a:spAutoFit/>
          </a:bodyPr>
          <a:lstStyle/>
          <a:p>
            <a:r>
              <a:rPr lang="en-US" sz="3000" dirty="0">
                <a:solidFill>
                  <a:srgbClr val="0000FF"/>
                </a:solidFill>
                <a:latin typeface="+mn-lt"/>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462162" y="2275295"/>
            <a:ext cx="754602" cy="1077218"/>
          </a:xfrm>
          <a:prstGeom prst="rect">
            <a:avLst/>
          </a:prstGeom>
          <a:noFill/>
        </p:spPr>
        <p:txBody>
          <a:bodyPr wrap="square" rtlCol="0">
            <a:spAutoFit/>
          </a:bodyPr>
          <a:lstStyle/>
          <a:p>
            <a:r>
              <a:rPr lang="en-US" sz="3200" b="1" dirty="0" smtClean="0">
                <a:solidFill>
                  <a:srgbClr val="0000FF"/>
                </a:solidFill>
              </a:rPr>
              <a:t>42</a:t>
            </a:r>
            <a:endParaRPr lang="en-US" sz="3200" b="1" dirty="0">
              <a:solidFill>
                <a:srgbClr val="0000FF"/>
              </a:solidFill>
            </a:endParaRPr>
          </a:p>
          <a:p>
            <a:r>
              <a:rPr lang="en-US" sz="3200" b="1" dirty="0" smtClean="0">
                <a:solidFill>
                  <a:srgbClr val="0000FF"/>
                </a:solidFill>
              </a:rPr>
              <a:t>25</a:t>
            </a:r>
            <a:endParaRPr lang="en-US" sz="3200" b="1" dirty="0">
              <a:solidFill>
                <a:srgbClr val="0000FF"/>
              </a:solidFill>
            </a:endParaRP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299221" y="3361520"/>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89457" y="2536905"/>
            <a:ext cx="346689" cy="553998"/>
          </a:xfrm>
          <a:prstGeom prst="rect">
            <a:avLst/>
          </a:prstGeom>
          <a:noFill/>
        </p:spPr>
        <p:txBody>
          <a:bodyPr wrap="square" rtlCol="0">
            <a:spAutoFit/>
          </a:bodyPr>
          <a:lstStyle/>
          <a:p>
            <a:r>
              <a:rPr lang="en-US" sz="3000" dirty="0">
                <a:solidFill>
                  <a:srgbClr val="0000FF"/>
                </a:solidFill>
                <a:latin typeface="+mn-lt"/>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7024033" y="2284302"/>
            <a:ext cx="754602" cy="1077218"/>
          </a:xfrm>
          <a:prstGeom prst="rect">
            <a:avLst/>
          </a:prstGeom>
          <a:noFill/>
        </p:spPr>
        <p:txBody>
          <a:bodyPr wrap="square" rtlCol="0">
            <a:spAutoFit/>
          </a:bodyPr>
          <a:lstStyle/>
          <a:p>
            <a:r>
              <a:rPr lang="en-US" sz="3200" b="1" dirty="0" smtClean="0">
                <a:solidFill>
                  <a:srgbClr val="0000FF"/>
                </a:solidFill>
              </a:rPr>
              <a:t>63</a:t>
            </a:r>
            <a:endParaRPr lang="en-US" sz="3200" b="1" dirty="0">
              <a:solidFill>
                <a:srgbClr val="0000FF"/>
              </a:solidFill>
            </a:endParaRPr>
          </a:p>
          <a:p>
            <a:r>
              <a:rPr lang="en-US" sz="3200" b="1" dirty="0" smtClean="0">
                <a:solidFill>
                  <a:srgbClr val="0000FF"/>
                </a:solidFill>
              </a:rPr>
              <a:t>28</a:t>
            </a:r>
            <a:endParaRPr lang="en-US" sz="3200" b="1" dirty="0">
              <a:solidFill>
                <a:srgbClr val="0000FF"/>
              </a:solidFill>
            </a:endParaRP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833382" y="3370527"/>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51328" y="2545912"/>
            <a:ext cx="346689" cy="553998"/>
          </a:xfrm>
          <a:prstGeom prst="rect">
            <a:avLst/>
          </a:prstGeom>
          <a:noFill/>
        </p:spPr>
        <p:txBody>
          <a:bodyPr wrap="square" rtlCol="0">
            <a:spAutoFit/>
          </a:bodyPr>
          <a:lstStyle/>
          <a:p>
            <a:r>
              <a:rPr lang="en-US" sz="3000" dirty="0">
                <a:solidFill>
                  <a:srgbClr val="0000FF"/>
                </a:solidFill>
                <a:latin typeface="+mn-lt"/>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383728" y="2275295"/>
            <a:ext cx="754602" cy="1077218"/>
          </a:xfrm>
          <a:prstGeom prst="rect">
            <a:avLst/>
          </a:prstGeom>
          <a:noFill/>
        </p:spPr>
        <p:txBody>
          <a:bodyPr wrap="square" rtlCol="0">
            <a:spAutoFit/>
          </a:bodyPr>
          <a:lstStyle/>
          <a:p>
            <a:r>
              <a:rPr lang="en-US" sz="3200" b="1" dirty="0" smtClean="0">
                <a:solidFill>
                  <a:srgbClr val="0000FF"/>
                </a:solidFill>
              </a:rPr>
              <a:t>44</a:t>
            </a:r>
            <a:endParaRPr lang="en-US" sz="3200" b="1" dirty="0">
              <a:solidFill>
                <a:srgbClr val="0000FF"/>
              </a:solidFill>
            </a:endParaRPr>
          </a:p>
          <a:p>
            <a:r>
              <a:rPr lang="en-US" sz="3200" b="1" dirty="0" smtClean="0">
                <a:solidFill>
                  <a:srgbClr val="0000FF"/>
                </a:solidFill>
              </a:rPr>
              <a:t>38</a:t>
            </a:r>
            <a:endParaRPr lang="en-US" sz="3200" b="1" dirty="0">
              <a:solidFill>
                <a:srgbClr val="0000FF"/>
              </a:solidFill>
            </a:endParaRP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20787" y="3361520"/>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111023" y="2536905"/>
            <a:ext cx="346689" cy="553998"/>
          </a:xfrm>
          <a:prstGeom prst="rect">
            <a:avLst/>
          </a:prstGeom>
          <a:noFill/>
        </p:spPr>
        <p:txBody>
          <a:bodyPr wrap="square" rtlCol="0">
            <a:spAutoFit/>
          </a:bodyPr>
          <a:lstStyle/>
          <a:p>
            <a:r>
              <a:rPr lang="en-US" sz="3000" dirty="0">
                <a:solidFill>
                  <a:srgbClr val="0000FF"/>
                </a:solidFill>
                <a:latin typeface="+mn-lt"/>
              </a:rPr>
              <a:t>-</a:t>
            </a:r>
          </a:p>
        </p:txBody>
      </p:sp>
      <p:sp>
        <p:nvSpPr>
          <p:cNvPr id="40" name="TextBox 39">
            <a:extLst>
              <a:ext uri="{FF2B5EF4-FFF2-40B4-BE49-F238E27FC236}">
                <a16:creationId xmlns:a16="http://schemas.microsoft.com/office/drawing/2014/main" id="{FF0C67B0-078D-4E6F-879C-70B339F6BFA8}"/>
              </a:ext>
            </a:extLst>
          </p:cNvPr>
          <p:cNvSpPr txBox="1"/>
          <p:nvPr/>
        </p:nvSpPr>
        <p:spPr>
          <a:xfrm>
            <a:off x="2232898" y="3338658"/>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5</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2" name="TextBox 41">
            <a:extLst>
              <a:ext uri="{FF2B5EF4-FFF2-40B4-BE49-F238E27FC236}">
                <a16:creationId xmlns:a16="http://schemas.microsoft.com/office/drawing/2014/main" id="{2DE409A2-A645-4E1D-9E57-5A53711EB10D}"/>
              </a:ext>
            </a:extLst>
          </p:cNvPr>
          <p:cNvSpPr txBox="1"/>
          <p:nvPr/>
        </p:nvSpPr>
        <p:spPr>
          <a:xfrm>
            <a:off x="1863498" y="2847307"/>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FF0C67B0-078D-4E6F-879C-70B339F6BFA8}"/>
              </a:ext>
            </a:extLst>
          </p:cNvPr>
          <p:cNvSpPr txBox="1"/>
          <p:nvPr/>
        </p:nvSpPr>
        <p:spPr>
          <a:xfrm>
            <a:off x="2011223" y="3338654"/>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1</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FF0C67B0-078D-4E6F-879C-70B339F6BFA8}"/>
              </a:ext>
            </a:extLst>
          </p:cNvPr>
          <p:cNvSpPr txBox="1"/>
          <p:nvPr/>
        </p:nvSpPr>
        <p:spPr>
          <a:xfrm>
            <a:off x="4694844" y="3378119"/>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7</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9" name="TextBox 48">
            <a:extLst>
              <a:ext uri="{FF2B5EF4-FFF2-40B4-BE49-F238E27FC236}">
                <a16:creationId xmlns:a16="http://schemas.microsoft.com/office/drawing/2014/main" id="{2DE409A2-A645-4E1D-9E57-5A53711EB10D}"/>
              </a:ext>
            </a:extLst>
          </p:cNvPr>
          <p:cNvSpPr txBox="1"/>
          <p:nvPr/>
        </p:nvSpPr>
        <p:spPr>
          <a:xfrm>
            <a:off x="4347418" y="2875013"/>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FF0C67B0-078D-4E6F-879C-70B339F6BFA8}"/>
              </a:ext>
            </a:extLst>
          </p:cNvPr>
          <p:cNvSpPr txBox="1"/>
          <p:nvPr/>
        </p:nvSpPr>
        <p:spPr>
          <a:xfrm>
            <a:off x="4487022" y="3378118"/>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1</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1" name="TextBox 50">
            <a:extLst>
              <a:ext uri="{FF2B5EF4-FFF2-40B4-BE49-F238E27FC236}">
                <a16:creationId xmlns:a16="http://schemas.microsoft.com/office/drawing/2014/main" id="{FF0C67B0-078D-4E6F-879C-70B339F6BFA8}"/>
              </a:ext>
            </a:extLst>
          </p:cNvPr>
          <p:cNvSpPr txBox="1"/>
          <p:nvPr/>
        </p:nvSpPr>
        <p:spPr>
          <a:xfrm>
            <a:off x="7244078" y="3364260"/>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5</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2" name="TextBox 51">
            <a:extLst>
              <a:ext uri="{FF2B5EF4-FFF2-40B4-BE49-F238E27FC236}">
                <a16:creationId xmlns:a16="http://schemas.microsoft.com/office/drawing/2014/main" id="{2DE409A2-A645-4E1D-9E57-5A53711EB10D}"/>
              </a:ext>
            </a:extLst>
          </p:cNvPr>
          <p:cNvSpPr txBox="1"/>
          <p:nvPr/>
        </p:nvSpPr>
        <p:spPr>
          <a:xfrm>
            <a:off x="6936647" y="2902720"/>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3" name="TextBox 52">
            <a:extLst>
              <a:ext uri="{FF2B5EF4-FFF2-40B4-BE49-F238E27FC236}">
                <a16:creationId xmlns:a16="http://schemas.microsoft.com/office/drawing/2014/main" id="{FF0C67B0-078D-4E6F-879C-70B339F6BFA8}"/>
              </a:ext>
            </a:extLst>
          </p:cNvPr>
          <p:cNvSpPr txBox="1"/>
          <p:nvPr/>
        </p:nvSpPr>
        <p:spPr>
          <a:xfrm>
            <a:off x="7063963" y="3364259"/>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3</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4" name="TextBox 53">
            <a:extLst>
              <a:ext uri="{FF2B5EF4-FFF2-40B4-BE49-F238E27FC236}">
                <a16:creationId xmlns:a16="http://schemas.microsoft.com/office/drawing/2014/main" id="{FF0C67B0-078D-4E6F-879C-70B339F6BFA8}"/>
              </a:ext>
            </a:extLst>
          </p:cNvPr>
          <p:cNvSpPr txBox="1"/>
          <p:nvPr/>
        </p:nvSpPr>
        <p:spPr>
          <a:xfrm>
            <a:off x="9600149" y="3321108"/>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6</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5" name="TextBox 54">
            <a:extLst>
              <a:ext uri="{FF2B5EF4-FFF2-40B4-BE49-F238E27FC236}">
                <a16:creationId xmlns:a16="http://schemas.microsoft.com/office/drawing/2014/main" id="{2DE409A2-A645-4E1D-9E57-5A53711EB10D}"/>
              </a:ext>
            </a:extLst>
          </p:cNvPr>
          <p:cNvSpPr txBox="1"/>
          <p:nvPr/>
        </p:nvSpPr>
        <p:spPr>
          <a:xfrm>
            <a:off x="9295872" y="2863526"/>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256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down)">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6" grpId="0"/>
      <p:bldP spid="49" grpId="0"/>
      <p:bldP spid="50" grpId="0"/>
      <p:bldP spid="51" grpId="0"/>
      <p:bldP spid="52" grpId="0"/>
      <p:bldP spid="53" grpId="0"/>
      <p:bldP spid="54"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96AA265-8C04-4A82-A800-D94F1E4919A0}"/>
              </a:ext>
            </a:extLst>
          </p:cNvPr>
          <p:cNvSpPr/>
          <p:nvPr/>
        </p:nvSpPr>
        <p:spPr>
          <a:xfrm>
            <a:off x="1594472" y="2876631"/>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4127830" y="2887511"/>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629465" y="2887511"/>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9131100" y="2887511"/>
            <a:ext cx="1545307" cy="2183802"/>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8" name="Group 17">
            <a:extLst>
              <a:ext uri="{FF2B5EF4-FFF2-40B4-BE49-F238E27FC236}">
                <a16:creationId xmlns:a16="http://schemas.microsoft.com/office/drawing/2014/main" id="{2BBF1A05-7857-4B13-A889-93F547F2E4A8}"/>
              </a:ext>
            </a:extLst>
          </p:cNvPr>
          <p:cNvGrpSpPr/>
          <p:nvPr/>
        </p:nvGrpSpPr>
        <p:grpSpPr>
          <a:xfrm>
            <a:off x="4100030" y="371213"/>
            <a:ext cx="4068342" cy="860961"/>
            <a:chOff x="-3365820" y="200117"/>
            <a:chExt cx="3996328" cy="1050204"/>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365820" y="200117"/>
              <a:ext cx="3996328" cy="1050204"/>
            </a:xfrm>
            <a:prstGeom prst="roundRect">
              <a:avLst>
                <a:gd name="adj" fmla="val 49773"/>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Đặt</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rồi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tính</a:t>
              </a:r>
              <a:r>
                <a:rPr lang="en-US" sz="2800" b="1" dirty="0">
                  <a:solidFill>
                    <a:srgbClr val="002060"/>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2</a:t>
              </a:r>
            </a:p>
          </p:txBody>
        </p:sp>
      </p:grpSp>
      <p:sp>
        <p:nvSpPr>
          <p:cNvPr id="4" name="TextBox 3">
            <a:extLst>
              <a:ext uri="{FF2B5EF4-FFF2-40B4-BE49-F238E27FC236}">
                <a16:creationId xmlns:a16="http://schemas.microsoft.com/office/drawing/2014/main" id="{10D2A383-81AD-4880-A204-DA12F03F83A8}"/>
              </a:ext>
            </a:extLst>
          </p:cNvPr>
          <p:cNvSpPr txBox="1"/>
          <p:nvPr/>
        </p:nvSpPr>
        <p:spPr>
          <a:xfrm>
            <a:off x="1439168" y="1710582"/>
            <a:ext cx="180955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smtClean="0">
                <a:solidFill>
                  <a:srgbClr val="FF0000"/>
                </a:solidFill>
              </a:rPr>
              <a:t>71 - 48</a:t>
            </a:r>
            <a:endParaRPr lang="en-US" sz="3200" b="1" dirty="0">
              <a:solidFill>
                <a:srgbClr val="FF0000"/>
              </a:solidFill>
            </a:endParaRPr>
          </a:p>
        </p:txBody>
      </p:sp>
      <p:sp>
        <p:nvSpPr>
          <p:cNvPr id="39" name="TextBox 38">
            <a:extLst>
              <a:ext uri="{FF2B5EF4-FFF2-40B4-BE49-F238E27FC236}">
                <a16:creationId xmlns:a16="http://schemas.microsoft.com/office/drawing/2014/main" id="{3FB4B79E-383A-4F92-8763-7619132660A4}"/>
              </a:ext>
            </a:extLst>
          </p:cNvPr>
          <p:cNvSpPr txBox="1"/>
          <p:nvPr/>
        </p:nvSpPr>
        <p:spPr>
          <a:xfrm>
            <a:off x="3886277" y="1710582"/>
            <a:ext cx="180955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smtClean="0">
                <a:solidFill>
                  <a:srgbClr val="FF0000"/>
                </a:solidFill>
              </a:rPr>
              <a:t>52 - 36</a:t>
            </a:r>
            <a:endParaRPr lang="en-US" sz="3200" b="1" dirty="0">
              <a:solidFill>
                <a:srgbClr val="FF0000"/>
              </a:solidFill>
            </a:endParaRPr>
          </a:p>
        </p:txBody>
      </p:sp>
      <p:sp>
        <p:nvSpPr>
          <p:cNvPr id="40" name="TextBox 39">
            <a:extLst>
              <a:ext uri="{FF2B5EF4-FFF2-40B4-BE49-F238E27FC236}">
                <a16:creationId xmlns:a16="http://schemas.microsoft.com/office/drawing/2014/main" id="{125CC4D5-6F9C-4820-9078-9AFEAC3B197D}"/>
              </a:ext>
            </a:extLst>
          </p:cNvPr>
          <p:cNvSpPr txBox="1"/>
          <p:nvPr/>
        </p:nvSpPr>
        <p:spPr>
          <a:xfrm>
            <a:off x="6449718" y="1710582"/>
            <a:ext cx="180955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smtClean="0">
                <a:solidFill>
                  <a:srgbClr val="FF0000"/>
                </a:solidFill>
              </a:rPr>
              <a:t>43 - 17</a:t>
            </a:r>
            <a:endParaRPr lang="en-US" sz="3200" b="1" dirty="0">
              <a:solidFill>
                <a:srgbClr val="FF0000"/>
              </a:solidFill>
            </a:endParaRPr>
          </a:p>
        </p:txBody>
      </p:sp>
      <p:sp>
        <p:nvSpPr>
          <p:cNvPr id="42" name="TextBox 41">
            <a:extLst>
              <a:ext uri="{FF2B5EF4-FFF2-40B4-BE49-F238E27FC236}">
                <a16:creationId xmlns:a16="http://schemas.microsoft.com/office/drawing/2014/main" id="{598B111B-7450-4632-8631-D03C4C4D6CDB}"/>
              </a:ext>
            </a:extLst>
          </p:cNvPr>
          <p:cNvSpPr txBox="1"/>
          <p:nvPr/>
        </p:nvSpPr>
        <p:spPr>
          <a:xfrm>
            <a:off x="8930291" y="1710582"/>
            <a:ext cx="180955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smtClean="0">
                <a:solidFill>
                  <a:srgbClr val="FF0000"/>
                </a:solidFill>
              </a:rPr>
              <a:t>64 - 29</a:t>
            </a:r>
            <a:endParaRPr lang="en-US" sz="3200" b="1" dirty="0">
              <a:solidFill>
                <a:srgbClr val="FF0000"/>
              </a:solidFill>
            </a:endParaRPr>
          </a:p>
        </p:txBody>
      </p:sp>
      <p:cxnSp>
        <p:nvCxnSpPr>
          <p:cNvPr id="63" name="Straight Connector 62">
            <a:extLst>
              <a:ext uri="{FF2B5EF4-FFF2-40B4-BE49-F238E27FC236}">
                <a16:creationId xmlns:a16="http://schemas.microsoft.com/office/drawing/2014/main" id="{C141D51A-0734-48ED-98CC-BD230920D347}"/>
              </a:ext>
            </a:extLst>
          </p:cNvPr>
          <p:cNvCxnSpPr/>
          <p:nvPr/>
        </p:nvCxnSpPr>
        <p:spPr>
          <a:xfrm>
            <a:off x="1961658" y="4085787"/>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DE409A2-A645-4E1D-9E57-5A53711EB10D}"/>
              </a:ext>
            </a:extLst>
          </p:cNvPr>
          <p:cNvSpPr txBox="1"/>
          <p:nvPr/>
        </p:nvSpPr>
        <p:spPr>
          <a:xfrm>
            <a:off x="1963917" y="3523130"/>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68" name="Straight Connector 67">
            <a:extLst>
              <a:ext uri="{FF2B5EF4-FFF2-40B4-BE49-F238E27FC236}">
                <a16:creationId xmlns:a16="http://schemas.microsoft.com/office/drawing/2014/main" id="{C141D51A-0734-48ED-98CC-BD230920D347}"/>
              </a:ext>
            </a:extLst>
          </p:cNvPr>
          <p:cNvCxnSpPr/>
          <p:nvPr/>
        </p:nvCxnSpPr>
        <p:spPr>
          <a:xfrm>
            <a:off x="4497047" y="4085782"/>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DE409A2-A645-4E1D-9E57-5A53711EB10D}"/>
              </a:ext>
            </a:extLst>
          </p:cNvPr>
          <p:cNvSpPr txBox="1"/>
          <p:nvPr/>
        </p:nvSpPr>
        <p:spPr>
          <a:xfrm>
            <a:off x="4499306" y="3523125"/>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73" name="Straight Connector 72">
            <a:extLst>
              <a:ext uri="{FF2B5EF4-FFF2-40B4-BE49-F238E27FC236}">
                <a16:creationId xmlns:a16="http://schemas.microsoft.com/office/drawing/2014/main" id="{C141D51A-0734-48ED-98CC-BD230920D347}"/>
              </a:ext>
            </a:extLst>
          </p:cNvPr>
          <p:cNvCxnSpPr/>
          <p:nvPr/>
        </p:nvCxnSpPr>
        <p:spPr>
          <a:xfrm>
            <a:off x="7004714" y="4155057"/>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DE409A2-A645-4E1D-9E57-5A53711EB10D}"/>
              </a:ext>
            </a:extLst>
          </p:cNvPr>
          <p:cNvSpPr txBox="1"/>
          <p:nvPr/>
        </p:nvSpPr>
        <p:spPr>
          <a:xfrm>
            <a:off x="7006973" y="3592400"/>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78" name="Straight Connector 77">
            <a:extLst>
              <a:ext uri="{FF2B5EF4-FFF2-40B4-BE49-F238E27FC236}">
                <a16:creationId xmlns:a16="http://schemas.microsoft.com/office/drawing/2014/main" id="{C141D51A-0734-48ED-98CC-BD230920D347}"/>
              </a:ext>
            </a:extLst>
          </p:cNvPr>
          <p:cNvCxnSpPr/>
          <p:nvPr/>
        </p:nvCxnSpPr>
        <p:spPr>
          <a:xfrm>
            <a:off x="9484675" y="4127347"/>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DE409A2-A645-4E1D-9E57-5A53711EB10D}"/>
              </a:ext>
            </a:extLst>
          </p:cNvPr>
          <p:cNvSpPr txBox="1"/>
          <p:nvPr/>
        </p:nvSpPr>
        <p:spPr>
          <a:xfrm>
            <a:off x="9486934" y="3564690"/>
            <a:ext cx="315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3" name="TextBox 82">
            <a:extLst>
              <a:ext uri="{FF2B5EF4-FFF2-40B4-BE49-F238E27FC236}">
                <a16:creationId xmlns:a16="http://schemas.microsoft.com/office/drawing/2014/main" id="{FF0C67B0-078D-4E6F-879C-70B339F6BFA8}"/>
              </a:ext>
            </a:extLst>
          </p:cNvPr>
          <p:cNvSpPr txBox="1"/>
          <p:nvPr/>
        </p:nvSpPr>
        <p:spPr>
          <a:xfrm>
            <a:off x="2367794" y="4025268"/>
            <a:ext cx="41624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3</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4" name="TextBox 83">
            <a:extLst>
              <a:ext uri="{FF2B5EF4-FFF2-40B4-BE49-F238E27FC236}">
                <a16:creationId xmlns:a16="http://schemas.microsoft.com/office/drawing/2014/main" id="{FF0C67B0-078D-4E6F-879C-70B339F6BFA8}"/>
              </a:ext>
            </a:extLst>
          </p:cNvPr>
          <p:cNvSpPr txBox="1"/>
          <p:nvPr/>
        </p:nvSpPr>
        <p:spPr>
          <a:xfrm>
            <a:off x="2146093" y="4030361"/>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2</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5" name="TextBox 84">
            <a:extLst>
              <a:ext uri="{FF2B5EF4-FFF2-40B4-BE49-F238E27FC236}">
                <a16:creationId xmlns:a16="http://schemas.microsoft.com/office/drawing/2014/main" id="{FF0C67B0-078D-4E6F-879C-70B339F6BFA8}"/>
              </a:ext>
            </a:extLst>
          </p:cNvPr>
          <p:cNvSpPr txBox="1"/>
          <p:nvPr/>
        </p:nvSpPr>
        <p:spPr>
          <a:xfrm>
            <a:off x="4875435" y="4030357"/>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6</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6" name="TextBox 85">
            <a:extLst>
              <a:ext uri="{FF2B5EF4-FFF2-40B4-BE49-F238E27FC236}">
                <a16:creationId xmlns:a16="http://schemas.microsoft.com/office/drawing/2014/main" id="{FF0C67B0-078D-4E6F-879C-70B339F6BFA8}"/>
              </a:ext>
            </a:extLst>
          </p:cNvPr>
          <p:cNvSpPr txBox="1"/>
          <p:nvPr/>
        </p:nvSpPr>
        <p:spPr>
          <a:xfrm>
            <a:off x="4669723" y="4041193"/>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1</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7" name="TextBox 86">
            <a:extLst>
              <a:ext uri="{FF2B5EF4-FFF2-40B4-BE49-F238E27FC236}">
                <a16:creationId xmlns:a16="http://schemas.microsoft.com/office/drawing/2014/main" id="{FF0C67B0-078D-4E6F-879C-70B339F6BFA8}"/>
              </a:ext>
            </a:extLst>
          </p:cNvPr>
          <p:cNvSpPr txBox="1"/>
          <p:nvPr/>
        </p:nvSpPr>
        <p:spPr>
          <a:xfrm>
            <a:off x="7389055" y="4093426"/>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6</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8" name="TextBox 87">
            <a:extLst>
              <a:ext uri="{FF2B5EF4-FFF2-40B4-BE49-F238E27FC236}">
                <a16:creationId xmlns:a16="http://schemas.microsoft.com/office/drawing/2014/main" id="{FF0C67B0-078D-4E6F-879C-70B339F6BFA8}"/>
              </a:ext>
            </a:extLst>
          </p:cNvPr>
          <p:cNvSpPr txBox="1"/>
          <p:nvPr/>
        </p:nvSpPr>
        <p:spPr>
          <a:xfrm>
            <a:off x="7196363" y="4080945"/>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2</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9" name="TextBox 88">
            <a:extLst>
              <a:ext uri="{FF2B5EF4-FFF2-40B4-BE49-F238E27FC236}">
                <a16:creationId xmlns:a16="http://schemas.microsoft.com/office/drawing/2014/main" id="{FF0C67B0-078D-4E6F-879C-70B339F6BFA8}"/>
              </a:ext>
            </a:extLst>
          </p:cNvPr>
          <p:cNvSpPr txBox="1"/>
          <p:nvPr/>
        </p:nvSpPr>
        <p:spPr>
          <a:xfrm>
            <a:off x="9911405" y="4058810"/>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solidFill>
                  <a:srgbClr val="FF0000"/>
                </a:solidFill>
                <a:latin typeface="Times New Roman" panose="02020603050405020304" pitchFamily="18" charset="0"/>
                <a:cs typeface="Times New Roman" panose="02020603050405020304" pitchFamily="18" charset="0"/>
              </a:rPr>
              <a:t>5</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90" name="TextBox 89">
            <a:extLst>
              <a:ext uri="{FF2B5EF4-FFF2-40B4-BE49-F238E27FC236}">
                <a16:creationId xmlns:a16="http://schemas.microsoft.com/office/drawing/2014/main" id="{FF0C67B0-078D-4E6F-879C-70B339F6BFA8}"/>
              </a:ext>
            </a:extLst>
          </p:cNvPr>
          <p:cNvSpPr txBox="1"/>
          <p:nvPr/>
        </p:nvSpPr>
        <p:spPr>
          <a:xfrm>
            <a:off x="9731413" y="4058810"/>
            <a:ext cx="4551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000" b="1" dirty="0">
                <a:solidFill>
                  <a:srgbClr val="FF0000"/>
                </a:solidFill>
                <a:latin typeface="Times New Roman" panose="02020603050405020304" pitchFamily="18" charset="0"/>
                <a:cs typeface="Times New Roman" panose="02020603050405020304" pitchFamily="18" charset="0"/>
              </a:rPr>
              <a:t>3</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controls>
      <mc:AlternateContent xmlns:mc="http://schemas.openxmlformats.org/markup-compatibility/2006">
        <mc:Choice xmlns:v="urn:schemas-microsoft-com:vml" Requires="v">
          <p:control spid="5359" name="TextBox1" r:id="rId2" imgW="561960" imgH="514440"/>
        </mc:Choice>
        <mc:Fallback>
          <p:control name="TextBox1" r:id="rId2" imgW="561960" imgH="514440">
            <p:pic>
              <p:nvPicPr>
                <p:cNvPr id="64" name="TextBox1">
                  <a:extLst>
                    <a:ext uri="{FF2B5EF4-FFF2-40B4-BE49-F238E27FC236}">
                      <a16:creationId xmlns:a16="http://schemas.microsoft.com/office/drawing/2014/main" id="{9DF78BC0-C858-40A7-90F3-71183FC42BA4}"/>
                    </a:ext>
                  </a:extLst>
                </p:cNvPr>
                <p:cNvPicPr>
                  <a:picLocks/>
                </p:cNvPicPr>
                <p:nvPr/>
              </p:nvPicPr>
              <p:blipFill>
                <a:blip r:embed="rId16"/>
                <a:stretch>
                  <a:fillRect/>
                </a:stretch>
              </p:blipFill>
              <p:spPr>
                <a:xfrm>
                  <a:off x="2140688" y="3120096"/>
                  <a:ext cx="557607" cy="509957"/>
                </a:xfrm>
                <a:prstGeom prst="rect">
                  <a:avLst/>
                </a:prstGeom>
              </p:spPr>
            </p:pic>
          </p:control>
        </mc:Fallback>
      </mc:AlternateContent>
      <mc:AlternateContent xmlns:mc="http://schemas.openxmlformats.org/markup-compatibility/2006">
        <mc:Choice xmlns:v="urn:schemas-microsoft-com:vml" Requires="v">
          <p:control spid="5360" name="TextBox2" r:id="rId3" imgW="571680" imgH="476280"/>
        </mc:Choice>
        <mc:Fallback>
          <p:control name="TextBox2" r:id="rId3" imgW="571680" imgH="476280">
            <p:pic>
              <p:nvPicPr>
                <p:cNvPr id="65" name="TextBox2">
                  <a:extLst>
                    <a:ext uri="{FF2B5EF4-FFF2-40B4-BE49-F238E27FC236}">
                      <a16:creationId xmlns:a16="http://schemas.microsoft.com/office/drawing/2014/main" id="{9DF78BC0-C858-40A7-90F3-71183FC42BA4}"/>
                    </a:ext>
                  </a:extLst>
                </p:cNvPr>
                <p:cNvPicPr>
                  <a:picLocks/>
                </p:cNvPicPr>
                <p:nvPr/>
              </p:nvPicPr>
              <p:blipFill>
                <a:blip r:embed="rId17"/>
                <a:stretch>
                  <a:fillRect/>
                </a:stretch>
              </p:blipFill>
              <p:spPr>
                <a:xfrm>
                  <a:off x="2144146" y="3572391"/>
                  <a:ext cx="573199" cy="477984"/>
                </a:xfrm>
                <a:prstGeom prst="rect">
                  <a:avLst/>
                </a:prstGeom>
              </p:spPr>
            </p:pic>
          </p:control>
        </mc:Fallback>
      </mc:AlternateContent>
      <mc:AlternateContent xmlns:mc="http://schemas.openxmlformats.org/markup-compatibility/2006">
        <mc:Choice xmlns:v="urn:schemas-microsoft-com:vml" Requires="v">
          <p:control spid="5361" name="TextBox3" r:id="rId4" imgW="361800" imgH="352440"/>
        </mc:Choice>
        <mc:Fallback>
          <p:control name="TextBox3" r:id="rId4" imgW="361800" imgH="352440">
            <p:pic>
              <p:nvPicPr>
                <p:cNvPr id="66" name="TextBox3">
                  <a:extLst>
                    <a:ext uri="{FF2B5EF4-FFF2-40B4-BE49-F238E27FC236}">
                      <a16:creationId xmlns:a16="http://schemas.microsoft.com/office/drawing/2014/main" id="{9DF78BC0-C858-40A7-90F3-71183FC42BA4}"/>
                    </a:ext>
                  </a:extLst>
                </p:cNvPr>
                <p:cNvPicPr>
                  <a:picLocks/>
                </p:cNvPicPr>
                <p:nvPr/>
              </p:nvPicPr>
              <p:blipFill>
                <a:blip r:embed="rId18"/>
                <a:stretch>
                  <a:fillRect/>
                </a:stretch>
              </p:blipFill>
              <p:spPr>
                <a:xfrm>
                  <a:off x="1787100" y="3341566"/>
                  <a:ext cx="358993" cy="354954"/>
                </a:xfrm>
                <a:prstGeom prst="rect">
                  <a:avLst/>
                </a:prstGeom>
              </p:spPr>
            </p:pic>
          </p:control>
        </mc:Fallback>
      </mc:AlternateContent>
      <mc:AlternateContent xmlns:mc="http://schemas.openxmlformats.org/markup-compatibility/2006">
        <mc:Choice xmlns:v="urn:schemas-microsoft-com:vml" Requires="v">
          <p:control spid="5362" name="TextBox4" r:id="rId5" imgW="561960" imgH="514440"/>
        </mc:Choice>
        <mc:Fallback>
          <p:control name="TextBox4" r:id="rId5" imgW="561960" imgH="514440">
            <p:pic>
              <p:nvPicPr>
                <p:cNvPr id="69" name="TextBox4">
                  <a:extLst>
                    <a:ext uri="{FF2B5EF4-FFF2-40B4-BE49-F238E27FC236}">
                      <a16:creationId xmlns:a16="http://schemas.microsoft.com/office/drawing/2014/main" id="{9DF78BC0-C858-40A7-90F3-71183FC42BA4}"/>
                    </a:ext>
                  </a:extLst>
                </p:cNvPr>
                <p:cNvPicPr>
                  <a:picLocks/>
                </p:cNvPicPr>
                <p:nvPr/>
              </p:nvPicPr>
              <p:blipFill>
                <a:blip r:embed="rId19"/>
                <a:stretch>
                  <a:fillRect/>
                </a:stretch>
              </p:blipFill>
              <p:spPr>
                <a:xfrm>
                  <a:off x="4676077" y="3120091"/>
                  <a:ext cx="557607" cy="509957"/>
                </a:xfrm>
                <a:prstGeom prst="rect">
                  <a:avLst/>
                </a:prstGeom>
              </p:spPr>
            </p:pic>
          </p:control>
        </mc:Fallback>
      </mc:AlternateContent>
      <mc:AlternateContent xmlns:mc="http://schemas.openxmlformats.org/markup-compatibility/2006">
        <mc:Choice xmlns:v="urn:schemas-microsoft-com:vml" Requires="v">
          <p:control spid="5363" name="TextBox5" r:id="rId6" imgW="571680" imgH="476280"/>
        </mc:Choice>
        <mc:Fallback>
          <p:control name="TextBox5" r:id="rId6" imgW="571680" imgH="476280">
            <p:pic>
              <p:nvPicPr>
                <p:cNvPr id="70" name="TextBox5">
                  <a:extLst>
                    <a:ext uri="{FF2B5EF4-FFF2-40B4-BE49-F238E27FC236}">
                      <a16:creationId xmlns:a16="http://schemas.microsoft.com/office/drawing/2014/main" id="{9DF78BC0-C858-40A7-90F3-71183FC42BA4}"/>
                    </a:ext>
                  </a:extLst>
                </p:cNvPr>
                <p:cNvPicPr>
                  <a:picLocks/>
                </p:cNvPicPr>
                <p:nvPr/>
              </p:nvPicPr>
              <p:blipFill>
                <a:blip r:embed="rId20"/>
                <a:stretch>
                  <a:fillRect/>
                </a:stretch>
              </p:blipFill>
              <p:spPr>
                <a:xfrm>
                  <a:off x="4679535" y="3572386"/>
                  <a:ext cx="573199" cy="477984"/>
                </a:xfrm>
                <a:prstGeom prst="rect">
                  <a:avLst/>
                </a:prstGeom>
              </p:spPr>
            </p:pic>
          </p:control>
        </mc:Fallback>
      </mc:AlternateContent>
      <mc:AlternateContent xmlns:mc="http://schemas.openxmlformats.org/markup-compatibility/2006">
        <mc:Choice xmlns:v="urn:schemas-microsoft-com:vml" Requires="v">
          <p:control spid="5364" name="TextBox6" r:id="rId7" imgW="361800" imgH="352440"/>
        </mc:Choice>
        <mc:Fallback>
          <p:control name="TextBox6" r:id="rId7" imgW="361800" imgH="352440">
            <p:pic>
              <p:nvPicPr>
                <p:cNvPr id="71" name="TextBox6">
                  <a:extLst>
                    <a:ext uri="{FF2B5EF4-FFF2-40B4-BE49-F238E27FC236}">
                      <a16:creationId xmlns:a16="http://schemas.microsoft.com/office/drawing/2014/main" id="{9DF78BC0-C858-40A7-90F3-71183FC42BA4}"/>
                    </a:ext>
                  </a:extLst>
                </p:cNvPr>
                <p:cNvPicPr>
                  <a:picLocks/>
                </p:cNvPicPr>
                <p:nvPr/>
              </p:nvPicPr>
              <p:blipFill>
                <a:blip r:embed="rId18"/>
                <a:stretch>
                  <a:fillRect/>
                </a:stretch>
              </p:blipFill>
              <p:spPr>
                <a:xfrm>
                  <a:off x="4322489" y="3341561"/>
                  <a:ext cx="358993" cy="354954"/>
                </a:xfrm>
                <a:prstGeom prst="rect">
                  <a:avLst/>
                </a:prstGeom>
              </p:spPr>
            </p:pic>
          </p:control>
        </mc:Fallback>
      </mc:AlternateContent>
      <mc:AlternateContent xmlns:mc="http://schemas.openxmlformats.org/markup-compatibility/2006">
        <mc:Choice xmlns:v="urn:schemas-microsoft-com:vml" Requires="v">
          <p:control spid="5365" name="TextBox7" r:id="rId8" imgW="561960" imgH="514440"/>
        </mc:Choice>
        <mc:Fallback>
          <p:control name="TextBox7" r:id="rId8" imgW="561960" imgH="514440">
            <p:pic>
              <p:nvPicPr>
                <p:cNvPr id="74" name="TextBox7">
                  <a:extLst>
                    <a:ext uri="{FF2B5EF4-FFF2-40B4-BE49-F238E27FC236}">
                      <a16:creationId xmlns:a16="http://schemas.microsoft.com/office/drawing/2014/main" id="{9DF78BC0-C858-40A7-90F3-71183FC42BA4}"/>
                    </a:ext>
                  </a:extLst>
                </p:cNvPr>
                <p:cNvPicPr>
                  <a:picLocks/>
                </p:cNvPicPr>
                <p:nvPr/>
              </p:nvPicPr>
              <p:blipFill>
                <a:blip r:embed="rId21"/>
                <a:stretch>
                  <a:fillRect/>
                </a:stretch>
              </p:blipFill>
              <p:spPr>
                <a:xfrm>
                  <a:off x="7183744" y="3189366"/>
                  <a:ext cx="557607" cy="509957"/>
                </a:xfrm>
                <a:prstGeom prst="rect">
                  <a:avLst/>
                </a:prstGeom>
              </p:spPr>
            </p:pic>
          </p:control>
        </mc:Fallback>
      </mc:AlternateContent>
      <mc:AlternateContent xmlns:mc="http://schemas.openxmlformats.org/markup-compatibility/2006">
        <mc:Choice xmlns:v="urn:schemas-microsoft-com:vml" Requires="v">
          <p:control spid="5366" name="TextBox8" r:id="rId9" imgW="571680" imgH="476280"/>
        </mc:Choice>
        <mc:Fallback>
          <p:control name="TextBox8" r:id="rId9" imgW="571680" imgH="476280">
            <p:pic>
              <p:nvPicPr>
                <p:cNvPr id="75" name="TextBox8">
                  <a:extLst>
                    <a:ext uri="{FF2B5EF4-FFF2-40B4-BE49-F238E27FC236}">
                      <a16:creationId xmlns:a16="http://schemas.microsoft.com/office/drawing/2014/main" id="{9DF78BC0-C858-40A7-90F3-71183FC42BA4}"/>
                    </a:ext>
                  </a:extLst>
                </p:cNvPr>
                <p:cNvPicPr>
                  <a:picLocks/>
                </p:cNvPicPr>
                <p:nvPr/>
              </p:nvPicPr>
              <p:blipFill>
                <a:blip r:embed="rId22"/>
                <a:stretch>
                  <a:fillRect/>
                </a:stretch>
              </p:blipFill>
              <p:spPr>
                <a:xfrm>
                  <a:off x="7187202" y="3641661"/>
                  <a:ext cx="573199" cy="477984"/>
                </a:xfrm>
                <a:prstGeom prst="rect">
                  <a:avLst/>
                </a:prstGeom>
              </p:spPr>
            </p:pic>
          </p:control>
        </mc:Fallback>
      </mc:AlternateContent>
      <mc:AlternateContent xmlns:mc="http://schemas.openxmlformats.org/markup-compatibility/2006">
        <mc:Choice xmlns:v="urn:schemas-microsoft-com:vml" Requires="v">
          <p:control spid="5367" name="TextBox9" r:id="rId10" imgW="361800" imgH="352440"/>
        </mc:Choice>
        <mc:Fallback>
          <p:control name="TextBox9" r:id="rId10" imgW="361800" imgH="352440">
            <p:pic>
              <p:nvPicPr>
                <p:cNvPr id="76" name="TextBox9">
                  <a:extLst>
                    <a:ext uri="{FF2B5EF4-FFF2-40B4-BE49-F238E27FC236}">
                      <a16:creationId xmlns:a16="http://schemas.microsoft.com/office/drawing/2014/main" id="{9DF78BC0-C858-40A7-90F3-71183FC42BA4}"/>
                    </a:ext>
                  </a:extLst>
                </p:cNvPr>
                <p:cNvPicPr>
                  <a:picLocks/>
                </p:cNvPicPr>
                <p:nvPr/>
              </p:nvPicPr>
              <p:blipFill>
                <a:blip r:embed="rId18"/>
                <a:stretch>
                  <a:fillRect/>
                </a:stretch>
              </p:blipFill>
              <p:spPr>
                <a:xfrm>
                  <a:off x="6830156" y="3410836"/>
                  <a:ext cx="358993" cy="354954"/>
                </a:xfrm>
                <a:prstGeom prst="rect">
                  <a:avLst/>
                </a:prstGeom>
              </p:spPr>
            </p:pic>
          </p:control>
        </mc:Fallback>
      </mc:AlternateContent>
      <mc:AlternateContent xmlns:mc="http://schemas.openxmlformats.org/markup-compatibility/2006">
        <mc:Choice xmlns:v="urn:schemas-microsoft-com:vml" Requires="v">
          <p:control spid="5368" name="TextBox10" r:id="rId11" imgW="561960" imgH="514440"/>
        </mc:Choice>
        <mc:Fallback>
          <p:control name="TextBox10" r:id="rId11" imgW="561960" imgH="514440">
            <p:pic>
              <p:nvPicPr>
                <p:cNvPr id="79" name="TextBox10">
                  <a:extLst>
                    <a:ext uri="{FF2B5EF4-FFF2-40B4-BE49-F238E27FC236}">
                      <a16:creationId xmlns:a16="http://schemas.microsoft.com/office/drawing/2014/main" id="{9DF78BC0-C858-40A7-90F3-71183FC42BA4}"/>
                    </a:ext>
                  </a:extLst>
                </p:cNvPr>
                <p:cNvPicPr>
                  <a:picLocks/>
                </p:cNvPicPr>
                <p:nvPr/>
              </p:nvPicPr>
              <p:blipFill>
                <a:blip r:embed="rId23"/>
                <a:stretch>
                  <a:fillRect/>
                </a:stretch>
              </p:blipFill>
              <p:spPr>
                <a:xfrm>
                  <a:off x="9663705" y="3161656"/>
                  <a:ext cx="557607" cy="509957"/>
                </a:xfrm>
                <a:prstGeom prst="rect">
                  <a:avLst/>
                </a:prstGeom>
              </p:spPr>
            </p:pic>
          </p:control>
        </mc:Fallback>
      </mc:AlternateContent>
      <mc:AlternateContent xmlns:mc="http://schemas.openxmlformats.org/markup-compatibility/2006">
        <mc:Choice xmlns:v="urn:schemas-microsoft-com:vml" Requires="v">
          <p:control spid="5369" name="TextBox11" r:id="rId12" imgW="571680" imgH="476280"/>
        </mc:Choice>
        <mc:Fallback>
          <p:control name="TextBox11" r:id="rId12" imgW="571680" imgH="476280">
            <p:pic>
              <p:nvPicPr>
                <p:cNvPr id="80" name="TextBox11">
                  <a:extLst>
                    <a:ext uri="{FF2B5EF4-FFF2-40B4-BE49-F238E27FC236}">
                      <a16:creationId xmlns:a16="http://schemas.microsoft.com/office/drawing/2014/main" id="{9DF78BC0-C858-40A7-90F3-71183FC42BA4}"/>
                    </a:ext>
                  </a:extLst>
                </p:cNvPr>
                <p:cNvPicPr>
                  <a:picLocks/>
                </p:cNvPicPr>
                <p:nvPr/>
              </p:nvPicPr>
              <p:blipFill>
                <a:blip r:embed="rId24"/>
                <a:stretch>
                  <a:fillRect/>
                </a:stretch>
              </p:blipFill>
              <p:spPr>
                <a:xfrm>
                  <a:off x="9667163" y="3613951"/>
                  <a:ext cx="573199" cy="477984"/>
                </a:xfrm>
                <a:prstGeom prst="rect">
                  <a:avLst/>
                </a:prstGeom>
              </p:spPr>
            </p:pic>
          </p:control>
        </mc:Fallback>
      </mc:AlternateContent>
      <mc:AlternateContent xmlns:mc="http://schemas.openxmlformats.org/markup-compatibility/2006">
        <mc:Choice xmlns:v="urn:schemas-microsoft-com:vml" Requires="v">
          <p:control spid="5370" name="TextBox12" r:id="rId13" imgW="361800" imgH="352440"/>
        </mc:Choice>
        <mc:Fallback>
          <p:control name="TextBox12" r:id="rId13" imgW="361800" imgH="352440">
            <p:pic>
              <p:nvPicPr>
                <p:cNvPr id="81" name="TextBox12">
                  <a:extLst>
                    <a:ext uri="{FF2B5EF4-FFF2-40B4-BE49-F238E27FC236}">
                      <a16:creationId xmlns:a16="http://schemas.microsoft.com/office/drawing/2014/main" id="{9DF78BC0-C858-40A7-90F3-71183FC42BA4}"/>
                    </a:ext>
                  </a:extLst>
                </p:cNvPr>
                <p:cNvPicPr>
                  <a:picLocks/>
                </p:cNvPicPr>
                <p:nvPr/>
              </p:nvPicPr>
              <p:blipFill>
                <a:blip r:embed="rId18"/>
                <a:stretch>
                  <a:fillRect/>
                </a:stretch>
              </p:blipFill>
              <p:spPr>
                <a:xfrm>
                  <a:off x="9310117" y="3383126"/>
                  <a:ext cx="358993" cy="354954"/>
                </a:xfrm>
                <a:prstGeom prst="rect">
                  <a:avLst/>
                </a:prstGeom>
              </p:spPr>
            </p:pic>
          </p:control>
        </mc:Fallback>
      </mc:AlternateContent>
    </p:controls>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strips(upRight)">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ipe(down)">
                                      <p:cBhvr>
                                        <p:cTn id="26" dur="500"/>
                                        <p:tgtEl>
                                          <p:spTgt spid="8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inVertical)">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down)">
                                      <p:cBhvr>
                                        <p:cTn id="36" dur="500"/>
                                        <p:tgtEl>
                                          <p:spTgt spid="84"/>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strips(upRight)">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down)">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barn(inVertical)">
                                      <p:cBhvr>
                                        <p:cTn id="51" dur="500"/>
                                        <p:tgtEl>
                                          <p:spTgt spid="7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wipe(down)">
                                      <p:cBhvr>
                                        <p:cTn id="56" dur="500"/>
                                        <p:tgtEl>
                                          <p:spTgt spid="86"/>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3"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strips(upRight)">
                                      <p:cBhvr>
                                        <p:cTn id="61" dur="500"/>
                                        <p:tgtEl>
                                          <p:spTgt spid="7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87"/>
                                        </p:tgtEl>
                                        <p:attrNameLst>
                                          <p:attrName>style.visibility</p:attrName>
                                        </p:attrNameLst>
                                      </p:cBhvr>
                                      <p:to>
                                        <p:strVal val="visible"/>
                                      </p:to>
                                    </p:set>
                                    <p:animEffect transition="in" filter="wipe(down)">
                                      <p:cBhvr>
                                        <p:cTn id="66" dur="500"/>
                                        <p:tgtEl>
                                          <p:spTgt spid="8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barn(inVertical)">
                                      <p:cBhvr>
                                        <p:cTn id="71" dur="500"/>
                                        <p:tgtEl>
                                          <p:spTgt spid="7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wipe(down)">
                                      <p:cBhvr>
                                        <p:cTn id="76" dur="500"/>
                                        <p:tgtEl>
                                          <p:spTgt spid="88"/>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strips(upRight)">
                                      <p:cBhvr>
                                        <p:cTn id="81" dur="500"/>
                                        <p:tgtEl>
                                          <p:spTgt spid="7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wipe(down)">
                                      <p:cBhvr>
                                        <p:cTn id="86" dur="500"/>
                                        <p:tgtEl>
                                          <p:spTgt spid="8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barn(inVertical)">
                                      <p:cBhvr>
                                        <p:cTn id="91" dur="500"/>
                                        <p:tgtEl>
                                          <p:spTgt spid="8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wipe(down)">
                                      <p:cBhvr>
                                        <p:cTn id="9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9" grpId="0" animBg="1"/>
      <p:bldP spid="40" grpId="0" animBg="1"/>
      <p:bldP spid="42" grpId="0" animBg="1"/>
      <p:bldP spid="67" grpId="0"/>
      <p:bldP spid="72" grpId="0"/>
      <p:bldP spid="77" grpId="0"/>
      <p:bldP spid="82" grpId="0"/>
      <p:bldP spid="83" grpId="0"/>
      <p:bldP spid="84" grpId="0"/>
      <p:bldP spid="85" grpId="0"/>
      <p:bldP spid="86" grpId="0"/>
      <p:bldP spid="87" grpId="0"/>
      <p:bldP spid="88" grpId="0"/>
      <p:bldP spid="89" grpId="0"/>
      <p:bldP spid="9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41680"/>
            <a:ext cx="12192000" cy="6774639"/>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830985" y="3304435"/>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rPr>
              <a:t>Bài</a:t>
            </a:r>
            <a:r>
              <a:rPr lang="en-US" sz="3600" b="1" dirty="0">
                <a:solidFill>
                  <a:srgbClr val="FFFF00"/>
                </a:solidFill>
              </a:rPr>
              <a:t> </a:t>
            </a:r>
            <a:r>
              <a:rPr lang="en-US" sz="3600" b="1" dirty="0" err="1">
                <a:solidFill>
                  <a:srgbClr val="FFFF00"/>
                </a:solidFill>
              </a:rPr>
              <a:t>học</a:t>
            </a:r>
            <a:r>
              <a:rPr lang="en-US" sz="3600" b="1" dirty="0">
                <a:solidFill>
                  <a:srgbClr val="FFFF00"/>
                </a:solidFill>
              </a:rPr>
              <a:t> </a:t>
            </a:r>
            <a:r>
              <a:rPr lang="en-US" sz="3600" b="1" dirty="0" err="1">
                <a:solidFill>
                  <a:srgbClr val="FFFF00"/>
                </a:solidFill>
              </a:rPr>
              <a:t>hôm</a:t>
            </a:r>
            <a:r>
              <a:rPr lang="en-US" sz="3600" b="1" dirty="0">
                <a:solidFill>
                  <a:srgbClr val="FFFF00"/>
                </a:solidFill>
              </a:rPr>
              <a:t> nay </a:t>
            </a:r>
            <a:r>
              <a:rPr lang="en-US" sz="3600" b="1" dirty="0" err="1">
                <a:solidFill>
                  <a:srgbClr val="FFFF00"/>
                </a:solidFill>
              </a:rPr>
              <a:t>em</a:t>
            </a:r>
            <a:r>
              <a:rPr lang="en-US" sz="3600" b="1" dirty="0">
                <a:solidFill>
                  <a:srgbClr val="FFFF00"/>
                </a:solidFill>
              </a:rPr>
              <a:t> </a:t>
            </a:r>
            <a:r>
              <a:rPr lang="en-US" sz="3600" b="1" dirty="0" err="1">
                <a:solidFill>
                  <a:srgbClr val="FFFF00"/>
                </a:solidFill>
              </a:rPr>
              <a:t>biết</a:t>
            </a:r>
            <a:r>
              <a:rPr lang="en-US" sz="3600" b="1" dirty="0">
                <a:solidFill>
                  <a:srgbClr val="FFFF00"/>
                </a:solidFill>
              </a:rPr>
              <a:t> </a:t>
            </a:r>
            <a:r>
              <a:rPr lang="en-US" sz="3600" b="1" dirty="0" err="1">
                <a:solidFill>
                  <a:srgbClr val="FFFF00"/>
                </a:solidFill>
              </a:rPr>
              <a:t>thêm</a:t>
            </a:r>
            <a:r>
              <a:rPr lang="en-US" sz="3600" b="1" dirty="0">
                <a:solidFill>
                  <a:srgbClr val="FFFF00"/>
                </a:solidFill>
              </a:rPr>
              <a:t> </a:t>
            </a:r>
            <a:r>
              <a:rPr lang="en-US" sz="3600" b="1" dirty="0" err="1">
                <a:solidFill>
                  <a:srgbClr val="FFFF00"/>
                </a:solidFill>
              </a:rPr>
              <a:t>được</a:t>
            </a:r>
            <a:r>
              <a:rPr lang="en-US" sz="3600" b="1" dirty="0">
                <a:solidFill>
                  <a:srgbClr val="FFFF00"/>
                </a:solidFill>
              </a:rPr>
              <a:t> </a:t>
            </a:r>
            <a:r>
              <a:rPr lang="en-US" sz="3600" b="1" dirty="0" err="1">
                <a:solidFill>
                  <a:srgbClr val="FFFF00"/>
                </a:solidFill>
              </a:rPr>
              <a:t>điều</a:t>
            </a:r>
            <a:r>
              <a:rPr lang="en-US" sz="3600" b="1" dirty="0">
                <a:solidFill>
                  <a:srgbClr val="FFFF00"/>
                </a:solidFill>
              </a:rPr>
              <a:t> </a:t>
            </a:r>
            <a:r>
              <a:rPr lang="en-US" sz="3600" b="1" dirty="0" err="1">
                <a:solidFill>
                  <a:srgbClr val="FFFF00"/>
                </a:solidFill>
              </a:rPr>
              <a:t>gì</a:t>
            </a:r>
            <a:r>
              <a:rPr lang="en-US" sz="3600" b="1" dirty="0">
                <a:solidFill>
                  <a:srgbClr val="FFFF00"/>
                </a:solidFill>
              </a:rPr>
              <a:t>?</a:t>
            </a:r>
          </a:p>
        </p:txBody>
      </p:sp>
      <p:sp>
        <p:nvSpPr>
          <p:cNvPr id="6" name="TextBox 5">
            <a:extLst>
              <a:ext uri="{FF2B5EF4-FFF2-40B4-BE49-F238E27FC236}">
                <a16:creationId xmlns:a16="http://schemas.microsoft.com/office/drawing/2014/main" id="{A5D3F467-6705-4C18-9FD1-748EC63802DD}"/>
              </a:ext>
            </a:extLst>
          </p:cNvPr>
          <p:cNvSpPr txBox="1"/>
          <p:nvPr/>
        </p:nvSpPr>
        <p:spPr>
          <a:xfrm>
            <a:off x="2981987" y="3245711"/>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rPr>
              <a:t>Để</a:t>
            </a:r>
            <a:r>
              <a:rPr lang="en-US" sz="3600" b="1" dirty="0">
                <a:solidFill>
                  <a:srgbClr val="FFFF00"/>
                </a:solidFill>
              </a:rPr>
              <a:t> </a:t>
            </a:r>
            <a:r>
              <a:rPr lang="en-US" sz="3600" b="1" dirty="0" err="1">
                <a:solidFill>
                  <a:srgbClr val="FFFF00"/>
                </a:solidFill>
              </a:rPr>
              <a:t>có</a:t>
            </a:r>
            <a:r>
              <a:rPr lang="en-US" sz="3600" b="1" dirty="0">
                <a:solidFill>
                  <a:srgbClr val="FFFF00"/>
                </a:solidFill>
              </a:rPr>
              <a:t> </a:t>
            </a:r>
            <a:r>
              <a:rPr lang="en-US" sz="3600" b="1" dirty="0" err="1">
                <a:solidFill>
                  <a:srgbClr val="FFFF00"/>
                </a:solidFill>
              </a:rPr>
              <a:t>thể</a:t>
            </a:r>
            <a:r>
              <a:rPr lang="en-US" sz="3600" b="1" dirty="0">
                <a:solidFill>
                  <a:srgbClr val="FFFF00"/>
                </a:solidFill>
              </a:rPr>
              <a:t> </a:t>
            </a:r>
            <a:r>
              <a:rPr lang="en-US" sz="3600" b="1" dirty="0" err="1">
                <a:solidFill>
                  <a:srgbClr val="FFFF00"/>
                </a:solidFill>
              </a:rPr>
              <a:t>làm</a:t>
            </a:r>
            <a:r>
              <a:rPr lang="en-US" sz="3600" b="1" dirty="0">
                <a:solidFill>
                  <a:srgbClr val="FFFF00"/>
                </a:solidFill>
              </a:rPr>
              <a:t> </a:t>
            </a:r>
            <a:r>
              <a:rPr lang="en-US" sz="3600" b="1" dirty="0" err="1">
                <a:solidFill>
                  <a:srgbClr val="FFFF00"/>
                </a:solidFill>
              </a:rPr>
              <a:t>tốt</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bài</a:t>
            </a:r>
            <a:r>
              <a:rPr lang="en-US" sz="3600" b="1" dirty="0">
                <a:solidFill>
                  <a:srgbClr val="FFFF00"/>
                </a:solidFill>
              </a:rPr>
              <a:t> </a:t>
            </a:r>
            <a:r>
              <a:rPr lang="en-US" sz="3600" b="1" dirty="0" err="1">
                <a:solidFill>
                  <a:srgbClr val="FFFF00"/>
                </a:solidFill>
              </a:rPr>
              <a:t>tập</a:t>
            </a:r>
            <a:r>
              <a:rPr lang="en-US" sz="3600" b="1" dirty="0">
                <a:solidFill>
                  <a:srgbClr val="FFFF00"/>
                </a:solidFill>
              </a:rPr>
              <a:t> </a:t>
            </a:r>
            <a:r>
              <a:rPr lang="en-US" sz="3600" b="1" dirty="0" err="1">
                <a:solidFill>
                  <a:srgbClr val="FFFF00"/>
                </a:solidFill>
              </a:rPr>
              <a:t>trên</a:t>
            </a:r>
            <a:r>
              <a:rPr lang="en-US" sz="3600" b="1" dirty="0">
                <a:solidFill>
                  <a:srgbClr val="FFFF00"/>
                </a:solidFill>
              </a:rPr>
              <a:t> </a:t>
            </a:r>
            <a:r>
              <a:rPr lang="en-US" sz="3600" b="1" dirty="0" err="1">
                <a:solidFill>
                  <a:srgbClr val="FFFF00"/>
                </a:solidFill>
              </a:rPr>
              <a:t>em</a:t>
            </a:r>
            <a:r>
              <a:rPr lang="en-US" sz="3600" b="1" dirty="0">
                <a:solidFill>
                  <a:srgbClr val="FFFF00"/>
                </a:solidFill>
              </a:rPr>
              <a:t> </a:t>
            </a:r>
            <a:r>
              <a:rPr lang="en-US" sz="3600" b="1" dirty="0" err="1">
                <a:solidFill>
                  <a:srgbClr val="FFFF00"/>
                </a:solidFill>
              </a:rPr>
              <a:t>nhắn</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điều</a:t>
            </a:r>
            <a:r>
              <a:rPr lang="en-US" sz="3600" b="1" dirty="0">
                <a:solidFill>
                  <a:srgbClr val="FFFF00"/>
                </a:solidFill>
              </a:rPr>
              <a:t> </a:t>
            </a:r>
            <a:r>
              <a:rPr lang="en-US" sz="3600" b="1" dirty="0" err="1">
                <a:solidFill>
                  <a:srgbClr val="FFFF00"/>
                </a:solidFill>
              </a:rPr>
              <a:t>gì</a:t>
            </a:r>
            <a:r>
              <a:rPr lang="en-US" sz="3600" b="1" dirty="0">
                <a:solidFill>
                  <a:srgbClr val="FFFF00"/>
                </a:solidFill>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1" nodeType="clickEffect">
                                  <p:stCondLst>
                                    <p:cond delay="0"/>
                                  </p:stCondLst>
                                  <p:childTnLst>
                                    <p:animEffect transition="out" filter="randombar(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3" y="3186337"/>
            <a:ext cx="781855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14" y="3953846"/>
            <a:ext cx="1716041" cy="1716042"/>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marL="0" marR="0" lvl="0" indent="0" algn="ctr" defTabSz="912666"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5" name="椭圆 4"/>
          <p:cNvSpPr/>
          <p:nvPr/>
        </p:nvSpPr>
        <p:spPr>
          <a:xfrm>
            <a:off x="1574088" y="4091432"/>
            <a:ext cx="1578456"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marL="0" marR="0" lvl="0" indent="0" algn="ctr" defTabSz="912666"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6" name="椭圆 5"/>
          <p:cNvSpPr/>
          <p:nvPr/>
        </p:nvSpPr>
        <p:spPr>
          <a:xfrm>
            <a:off x="9355134" y="2879789"/>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marL="0" marR="0" lvl="0" indent="0" algn="ctr" defTabSz="912666"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nvGrpSpPr>
          <p:cNvPr id="24" name="组合 23"/>
          <p:cNvGrpSpPr/>
          <p:nvPr/>
        </p:nvGrpSpPr>
        <p:grpSpPr>
          <a:xfrm>
            <a:off x="1216618" y="491832"/>
            <a:ext cx="10161131"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7"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marL="0" marR="0" lvl="0" indent="0" algn="ctr" defTabSz="912666"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9" y="810851"/>
            <a:ext cx="1759996" cy="734428"/>
          </a:xfrm>
          <a:prstGeom prst="rect">
            <a:avLst/>
          </a:prstGeom>
        </p:spPr>
      </p:pic>
      <p:sp>
        <p:nvSpPr>
          <p:cNvPr id="22" name="椭圆 21"/>
          <p:cNvSpPr/>
          <p:nvPr/>
        </p:nvSpPr>
        <p:spPr>
          <a:xfrm>
            <a:off x="1216618" y="598108"/>
            <a:ext cx="887647"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marL="0" marR="0" lvl="0" indent="0" algn="ctr" defTabSz="912666"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3" name="椭圆 22"/>
          <p:cNvSpPr/>
          <p:nvPr/>
        </p:nvSpPr>
        <p:spPr>
          <a:xfrm>
            <a:off x="1660449" y="1216700"/>
            <a:ext cx="538144"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marL="0" marR="0" lvl="0" indent="0" algn="ctr" defTabSz="912666"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0" name="Rectangle 19"/>
          <p:cNvSpPr/>
          <p:nvPr/>
        </p:nvSpPr>
        <p:spPr>
          <a:xfrm>
            <a:off x="4654830" y="3277265"/>
            <a:ext cx="3477323" cy="1100226"/>
          </a:xfrm>
          <a:prstGeom prst="rect">
            <a:avLst/>
          </a:prstGeom>
          <a:noFill/>
        </p:spPr>
        <p:txBody>
          <a:bodyPr wrap="none" lIns="68465" tIns="34253" rIns="68465" bIns="34253">
            <a:spAutoFit/>
            <a:scene3d>
              <a:camera prst="orthographicFront"/>
              <a:lightRig rig="soft" dir="t">
                <a:rot lat="0" lon="0" rev="15600000"/>
              </a:lightRig>
            </a:scene3d>
            <a:sp3d extrusionH="57150" prstMaterial="softEdge">
              <a:bevelT w="25400" h="38100"/>
            </a:sp3d>
          </a:bodyPr>
          <a:lstStyle/>
          <a:p>
            <a:pPr marL="0" marR="0" lvl="0" indent="0" algn="ctr" defTabSz="912666"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Tạm</a:t>
            </a:r>
            <a:r>
              <a:rPr kumimoji="0" lang="en-US" sz="6700" b="1"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 biệt</a:t>
            </a:r>
            <a:endParaRPr kumimoji="0" lang="en-US" sz="67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Tree>
    <p:extLst>
      <p:ext uri="{BB962C8B-B14F-4D97-AF65-F5344CB8AC3E}">
        <p14:creationId xmlns:p14="http://schemas.microsoft.com/office/powerpoint/2010/main" val="337856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189" name="Google Shape;189;p2"/>
          <p:cNvSpPr txBox="1"/>
          <p:nvPr/>
        </p:nvSpPr>
        <p:spPr>
          <a:xfrm>
            <a:off x="3663578" y="3462262"/>
            <a:ext cx="480155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chemeClr val="dk1"/>
                </a:solidFill>
                <a:latin typeface="Arial"/>
                <a:ea typeface="Arial"/>
                <a:cs typeface="Arial"/>
                <a:sym typeface="Arial"/>
              </a:rPr>
              <a:t>KHỞI ĐỘNG</a:t>
            </a:r>
            <a:endParaRPr sz="5400" b="1"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5000" r="-25000"/>
          </a:stretch>
        </a:blipFill>
        <a:effectLst/>
      </p:bgPr>
    </p:bg>
    <p:spTree>
      <p:nvGrpSpPr>
        <p:cNvPr id="1" name=""/>
        <p:cNvGrpSpPr/>
        <p:nvPr/>
      </p:nvGrpSpPr>
      <p:grpSpPr>
        <a:xfrm>
          <a:off x="0" y="0"/>
          <a:ext cx="0" cy="0"/>
          <a:chOff x="0" y="0"/>
          <a:chExt cx="0" cy="0"/>
        </a:xfrm>
      </p:grpSpPr>
      <p:sp>
        <p:nvSpPr>
          <p:cNvPr id="4" name="Rectangle 3"/>
          <p:cNvSpPr/>
          <p:nvPr/>
        </p:nvSpPr>
        <p:spPr>
          <a:xfrm>
            <a:off x="3584935" y="353287"/>
            <a:ext cx="6502741" cy="2339102"/>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buClrTx/>
            </a:pPr>
            <a:r>
              <a:rPr lang="en-US" sz="72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vantGarde" pitchFamily="2" charset="0"/>
                <a:cs typeface="Times New Roman" panose="02020603050405020304" pitchFamily="18" charset="0"/>
              </a:rPr>
              <a:t>Hổ ơi! </a:t>
            </a:r>
          </a:p>
          <a:p>
            <a:pPr algn="ctr" defTabSz="1219170">
              <a:buClrTx/>
            </a:pPr>
            <a:r>
              <a:rPr lang="en-US" sz="72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vantGarde" pitchFamily="2" charset="0"/>
                <a:cs typeface="Times New Roman" panose="02020603050405020304" pitchFamily="18" charset="0"/>
              </a:rPr>
              <a:t>Cậu ở đâu thế </a:t>
            </a:r>
            <a:r>
              <a:rPr lang="en-US" sz="72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vantGarde" pitchFamily="2" charset="0"/>
                <a:cs typeface="Times New Roman" panose="02020603050405020304" pitchFamily="18" charset="0"/>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77973" y="4052855"/>
            <a:ext cx="2086027" cy="1997260"/>
          </a:xfrm>
          <a:prstGeom prst="rect">
            <a:avLst/>
          </a:prstGeom>
        </p:spPr>
      </p:pic>
      <p:sp>
        <p:nvSpPr>
          <p:cNvPr id="14" name="Rectangle 13"/>
          <p:cNvSpPr/>
          <p:nvPr/>
        </p:nvSpPr>
        <p:spPr>
          <a:xfrm>
            <a:off x="4137281" y="3733800"/>
            <a:ext cx="3381124" cy="2133600"/>
          </a:xfrm>
          <a:prstGeom prst="rect">
            <a:avLst/>
          </a:prstGeom>
          <a:noFill/>
        </p:spPr>
        <p:txBody>
          <a:bodyPr wrap="none">
            <a:prstTxWarp prst="textFadeLeft">
              <a:avLst/>
            </a:prstTxWarp>
            <a:spAutoFit/>
          </a:bodyPr>
          <a:lstStyle/>
          <a:p>
            <a:pPr defTabSz="1219170">
              <a:buClrTx/>
            </a:pPr>
            <a:r>
              <a:rPr lang="en-US" sz="2400" b="1" kern="1200">
                <a:solidFill>
                  <a:srgbClr val="002060"/>
                </a:solidFill>
                <a:latin typeface="Times New Roman" pitchFamily="18" charset="0"/>
                <a:ea typeface="+mn-ea"/>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8400" y="7188200"/>
            <a:ext cx="812800" cy="8128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1215" y="841752"/>
            <a:ext cx="3924300" cy="19812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0801" y="4031675"/>
            <a:ext cx="2755900" cy="17526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5180" y="3484604"/>
            <a:ext cx="352425" cy="553997"/>
          </a:xfrm>
          <a:prstGeom prst="rect">
            <a:avLst/>
          </a:prstGeom>
        </p:spPr>
      </p:pic>
    </p:spTree>
    <p:extLst>
      <p:ext uri="{BB962C8B-B14F-4D97-AF65-F5344CB8AC3E}">
        <p14:creationId xmlns:p14="http://schemas.microsoft.com/office/powerpoint/2010/main" val="3329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6103" y="4298101"/>
            <a:ext cx="977900" cy="977900"/>
          </a:xfrm>
          <a:prstGeom prst="rect">
            <a:avLst/>
          </a:prstGeom>
        </p:spPr>
      </p:pic>
      <p:grpSp>
        <p:nvGrpSpPr>
          <p:cNvPr id="29" name="Group 28"/>
          <p:cNvGrpSpPr/>
          <p:nvPr/>
        </p:nvGrpSpPr>
        <p:grpSpPr>
          <a:xfrm>
            <a:off x="4907167" y="3632201"/>
            <a:ext cx="2509636" cy="2079987"/>
            <a:chOff x="693078" y="3341516"/>
            <a:chExt cx="133876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93265" y="3341516"/>
              <a:ext cx="1138580" cy="1109571"/>
            </a:xfrm>
            <a:prstGeom prst="rect">
              <a:avLst/>
            </a:prstGeom>
          </p:spPr>
        </p:pic>
        <p:sp>
          <p:nvSpPr>
            <p:cNvPr id="28" name="TextBox 27"/>
            <p:cNvSpPr txBox="1"/>
            <p:nvPr/>
          </p:nvSpPr>
          <p:spPr>
            <a:xfrm>
              <a:off x="693078" y="3731249"/>
              <a:ext cx="1285513" cy="443296"/>
            </a:xfrm>
            <a:prstGeom prst="rect">
              <a:avLst/>
            </a:prstGeom>
            <a:noFill/>
          </p:spPr>
          <p:txBody>
            <a:bodyPr wrap="squar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B.100</a:t>
              </a:r>
              <a:endParaRPr lang="en-US" sz="4800" b="1" kern="1200" dirty="0">
                <a:solidFill>
                  <a:prstClr val="white"/>
                </a:solidFill>
                <a:latin typeface="AvantGarde" pitchFamily="2" charset="0"/>
                <a:ea typeface="AvantGarde" pitchFamily="2" charset="0"/>
                <a:cs typeface="AvantGarde" pitchFamily="2" charset="0"/>
              </a:endParaRP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74899" y="5"/>
            <a:ext cx="8086692" cy="2625127"/>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064000" y="2502187"/>
            <a:ext cx="1421709" cy="1361211"/>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2700000" y="5304123"/>
            <a:ext cx="812800" cy="812800"/>
          </a:xfrm>
          <a:prstGeom prst="rect">
            <a:avLst/>
          </a:prstGeom>
        </p:spPr>
      </p:pic>
      <p:sp>
        <p:nvSpPr>
          <p:cNvPr id="65" name="TextBox 64"/>
          <p:cNvSpPr txBox="1"/>
          <p:nvPr/>
        </p:nvSpPr>
        <p:spPr>
          <a:xfrm>
            <a:off x="4636384" y="1217622"/>
            <a:ext cx="3207929" cy="748988"/>
          </a:xfrm>
          <a:prstGeom prst="rect">
            <a:avLst/>
          </a:prstGeom>
          <a:noFill/>
        </p:spPr>
        <p:txBody>
          <a:bodyPr wrap="none" rtlCol="0">
            <a:spAutoFit/>
          </a:bodyPr>
          <a:lstStyle/>
          <a:p>
            <a:pPr algn="ctr" defTabSz="1219170">
              <a:buClrTx/>
            </a:pPr>
            <a:r>
              <a:rPr lang="en-US" sz="4267" b="1" kern="1200" dirty="0" smtClean="0">
                <a:solidFill>
                  <a:prstClr val="white"/>
                </a:solidFill>
                <a:latin typeface="AvantGarde" pitchFamily="2" charset="0"/>
                <a:ea typeface="AvantGarde" pitchFamily="2" charset="0"/>
                <a:cs typeface="AvantGarde" pitchFamily="2" charset="0"/>
              </a:rPr>
              <a:t>49 + 51 = ? </a:t>
            </a:r>
            <a:endParaRPr lang="en-US" sz="4267" b="1" kern="1200" dirty="0">
              <a:solidFill>
                <a:prstClr val="white"/>
              </a:solidFill>
              <a:latin typeface="AvantGarde" pitchFamily="2" charset="0"/>
              <a:ea typeface="AvantGarde" pitchFamily="2" charset="0"/>
              <a:cs typeface="AvantGarde" pitchFamily="2" charset="0"/>
            </a:endParaRPr>
          </a:p>
        </p:txBody>
      </p:sp>
      <p:grpSp>
        <p:nvGrpSpPr>
          <p:cNvPr id="33" name="Group 32"/>
          <p:cNvGrpSpPr/>
          <p:nvPr/>
        </p:nvGrpSpPr>
        <p:grpSpPr>
          <a:xfrm>
            <a:off x="1219201" y="4594288"/>
            <a:ext cx="2205068" cy="2148887"/>
            <a:chOff x="842620" y="3341516"/>
            <a:chExt cx="1138580"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911303" y="3713666"/>
              <a:ext cx="850784" cy="429083"/>
            </a:xfrm>
            <a:prstGeom prst="rect">
              <a:avLst/>
            </a:prstGeom>
            <a:noFill/>
          </p:spPr>
          <p:txBody>
            <a:bodyPr wrap="squar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A. 90</a:t>
              </a:r>
              <a:endParaRPr lang="en-US" sz="4800" b="1" kern="1200" dirty="0">
                <a:solidFill>
                  <a:prstClr val="white"/>
                </a:solidFill>
                <a:latin typeface="AvantGarde" pitchFamily="2" charset="0"/>
                <a:ea typeface="AvantGarde" pitchFamily="2" charset="0"/>
                <a:cs typeface="AvantGarde" pitchFamily="2" charset="0"/>
              </a:endParaRPr>
            </a:p>
          </p:txBody>
        </p:sp>
      </p:grpSp>
      <p:grpSp>
        <p:nvGrpSpPr>
          <p:cNvPr id="42" name="Group 41"/>
          <p:cNvGrpSpPr/>
          <p:nvPr/>
        </p:nvGrpSpPr>
        <p:grpSpPr>
          <a:xfrm>
            <a:off x="9046100" y="4362789"/>
            <a:ext cx="2501466" cy="2209523"/>
            <a:chOff x="738865" y="3341516"/>
            <a:chExt cx="1242335"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738865" y="3700558"/>
              <a:ext cx="1172907" cy="515274"/>
            </a:xfrm>
            <a:prstGeom prst="rect">
              <a:avLst/>
            </a:prstGeom>
            <a:noFill/>
          </p:spPr>
          <p:txBody>
            <a:bodyPr wrap="squar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C. 99</a:t>
              </a:r>
              <a:endParaRPr lang="en-US" sz="4800" b="1" kern="1200" dirty="0">
                <a:solidFill>
                  <a:prstClr val="white"/>
                </a:solidFill>
                <a:latin typeface="AvantGarde" pitchFamily="2" charset="0"/>
                <a:ea typeface="AvantGarde" pitchFamily="2" charset="0"/>
                <a:cs typeface="AvantGarde" pitchFamily="2" charset="0"/>
              </a:endParaRPr>
            </a:p>
          </p:txBody>
        </p:sp>
      </p:grpSp>
    </p:spTree>
    <p:extLst>
      <p:ext uri="{BB962C8B-B14F-4D97-AF65-F5344CB8AC3E}">
        <p14:creationId xmlns:p14="http://schemas.microsoft.com/office/powerpoint/2010/main" val="32718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0" fill="hold"/>
                                        <p:tgtEl>
                                          <p:spTgt spid="70"/>
                                        </p:tgtEl>
                                      </p:cBhvr>
                                    </p:cmd>
                                  </p:childTnLst>
                                </p:cTn>
                              </p:par>
                            </p:childTnLst>
                          </p:cTn>
                        </p:par>
                        <p:par>
                          <p:cTn id="7" fill="hold">
                            <p:stCondLst>
                              <p:cond delay="1600"/>
                            </p:stCondLst>
                            <p:childTnLst>
                              <p:par>
                                <p:cTn id="8" presetID="47"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anim calcmode="lin" valueType="num">
                                      <p:cBhvr>
                                        <p:cTn id="11" dur="1000" fill="hold"/>
                                        <p:tgtEl>
                                          <p:spTgt spid="33"/>
                                        </p:tgtEl>
                                        <p:attrNameLst>
                                          <p:attrName>ppt_x</p:attrName>
                                        </p:attrNameLst>
                                      </p:cBhvr>
                                      <p:tavLst>
                                        <p:tav tm="0">
                                          <p:val>
                                            <p:strVal val="#ppt_x"/>
                                          </p:val>
                                        </p:tav>
                                        <p:tav tm="100000">
                                          <p:val>
                                            <p:strVal val="#ppt_x"/>
                                          </p:val>
                                        </p:tav>
                                      </p:tavLst>
                                    </p:anim>
                                    <p:anim calcmode="lin" valueType="num">
                                      <p:cBhvr>
                                        <p:cTn id="12" dur="1000" fill="hold"/>
                                        <p:tgtEl>
                                          <p:spTgt spid="33"/>
                                        </p:tgtEl>
                                        <p:attrNameLst>
                                          <p:attrName>ppt_y</p:attrName>
                                        </p:attrNameLst>
                                      </p:cBhvr>
                                      <p:tavLst>
                                        <p:tav tm="0">
                                          <p:val>
                                            <p:strVal val="#ppt_y-.1"/>
                                          </p:val>
                                        </p:tav>
                                        <p:tav tm="100000">
                                          <p:val>
                                            <p:strVal val="#ppt_y"/>
                                          </p:val>
                                        </p:tav>
                                      </p:tavLst>
                                    </p:anim>
                                  </p:childTnLst>
                                </p:cTn>
                              </p:par>
                            </p:childTnLst>
                          </p:cTn>
                        </p:par>
                        <p:par>
                          <p:cTn id="13" fill="hold">
                            <p:stCondLst>
                              <p:cond delay="2600"/>
                            </p:stCondLst>
                            <p:childTnLst>
                              <p:par>
                                <p:cTn id="14" presetID="47"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3600"/>
                            </p:stCondLst>
                            <p:childTnLst>
                              <p:par>
                                <p:cTn id="20" presetID="47"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par>
                          <p:cTn id="25" fill="hold">
                            <p:stCondLst>
                              <p:cond delay="46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par>
                          <p:cTn id="29" fill="hold">
                            <p:stCondLst>
                              <p:cond delay="485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34"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39" dur="2000" fill="hold"/>
                                        <p:tgtEl>
                                          <p:spTgt spid="29"/>
                                        </p:tgtEl>
                                        <p:attrNameLst>
                                          <p:attrName>ppt_x</p:attrName>
                                          <p:attrName>ppt_y</p:attrName>
                                        </p:attrNameLst>
                                      </p:cBhvr>
                                      <p:rCtr x="-6065" y="-9907"/>
                                    </p:animMotion>
                                  </p:childTnLst>
                                </p:cTn>
                              </p:par>
                            </p:childTnLst>
                          </p:cTn>
                        </p:par>
                        <p:par>
                          <p:cTn id="40" fill="hold">
                            <p:stCondLst>
                              <p:cond delay="2000"/>
                            </p:stCondLst>
                            <p:childTnLst>
                              <p:par>
                                <p:cTn id="41" presetID="52"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Scale>
                                      <p:cBhvr>
                                        <p:cTn id="43"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66"/>
                                        </p:tgtEl>
                                        <p:attrNameLst>
                                          <p:attrName>ppt_x</p:attrName>
                                          <p:attrName>ppt_y</p:attrName>
                                        </p:attrNameLst>
                                      </p:cBhvr>
                                    </p:animMotion>
                                    <p:animEffect transition="in" filter="fade">
                                      <p:cBhvr>
                                        <p:cTn id="45" dur="500"/>
                                        <p:tgtEl>
                                          <p:spTgt spid="66"/>
                                        </p:tgtEl>
                                      </p:cBhvr>
                                    </p:animEffect>
                                  </p:childTnLst>
                                </p:cTn>
                              </p:par>
                              <p:par>
                                <p:cTn id="46" presetID="1" presetClass="mediacall" presetSubtype="0" fill="hold" nodeType="withEffect">
                                  <p:stCondLst>
                                    <p:cond delay="0"/>
                                  </p:stCondLst>
                                  <p:childTnLst>
                                    <p:cmd type="call" cmd="playFrom(0.0)">
                                      <p:cBhvr>
                                        <p:cTn id="47" dur="4744" fill="hold"/>
                                        <p:tgtEl>
                                          <p:spTgt spid="69"/>
                                        </p:tgtEl>
                                      </p:cBhvr>
                                    </p:cmd>
                                  </p:childTnLst>
                                </p:cTn>
                              </p:par>
                              <p:par>
                                <p:cTn id="48" presetID="1" presetClass="mediacall" presetSubtype="0" fill="hold" nodeType="withEffect">
                                  <p:stCondLst>
                                    <p:cond delay="0"/>
                                  </p:stCondLst>
                                  <p:childTnLst>
                                    <p:cmd type="call" cmd="playFrom(0.0)">
                                      <p:cBhvr>
                                        <p:cTn id="49" dur="2058" fill="hold"/>
                                        <p:tgtEl>
                                          <p:spTgt spid="73"/>
                                        </p:tgtEl>
                                      </p:cBhvr>
                                    </p:cmd>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54" dur="2000" fill="hold"/>
                                        <p:tgtEl>
                                          <p:spTgt spid="33"/>
                                        </p:tgtEl>
                                        <p:attrNameLst>
                                          <p:attrName>ppt_x</p:attrName>
                                          <p:attrName>ppt_y</p:attrName>
                                        </p:attrNameLst>
                                      </p:cBhvr>
                                      <p:rCtr x="-6065" y="-9907"/>
                                    </p:animMotion>
                                  </p:childTnLst>
                                </p:cTn>
                              </p:par>
                              <p:par>
                                <p:cTn id="55" presetID="1" presetClass="mediacall" presetSubtype="0" fill="hold" nodeType="withEffect">
                                  <p:stCondLst>
                                    <p:cond delay="0"/>
                                  </p:stCondLst>
                                  <p:childTnLst>
                                    <p:cmd type="call" cmd="playFrom(0.0)">
                                      <p:cBhvr>
                                        <p:cTn id="56" dur="3801" fill="hold"/>
                                        <p:tgtEl>
                                          <p:spTgt spid="72"/>
                                        </p:tgtEl>
                                      </p:cBhvr>
                                    </p:cmd>
                                  </p:child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1" dur="2000" fill="hold"/>
                                        <p:tgtEl>
                                          <p:spTgt spid="42"/>
                                        </p:tgtEl>
                                        <p:attrNameLst>
                                          <p:attrName>ppt_x</p:attrName>
                                          <p:attrName>ppt_y</p:attrName>
                                        </p:attrNameLst>
                                      </p:cBhvr>
                                      <p:rCtr x="-6059" y="-9907"/>
                                    </p:animMotion>
                                  </p:childTnLst>
                                </p:cTn>
                              </p:par>
                              <p:par>
                                <p:cTn id="62" presetID="1" presetClass="mediacall" presetSubtype="0" fill="hold" nodeType="withEffect">
                                  <p:stCondLst>
                                    <p:cond delay="0"/>
                                  </p:stCondLst>
                                  <p:childTnLst>
                                    <p:cmd type="call" cmd="playFrom(0.0)">
                                      <p:cBhvr>
                                        <p:cTn id="63" dur="3801" fill="hold"/>
                                        <p:tgtEl>
                                          <p:spTgt spid="72"/>
                                        </p:tgtEl>
                                      </p:cBhvr>
                                    </p:cmd>
                                  </p:childTnLst>
                                </p:cTn>
                              </p:par>
                            </p:childTnLst>
                          </p:cTn>
                        </p:par>
                      </p:childTnLst>
                    </p:cTn>
                  </p:par>
                </p:childTnLst>
              </p:cTn>
              <p:nextCondLst>
                <p:cond evt="onClick" delay="0">
                  <p:tgtEl>
                    <p:spTgt spid="42"/>
                  </p:tgtEl>
                </p:cond>
              </p:nextCondLst>
            </p:seq>
            <p:audio>
              <p:cMediaNode vol="100000">
                <p:cTn id="64" fill="hold" display="0">
                  <p:stCondLst>
                    <p:cond delay="indefinite"/>
                  </p:stCondLst>
                  <p:endCondLst>
                    <p:cond evt="onStopAudio" delay="0">
                      <p:tgtEl>
                        <p:sldTgt/>
                      </p:tgtEl>
                    </p:cond>
                  </p:endCondLst>
                </p:cTn>
                <p:tgtEl>
                  <p:spTgt spid="69"/>
                </p:tgtEl>
              </p:cMediaNode>
            </p:audio>
            <p:audio>
              <p:cMediaNode vol="80000">
                <p:cTn id="65" fill="hold" display="0">
                  <p:stCondLst>
                    <p:cond delay="indefinite"/>
                  </p:stCondLst>
                  <p:endCondLst>
                    <p:cond evt="onStopAudio" delay="0">
                      <p:tgtEl>
                        <p:sldTgt/>
                      </p:tgtEl>
                    </p:cond>
                  </p:endCondLst>
                </p:cTn>
                <p:tgtEl>
                  <p:spTgt spid="70"/>
                </p:tgtEl>
              </p:cMediaNode>
            </p:audio>
            <p:audio>
              <p:cMediaNode vol="80000">
                <p:cTn id="66" fill="hold" display="0">
                  <p:stCondLst>
                    <p:cond delay="indefinite"/>
                  </p:stCondLst>
                  <p:endCondLst>
                    <p:cond evt="onStopAudio" delay="0">
                      <p:tgtEl>
                        <p:sldTgt/>
                      </p:tgtEl>
                    </p:cond>
                  </p:endCondLst>
                </p:cTn>
                <p:tgtEl>
                  <p:spTgt spid="72"/>
                </p:tgtEl>
              </p:cMediaNode>
            </p:audio>
            <p:audio>
              <p:cMediaNode vol="100000">
                <p:cTn id="67" repeatCount="2000" fill="hold" display="0">
                  <p:stCondLst>
                    <p:cond delay="indefinite"/>
                  </p:stCondLst>
                  <p:endCondLst>
                    <p:cond evt="onStopAudio" delay="0">
                      <p:tgtEl>
                        <p:sldTgt/>
                      </p:tgtEl>
                    </p:cond>
                  </p:endCondLst>
                </p:cTn>
                <p:tgtEl>
                  <p:spTgt spid="7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0503" y="4281751"/>
            <a:ext cx="977900" cy="977900"/>
          </a:xfrm>
          <a:prstGeom prst="rect">
            <a:avLst/>
          </a:prstGeom>
        </p:spPr>
      </p:pic>
      <p:grpSp>
        <p:nvGrpSpPr>
          <p:cNvPr id="29" name="Group 28"/>
          <p:cNvGrpSpPr/>
          <p:nvPr/>
        </p:nvGrpSpPr>
        <p:grpSpPr>
          <a:xfrm>
            <a:off x="8548941" y="3179151"/>
            <a:ext cx="2322260" cy="2172506"/>
            <a:chOff x="795146" y="3341516"/>
            <a:chExt cx="1186054"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5146" y="3702538"/>
              <a:ext cx="1042416" cy="424418"/>
            </a:xfrm>
            <a:prstGeom prst="rect">
              <a:avLst/>
            </a:prstGeom>
            <a:noFill/>
          </p:spPr>
          <p:txBody>
            <a:bodyPr wrap="squar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C. 80</a:t>
              </a:r>
              <a:endParaRPr lang="en-US" sz="4800" b="1" kern="1200" dirty="0">
                <a:solidFill>
                  <a:prstClr val="white"/>
                </a:solidFill>
                <a:latin typeface="AvantGarde" pitchFamily="2" charset="0"/>
                <a:ea typeface="AvantGarde" pitchFamily="2" charset="0"/>
                <a:cs typeface="AvantGarde" pitchFamily="2" charset="0"/>
              </a:endParaRP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01025" y="-812"/>
            <a:ext cx="8086692" cy="262512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241299" y="2054384"/>
            <a:ext cx="1421709" cy="1361211"/>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700000" y="5304123"/>
            <a:ext cx="812800" cy="812800"/>
          </a:xfrm>
          <a:prstGeom prst="rect">
            <a:avLst/>
          </a:prstGeom>
        </p:spPr>
      </p:pic>
      <p:sp>
        <p:nvSpPr>
          <p:cNvPr id="65" name="TextBox 64"/>
          <p:cNvSpPr txBox="1"/>
          <p:nvPr/>
        </p:nvSpPr>
        <p:spPr>
          <a:xfrm>
            <a:off x="4529421" y="1091192"/>
            <a:ext cx="3422732" cy="830997"/>
          </a:xfrm>
          <a:prstGeom prst="rect">
            <a:avLst/>
          </a:prstGeom>
          <a:noFill/>
        </p:spPr>
        <p:txBody>
          <a:bodyPr wrap="none" rtlCol="0">
            <a:spAutoFit/>
          </a:bodyPr>
          <a:lstStyle/>
          <a:p>
            <a:pPr defTabSz="1219170">
              <a:buClrTx/>
            </a:pPr>
            <a:r>
              <a:rPr lang="en-US" sz="4800" b="1" kern="1200" dirty="0" smtClean="0">
                <a:solidFill>
                  <a:prstClr val="white"/>
                </a:solidFill>
                <a:latin typeface="AvantGarde" pitchFamily="2" charset="0"/>
                <a:ea typeface="AvantGarde" pitchFamily="2" charset="0"/>
                <a:cs typeface="AvantGarde" pitchFamily="2" charset="0"/>
              </a:rPr>
              <a:t>17 + 63 = ?</a:t>
            </a:r>
            <a:endParaRPr lang="en-US" sz="4800" b="1" kern="1200" dirty="0">
              <a:solidFill>
                <a:prstClr val="white"/>
              </a:solidFill>
              <a:latin typeface="AvantGarde" pitchFamily="2" charset="0"/>
              <a:ea typeface="AvantGarde" pitchFamily="2" charset="0"/>
              <a:cs typeface="AvantGarde" pitchFamily="2" charset="0"/>
            </a:endParaRPr>
          </a:p>
        </p:txBody>
      </p:sp>
      <p:grpSp>
        <p:nvGrpSpPr>
          <p:cNvPr id="45" name="Group 44"/>
          <p:cNvGrpSpPr/>
          <p:nvPr/>
        </p:nvGrpSpPr>
        <p:grpSpPr>
          <a:xfrm>
            <a:off x="5279575" y="4655805"/>
            <a:ext cx="2241091" cy="2183993"/>
            <a:chOff x="842620" y="3355164"/>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55164"/>
              <a:ext cx="1138580" cy="1109571"/>
            </a:xfrm>
            <a:prstGeom prst="rect">
              <a:avLst/>
            </a:prstGeom>
          </p:spPr>
        </p:pic>
        <p:sp>
          <p:nvSpPr>
            <p:cNvPr id="47" name="TextBox 46"/>
            <p:cNvSpPr txBox="1"/>
            <p:nvPr/>
          </p:nvSpPr>
          <p:spPr>
            <a:xfrm>
              <a:off x="912469" y="3727032"/>
              <a:ext cx="825152" cy="422185"/>
            </a:xfrm>
            <a:prstGeom prst="rect">
              <a:avLst/>
            </a:prstGeom>
            <a:noFill/>
          </p:spPr>
          <p:txBody>
            <a:bodyPr wrap="non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B. 79</a:t>
              </a:r>
              <a:endParaRPr lang="en-US" sz="4800" b="1" kern="1200" dirty="0">
                <a:solidFill>
                  <a:prstClr val="white"/>
                </a:solidFill>
                <a:latin typeface="AvantGarde" pitchFamily="2" charset="0"/>
                <a:ea typeface="AvantGarde" pitchFamily="2" charset="0"/>
                <a:cs typeface="AvantGarde" pitchFamily="2" charset="0"/>
              </a:endParaRPr>
            </a:p>
          </p:txBody>
        </p:sp>
      </p:grpSp>
      <p:grpSp>
        <p:nvGrpSpPr>
          <p:cNvPr id="33" name="Group 32"/>
          <p:cNvGrpSpPr/>
          <p:nvPr/>
        </p:nvGrpSpPr>
        <p:grpSpPr>
          <a:xfrm>
            <a:off x="1316033" y="3581701"/>
            <a:ext cx="2444613" cy="2184302"/>
            <a:chOff x="739398" y="3341516"/>
            <a:chExt cx="1241802"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739398" y="3697239"/>
              <a:ext cx="1143568" cy="422126"/>
            </a:xfrm>
            <a:prstGeom prst="rect">
              <a:avLst/>
            </a:prstGeom>
            <a:noFill/>
          </p:spPr>
          <p:txBody>
            <a:bodyPr wrap="squar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A. 70</a:t>
              </a:r>
              <a:endParaRPr lang="en-US" sz="4800" b="1" kern="1200" dirty="0">
                <a:solidFill>
                  <a:prstClr val="white"/>
                </a:solidFill>
                <a:latin typeface="AvantGarde" pitchFamily="2" charset="0"/>
                <a:ea typeface="AvantGarde" pitchFamily="2" charset="0"/>
                <a:cs typeface="AvantGarde" pitchFamily="2" charset="0"/>
              </a:endParaRPr>
            </a:p>
          </p:txBody>
        </p:sp>
      </p:grpSp>
    </p:spTree>
    <p:extLst>
      <p:ext uri="{BB962C8B-B14F-4D97-AF65-F5344CB8AC3E}">
        <p14:creationId xmlns:p14="http://schemas.microsoft.com/office/powerpoint/2010/main" val="87030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0" fill="hold"/>
                                        <p:tgtEl>
                                          <p:spTgt spid="70"/>
                                        </p:tgtEl>
                                      </p:cBhvr>
                                    </p:cmd>
                                  </p:childTnLst>
                                </p:cTn>
                              </p:par>
                            </p:childTnLst>
                          </p:cTn>
                        </p:par>
                        <p:par>
                          <p:cTn id="7" fill="hold">
                            <p:stCondLst>
                              <p:cond delay="1350"/>
                            </p:stCondLst>
                            <p:childTnLst>
                              <p:par>
                                <p:cTn id="8" presetID="47"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anim calcmode="lin" valueType="num">
                                      <p:cBhvr>
                                        <p:cTn id="11" dur="1000" fill="hold"/>
                                        <p:tgtEl>
                                          <p:spTgt spid="33"/>
                                        </p:tgtEl>
                                        <p:attrNameLst>
                                          <p:attrName>ppt_x</p:attrName>
                                        </p:attrNameLst>
                                      </p:cBhvr>
                                      <p:tavLst>
                                        <p:tav tm="0">
                                          <p:val>
                                            <p:strVal val="#ppt_x"/>
                                          </p:val>
                                        </p:tav>
                                        <p:tav tm="100000">
                                          <p:val>
                                            <p:strVal val="#ppt_x"/>
                                          </p:val>
                                        </p:tav>
                                      </p:tavLst>
                                    </p:anim>
                                    <p:anim calcmode="lin" valueType="num">
                                      <p:cBhvr>
                                        <p:cTn id="12" dur="1000" fill="hold"/>
                                        <p:tgtEl>
                                          <p:spTgt spid="33"/>
                                        </p:tgtEl>
                                        <p:attrNameLst>
                                          <p:attrName>ppt_y</p:attrName>
                                        </p:attrNameLst>
                                      </p:cBhvr>
                                      <p:tavLst>
                                        <p:tav tm="0">
                                          <p:val>
                                            <p:strVal val="#ppt_y-.1"/>
                                          </p:val>
                                        </p:tav>
                                        <p:tav tm="100000">
                                          <p:val>
                                            <p:strVal val="#ppt_y"/>
                                          </p:val>
                                        </p:tav>
                                      </p:tavLst>
                                    </p:anim>
                                  </p:childTnLst>
                                </p:cTn>
                              </p:par>
                            </p:childTnLst>
                          </p:cTn>
                        </p:par>
                        <p:par>
                          <p:cTn id="13" fill="hold">
                            <p:stCondLst>
                              <p:cond delay="2350"/>
                            </p:stCondLst>
                            <p:childTnLst>
                              <p:par>
                                <p:cTn id="14" presetID="47"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childTnLst>
                          </p:cTn>
                        </p:par>
                        <p:par>
                          <p:cTn id="19" fill="hold">
                            <p:stCondLst>
                              <p:cond delay="3350"/>
                            </p:stCondLst>
                            <p:childTnLst>
                              <p:par>
                                <p:cTn id="20" presetID="47"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par>
                          <p:cTn id="25" fill="hold">
                            <p:stCondLst>
                              <p:cond delay="435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par>
                          <p:cTn id="29" fill="hold">
                            <p:stCondLst>
                              <p:cond delay="46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34"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39" dur="2000" fill="hold"/>
                                        <p:tgtEl>
                                          <p:spTgt spid="29"/>
                                        </p:tgtEl>
                                        <p:attrNameLst>
                                          <p:attrName>ppt_x</p:attrName>
                                          <p:attrName>ppt_y</p:attrName>
                                        </p:attrNameLst>
                                      </p:cBhvr>
                                      <p:rCtr x="-6059" y="-9907"/>
                                    </p:animMotion>
                                  </p:childTnLst>
                                </p:cTn>
                              </p:par>
                            </p:childTnLst>
                          </p:cTn>
                        </p:par>
                        <p:par>
                          <p:cTn id="40" fill="hold">
                            <p:stCondLst>
                              <p:cond delay="2000"/>
                            </p:stCondLst>
                            <p:childTnLst>
                              <p:par>
                                <p:cTn id="41" presetID="52"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Scale>
                                      <p:cBhvr>
                                        <p:cTn id="43"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66"/>
                                        </p:tgtEl>
                                        <p:attrNameLst>
                                          <p:attrName>ppt_x</p:attrName>
                                          <p:attrName>ppt_y</p:attrName>
                                        </p:attrNameLst>
                                      </p:cBhvr>
                                    </p:animMotion>
                                    <p:animEffect transition="in" filter="fade">
                                      <p:cBhvr>
                                        <p:cTn id="45" dur="500"/>
                                        <p:tgtEl>
                                          <p:spTgt spid="66"/>
                                        </p:tgtEl>
                                      </p:cBhvr>
                                    </p:animEffect>
                                  </p:childTnLst>
                                </p:cTn>
                              </p:par>
                              <p:par>
                                <p:cTn id="46" presetID="1" presetClass="mediacall" presetSubtype="0" fill="hold" nodeType="withEffect">
                                  <p:stCondLst>
                                    <p:cond delay="0"/>
                                  </p:stCondLst>
                                  <p:childTnLst>
                                    <p:cmd type="call" cmd="playFrom(0.0)">
                                      <p:cBhvr>
                                        <p:cTn id="47" dur="4744" fill="hold"/>
                                        <p:tgtEl>
                                          <p:spTgt spid="69"/>
                                        </p:tgtEl>
                                      </p:cBhvr>
                                    </p:cmd>
                                  </p:childTnLst>
                                </p:cTn>
                              </p:par>
                              <p:par>
                                <p:cTn id="48" presetID="1" presetClass="mediacall" presetSubtype="0" fill="hold" nodeType="withEffect">
                                  <p:stCondLst>
                                    <p:cond delay="0"/>
                                  </p:stCondLst>
                                  <p:childTnLst>
                                    <p:cmd type="call" cmd="playFrom(0.0)">
                                      <p:cBhvr>
                                        <p:cTn id="49" dur="2058" fill="hold"/>
                                        <p:tgtEl>
                                          <p:spTgt spid="73"/>
                                        </p:tgtEl>
                                      </p:cBhvr>
                                    </p:cmd>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3.125E-6 -1.48148E-6 L -0.03268 -0.14722 C -0.03932 -0.18032 -0.04948 -0.19815 -0.06041 -0.19815 C -0.07239 -0.19815 -0.08216 -0.18032 -0.08867 -0.14722 L -0.12109 -1.48148E-6 " pathEditMode="relative" rAng="0" ptsTypes="AAAAA">
                                      <p:cBhvr>
                                        <p:cTn id="54" dur="2000" fill="hold"/>
                                        <p:tgtEl>
                                          <p:spTgt spid="33"/>
                                        </p:tgtEl>
                                        <p:attrNameLst>
                                          <p:attrName>ppt_x</p:attrName>
                                          <p:attrName>ppt_y</p:attrName>
                                        </p:attrNameLst>
                                      </p:cBhvr>
                                      <p:rCtr x="-6055" y="-9907"/>
                                    </p:animMotion>
                                  </p:childTnLst>
                                </p:cTn>
                              </p:par>
                              <p:par>
                                <p:cTn id="55" presetID="1" presetClass="mediacall" presetSubtype="0" fill="hold" nodeType="withEffect">
                                  <p:stCondLst>
                                    <p:cond delay="0"/>
                                  </p:stCondLst>
                                  <p:childTnLst>
                                    <p:cmd type="call" cmd="playFrom(0.0)">
                                      <p:cBhvr>
                                        <p:cTn id="56" dur="3801" fill="hold"/>
                                        <p:tgtEl>
                                          <p:spTgt spid="72"/>
                                        </p:tgtEl>
                                      </p:cBhvr>
                                    </p:cmd>
                                  </p:child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indefinite"/>
                      </p:stCondLst>
                      <p:childTnLst>
                        <p:par>
                          <p:cTn id="59" fill="hold">
                            <p:stCondLst>
                              <p:cond delay="0"/>
                            </p:stCondLst>
                            <p:childTnLst>
                              <p:par>
                                <p:cTn id="60" presetID="44" presetClass="path" presetSubtype="0" accel="50000" decel="50000" fill="hold" nodeType="clickEffect">
                                  <p:stCondLst>
                                    <p:cond delay="0"/>
                                  </p:stCondLst>
                                  <p:childTnLst>
                                    <p:animMotion origin="layout" path="M 2.08333E-7 -4.44444E-6 L -0.03268 -0.14722 C -0.03945 -0.18032 -0.04948 -0.19814 -0.06042 -0.19814 C -0.07227 -0.19814 -0.08216 -0.18032 -0.08867 -0.14722 L -0.12096 -4.44444E-6 " pathEditMode="relative" rAng="0" ptsTypes="AAAAA">
                                      <p:cBhvr>
                                        <p:cTn id="61" dur="2000" fill="hold"/>
                                        <p:tgtEl>
                                          <p:spTgt spid="45"/>
                                        </p:tgtEl>
                                        <p:attrNameLst>
                                          <p:attrName>ppt_x</p:attrName>
                                          <p:attrName>ppt_y</p:attrName>
                                        </p:attrNameLst>
                                      </p:cBhvr>
                                      <p:rCtr x="-6055" y="-9907"/>
                                    </p:animMotion>
                                  </p:childTnLst>
                                </p:cTn>
                              </p:par>
                              <p:par>
                                <p:cTn id="62" presetID="1" presetClass="mediacall" presetSubtype="0" fill="hold" nodeType="withEffect">
                                  <p:stCondLst>
                                    <p:cond delay="0"/>
                                  </p:stCondLst>
                                  <p:childTnLst>
                                    <p:cmd type="call" cmd="playFrom(0.0)">
                                      <p:cBhvr>
                                        <p:cTn id="63" dur="3801" fill="hold"/>
                                        <p:tgtEl>
                                          <p:spTgt spid="72"/>
                                        </p:tgtEl>
                                      </p:cBhvr>
                                    </p:cmd>
                                  </p:childTnLst>
                                </p:cTn>
                              </p:par>
                            </p:childTnLst>
                          </p:cTn>
                        </p:par>
                      </p:childTnLst>
                    </p:cTn>
                  </p:par>
                </p:childTnLst>
              </p:cTn>
              <p:nextCondLst>
                <p:cond evt="onClick" delay="0">
                  <p:tgtEl>
                    <p:spTgt spid="45"/>
                  </p:tgtEl>
                </p:cond>
              </p:nextCondLst>
            </p:seq>
            <p:audio>
              <p:cMediaNode vol="100000">
                <p:cTn id="64" fill="hold" display="0">
                  <p:stCondLst>
                    <p:cond delay="indefinite"/>
                  </p:stCondLst>
                  <p:endCondLst>
                    <p:cond evt="onStopAudio" delay="0">
                      <p:tgtEl>
                        <p:sldTgt/>
                      </p:tgtEl>
                    </p:cond>
                  </p:endCondLst>
                </p:cTn>
                <p:tgtEl>
                  <p:spTgt spid="69"/>
                </p:tgtEl>
              </p:cMediaNode>
            </p:audio>
            <p:audio>
              <p:cMediaNode vol="80000">
                <p:cTn id="65" fill="hold" display="0">
                  <p:stCondLst>
                    <p:cond delay="indefinite"/>
                  </p:stCondLst>
                  <p:endCondLst>
                    <p:cond evt="onStopAudio" delay="0">
                      <p:tgtEl>
                        <p:sldTgt/>
                      </p:tgtEl>
                    </p:cond>
                  </p:endCondLst>
                </p:cTn>
                <p:tgtEl>
                  <p:spTgt spid="70"/>
                </p:tgtEl>
              </p:cMediaNode>
            </p:audio>
            <p:audio>
              <p:cMediaNode vol="80000">
                <p:cTn id="66" fill="hold" display="0">
                  <p:stCondLst>
                    <p:cond delay="indefinite"/>
                  </p:stCondLst>
                  <p:endCondLst>
                    <p:cond evt="onStopAudio" delay="0">
                      <p:tgtEl>
                        <p:sldTgt/>
                      </p:tgtEl>
                    </p:cond>
                  </p:endCondLst>
                </p:cTn>
                <p:tgtEl>
                  <p:spTgt spid="72"/>
                </p:tgtEl>
              </p:cMediaNode>
            </p:audio>
            <p:audio>
              <p:cMediaNode vol="100000">
                <p:cTn id="67" repeatCount="2000" fill="hold" display="0">
                  <p:stCondLst>
                    <p:cond delay="indefinite"/>
                  </p:stCondLst>
                  <p:endCondLst>
                    <p:cond evt="onStopAudio" delay="0">
                      <p:tgtEl>
                        <p:sldTgt/>
                      </p:tgtEl>
                    </p:cond>
                  </p:endCondLst>
                </p:cTn>
                <p:tgtEl>
                  <p:spTgt spid="7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9300754" y="3632200"/>
            <a:ext cx="2357127" cy="2194059"/>
            <a:chOff x="842620" y="3341516"/>
            <a:chExt cx="1138580"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9968" y="3683741"/>
              <a:ext cx="861962" cy="420249"/>
            </a:xfrm>
            <a:prstGeom prst="rect">
              <a:avLst/>
            </a:prstGeom>
            <a:noFill/>
          </p:spPr>
          <p:txBody>
            <a:bodyPr wrap="none" rtlCol="0">
              <a:spAutoFit/>
            </a:bodyPr>
            <a:lstStyle/>
            <a:p>
              <a:pPr algn="ctr" defTabSz="1219170">
                <a:buClrTx/>
              </a:pPr>
              <a:r>
                <a:rPr lang="en-US" sz="4800" b="1" kern="1200" dirty="0">
                  <a:solidFill>
                    <a:prstClr val="white"/>
                  </a:solidFill>
                  <a:latin typeface="AvantGarde" pitchFamily="2" charset="0"/>
                  <a:ea typeface="AvantGarde" pitchFamily="2" charset="0"/>
                  <a:cs typeface="AvantGarde" pitchFamily="2" charset="0"/>
                </a:rPr>
                <a:t> </a:t>
              </a:r>
              <a:r>
                <a:rPr lang="en-US" sz="4800" b="1" kern="1200" dirty="0" smtClean="0">
                  <a:solidFill>
                    <a:prstClr val="white"/>
                  </a:solidFill>
                  <a:latin typeface="AvantGarde" pitchFamily="2" charset="0"/>
                  <a:ea typeface="AvantGarde" pitchFamily="2" charset="0"/>
                  <a:cs typeface="AvantGarde" pitchFamily="2" charset="0"/>
                </a:rPr>
                <a:t>C. 35</a:t>
              </a:r>
              <a:endParaRPr lang="en-US" sz="4800" b="1" kern="1200" dirty="0">
                <a:solidFill>
                  <a:prstClr val="white"/>
                </a:solidFill>
                <a:latin typeface="AvantGarde" pitchFamily="2" charset="0"/>
                <a:ea typeface="AvantGarde" pitchFamily="2" charset="0"/>
                <a:cs typeface="AvantGarde" pitchFamily="2" charset="0"/>
              </a:endParaRPr>
            </a:p>
          </p:txBody>
        </p:sp>
      </p:grpSp>
      <p:grpSp>
        <p:nvGrpSpPr>
          <p:cNvPr id="42" name="Group 41"/>
          <p:cNvGrpSpPr/>
          <p:nvPr/>
        </p:nvGrpSpPr>
        <p:grpSpPr>
          <a:xfrm>
            <a:off x="5823716" y="4721024"/>
            <a:ext cx="2100623" cy="2047103"/>
            <a:chOff x="405733" y="2915760"/>
            <a:chExt cx="1575467" cy="1535327"/>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405733" y="2915760"/>
              <a:ext cx="1575467" cy="1535327"/>
            </a:xfrm>
            <a:prstGeom prst="rect">
              <a:avLst/>
            </a:prstGeom>
          </p:spPr>
        </p:pic>
        <p:sp>
          <p:nvSpPr>
            <p:cNvPr id="44" name="TextBox 43"/>
            <p:cNvSpPr txBox="1"/>
            <p:nvPr/>
          </p:nvSpPr>
          <p:spPr>
            <a:xfrm>
              <a:off x="405733" y="3429845"/>
              <a:ext cx="1252422" cy="623248"/>
            </a:xfrm>
            <a:prstGeom prst="rect">
              <a:avLst/>
            </a:prstGeom>
            <a:noFill/>
          </p:spPr>
          <p:txBody>
            <a:bodyPr wrap="square" rtlCol="0">
              <a:spAutoFit/>
            </a:bodyPr>
            <a:lstStyle/>
            <a:p>
              <a:pPr algn="ctr" defTabSz="1219170">
                <a:buClrTx/>
              </a:pPr>
              <a:r>
                <a:rPr lang="en-US" sz="4800" b="1" kern="1200" dirty="0" smtClean="0">
                  <a:solidFill>
                    <a:prstClr val="white"/>
                  </a:solidFill>
                  <a:latin typeface="AvantGarde" pitchFamily="2" charset="0"/>
                  <a:ea typeface="AvantGarde" pitchFamily="2" charset="0"/>
                  <a:cs typeface="AvantGarde" pitchFamily="2" charset="0"/>
                </a:rPr>
                <a:t>B. 46 </a:t>
              </a:r>
              <a:endParaRPr lang="en-US" sz="4800" b="1" kern="1200" dirty="0">
                <a:solidFill>
                  <a:prstClr val="white"/>
                </a:solidFill>
                <a:latin typeface="AvantGarde" pitchFamily="2" charset="0"/>
                <a:ea typeface="AvantGarde" pitchFamily="2" charset="0"/>
                <a:cs typeface="AvantGarde" pitchFamily="2" charset="0"/>
              </a:endParaRPr>
            </a:p>
          </p:txBody>
        </p:sp>
      </p:grpSp>
      <p:pic>
        <p:nvPicPr>
          <p:cNvPr id="64" name="Picture 6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35160">
            <a:off x="12535595" y="739806"/>
            <a:ext cx="698291" cy="443705"/>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0000" y="4091603"/>
            <a:ext cx="812800" cy="8128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3"/>
          <a:stretch>
            <a:fillRect/>
          </a:stretch>
        </p:blipFill>
        <p:spPr>
          <a:xfrm>
            <a:off x="12700000" y="1922189"/>
            <a:ext cx="812800" cy="8128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4"/>
          <a:stretch>
            <a:fillRect/>
          </a:stretch>
        </p:blipFill>
        <p:spPr>
          <a:xfrm>
            <a:off x="12700000" y="2819400"/>
            <a:ext cx="812800" cy="8128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stretch>
            <a:fillRect/>
          </a:stretch>
        </p:blipFill>
        <p:spPr>
          <a:xfrm>
            <a:off x="12700000" y="5304123"/>
            <a:ext cx="812800" cy="81280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8556" y="4542765"/>
            <a:ext cx="977900" cy="977900"/>
          </a:xfrm>
          <a:prstGeom prst="rect">
            <a:avLst/>
          </a:prstGeom>
        </p:spPr>
      </p:pic>
      <p:grpSp>
        <p:nvGrpSpPr>
          <p:cNvPr id="29" name="Group 28"/>
          <p:cNvGrpSpPr/>
          <p:nvPr/>
        </p:nvGrpSpPr>
        <p:grpSpPr>
          <a:xfrm>
            <a:off x="2041474" y="3749689"/>
            <a:ext cx="2281868" cy="2072280"/>
            <a:chOff x="842620" y="3341516"/>
            <a:chExt cx="1138580"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42620" y="3689625"/>
              <a:ext cx="914386" cy="444945"/>
            </a:xfrm>
            <a:prstGeom prst="rect">
              <a:avLst/>
            </a:prstGeom>
            <a:noFill/>
          </p:spPr>
          <p:txBody>
            <a:bodyPr wrap="none" rtlCol="0">
              <a:spAutoFit/>
            </a:bodyPr>
            <a:lstStyle/>
            <a:p>
              <a:pPr algn="ctr" defTabSz="1219170">
                <a:buClrTx/>
              </a:pPr>
              <a:r>
                <a:rPr lang="en-US" sz="4800" b="1" kern="1200" dirty="0">
                  <a:solidFill>
                    <a:prstClr val="white"/>
                  </a:solidFill>
                  <a:latin typeface="AvantGarde" pitchFamily="2" charset="0"/>
                  <a:ea typeface="AvantGarde" pitchFamily="2" charset="0"/>
                  <a:cs typeface="AvantGarde" pitchFamily="2" charset="0"/>
                </a:rPr>
                <a:t> </a:t>
              </a:r>
              <a:r>
                <a:rPr lang="en-US" sz="4800" b="1" kern="1200" dirty="0" smtClean="0">
                  <a:solidFill>
                    <a:prstClr val="white"/>
                  </a:solidFill>
                  <a:latin typeface="AvantGarde" pitchFamily="2" charset="0"/>
                  <a:ea typeface="AvantGarde" pitchFamily="2" charset="0"/>
                  <a:cs typeface="AvantGarde" pitchFamily="2" charset="0"/>
                </a:rPr>
                <a:t>A. 36</a:t>
              </a:r>
              <a:endParaRPr lang="en-US" sz="4800" b="1" kern="1200" dirty="0">
                <a:solidFill>
                  <a:prstClr val="white"/>
                </a:solidFill>
                <a:latin typeface="AvantGarde" pitchFamily="2" charset="0"/>
                <a:ea typeface="AvantGarde" pitchFamily="2" charset="0"/>
                <a:cs typeface="AvantGarde" pitchFamily="2" charset="0"/>
              </a:endParaRPr>
            </a:p>
          </p:txBody>
        </p:sp>
      </p:grpSp>
      <p:pic>
        <p:nvPicPr>
          <p:cNvPr id="66" name="Picture 6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2366651" y="2600814"/>
            <a:ext cx="1421709" cy="1361211"/>
          </a:xfrm>
          <a:prstGeom prst="rect">
            <a:avLst/>
          </a:prstGeom>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54117" y="6150"/>
            <a:ext cx="8086692" cy="2625127"/>
          </a:xfrm>
          <a:prstGeom prst="rect">
            <a:avLst/>
          </a:prstGeom>
        </p:spPr>
      </p:pic>
      <p:sp>
        <p:nvSpPr>
          <p:cNvPr id="24" name="TextBox 23"/>
          <p:cNvSpPr txBox="1"/>
          <p:nvPr/>
        </p:nvSpPr>
        <p:spPr>
          <a:xfrm>
            <a:off x="4286097" y="1157406"/>
            <a:ext cx="3294492" cy="830997"/>
          </a:xfrm>
          <a:prstGeom prst="rect">
            <a:avLst/>
          </a:prstGeom>
          <a:noFill/>
        </p:spPr>
        <p:txBody>
          <a:bodyPr wrap="none" rtlCol="0">
            <a:spAutoFit/>
          </a:bodyPr>
          <a:lstStyle/>
          <a:p>
            <a:pPr defTabSz="1219170">
              <a:buClrTx/>
            </a:pPr>
            <a:r>
              <a:rPr lang="en-US" sz="4800" b="1" kern="1200" dirty="0" smtClean="0">
                <a:solidFill>
                  <a:prstClr val="white"/>
                </a:solidFill>
                <a:latin typeface="AvantGarde" pitchFamily="2" charset="0"/>
                <a:ea typeface="AvantGarde" pitchFamily="2" charset="0"/>
                <a:cs typeface="AvantGarde" pitchFamily="2" charset="0"/>
              </a:rPr>
              <a:t>48 – 12 = ?</a:t>
            </a:r>
            <a:endParaRPr lang="en-US" sz="4800" b="1" kern="1200" dirty="0">
              <a:solidFill>
                <a:prstClr val="white"/>
              </a:solidFill>
              <a:latin typeface="AvantGarde" pitchFamily="2" charset="0"/>
              <a:ea typeface="AvantGarde" pitchFamily="2" charset="0"/>
              <a:cs typeface="AvantGarde" pitchFamily="2" charset="0"/>
            </a:endParaRPr>
          </a:p>
        </p:txBody>
      </p:sp>
    </p:spTree>
    <p:extLst>
      <p:ext uri="{BB962C8B-B14F-4D97-AF65-F5344CB8AC3E}">
        <p14:creationId xmlns:p14="http://schemas.microsoft.com/office/powerpoint/2010/main" val="210977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0" fill="hold"/>
                                        <p:tgtEl>
                                          <p:spTgt spid="70"/>
                                        </p:tgtEl>
                                      </p:cBhvr>
                                    </p:cmd>
                                  </p:childTnLst>
                                </p:cTn>
                              </p:par>
                            </p:childTnLst>
                          </p:cTn>
                        </p:par>
                        <p:par>
                          <p:cTn id="7" fill="hold">
                            <p:stCondLst>
                              <p:cond delay="1260"/>
                            </p:stCondLst>
                            <p:childTnLst>
                              <p:par>
                                <p:cTn id="8" presetID="47" presetClass="entr" presetSubtype="0"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anim calcmode="lin" valueType="num">
                                      <p:cBhvr>
                                        <p:cTn id="11" dur="1000" fill="hold"/>
                                        <p:tgtEl>
                                          <p:spTgt spid="42"/>
                                        </p:tgtEl>
                                        <p:attrNameLst>
                                          <p:attrName>ppt_x</p:attrName>
                                        </p:attrNameLst>
                                      </p:cBhvr>
                                      <p:tavLst>
                                        <p:tav tm="0">
                                          <p:val>
                                            <p:strVal val="#ppt_x"/>
                                          </p:val>
                                        </p:tav>
                                        <p:tav tm="100000">
                                          <p:val>
                                            <p:strVal val="#ppt_x"/>
                                          </p:val>
                                        </p:tav>
                                      </p:tavLst>
                                    </p:anim>
                                    <p:anim calcmode="lin" valueType="num">
                                      <p:cBhvr>
                                        <p:cTn id="12" dur="1000" fill="hold"/>
                                        <p:tgtEl>
                                          <p:spTgt spid="42"/>
                                        </p:tgtEl>
                                        <p:attrNameLst>
                                          <p:attrName>ppt_y</p:attrName>
                                        </p:attrNameLst>
                                      </p:cBhvr>
                                      <p:tavLst>
                                        <p:tav tm="0">
                                          <p:val>
                                            <p:strVal val="#ppt_y-.1"/>
                                          </p:val>
                                        </p:tav>
                                        <p:tav tm="100000">
                                          <p:val>
                                            <p:strVal val="#ppt_y"/>
                                          </p:val>
                                        </p:tav>
                                      </p:tavLst>
                                    </p:anim>
                                  </p:childTnLst>
                                </p:cTn>
                              </p:par>
                            </p:childTnLst>
                          </p:cTn>
                        </p:par>
                        <p:par>
                          <p:cTn id="13" fill="hold">
                            <p:stCondLst>
                              <p:cond delay="2260"/>
                            </p:stCondLst>
                            <p:childTnLst>
                              <p:par>
                                <p:cTn id="14" presetID="47"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3260"/>
                            </p:stCondLst>
                            <p:childTnLst>
                              <p:par>
                                <p:cTn id="20" presetID="47"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par>
                          <p:cTn id="25" fill="hold">
                            <p:stCondLst>
                              <p:cond delay="426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par>
                          <p:cTn id="29" fill="hold">
                            <p:stCondLst>
                              <p:cond delay="451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34"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44" presetClass="path" presetSubtype="0" accel="50000" decel="50000" fill="hold" nodeType="afterEffect">
                                  <p:stCondLst>
                                    <p:cond delay="0"/>
                                  </p:stCondLst>
                                  <p:childTnLst>
                                    <p:animMotion origin="layout" path="M 2.5E-6 4.81481E-6 L -0.03268 -0.14723 C -0.03946 -0.18033 -0.04948 -0.19815 -0.06042 -0.19815 C -0.07227 -0.19815 -0.08216 -0.18033 -0.08867 -0.14723 L -0.12097 4.81481E-6 " pathEditMode="relative" rAng="0" ptsTypes="AAAAA">
                                      <p:cBhvr>
                                        <p:cTn id="39" dur="2000" fill="hold"/>
                                        <p:tgtEl>
                                          <p:spTgt spid="29"/>
                                        </p:tgtEl>
                                        <p:attrNameLst>
                                          <p:attrName>ppt_x</p:attrName>
                                          <p:attrName>ppt_y</p:attrName>
                                        </p:attrNameLst>
                                      </p:cBhvr>
                                      <p:rCtr x="-6055" y="-9907"/>
                                    </p:animMotion>
                                  </p:childTnLst>
                                </p:cTn>
                              </p:par>
                            </p:childTnLst>
                          </p:cTn>
                        </p:par>
                        <p:par>
                          <p:cTn id="40" fill="hold">
                            <p:stCondLst>
                              <p:cond delay="2000"/>
                            </p:stCondLst>
                            <p:childTnLst>
                              <p:par>
                                <p:cTn id="41" presetID="52"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Scale>
                                      <p:cBhvr>
                                        <p:cTn id="43"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66"/>
                                        </p:tgtEl>
                                        <p:attrNameLst>
                                          <p:attrName>ppt_x</p:attrName>
                                          <p:attrName>ppt_y</p:attrName>
                                        </p:attrNameLst>
                                      </p:cBhvr>
                                    </p:animMotion>
                                    <p:animEffect transition="in" filter="fade">
                                      <p:cBhvr>
                                        <p:cTn id="45" dur="500"/>
                                        <p:tgtEl>
                                          <p:spTgt spid="66"/>
                                        </p:tgtEl>
                                      </p:cBhvr>
                                    </p:animEffect>
                                  </p:childTnLst>
                                </p:cTn>
                              </p:par>
                              <p:par>
                                <p:cTn id="46" presetID="1" presetClass="mediacall" presetSubtype="0" fill="hold" nodeType="withEffect">
                                  <p:stCondLst>
                                    <p:cond delay="0"/>
                                  </p:stCondLst>
                                  <p:childTnLst>
                                    <p:cmd type="call" cmd="playFrom(0.0)">
                                      <p:cBhvr>
                                        <p:cTn id="47" dur="4744" fill="hold"/>
                                        <p:tgtEl>
                                          <p:spTgt spid="69"/>
                                        </p:tgtEl>
                                      </p:cBhvr>
                                    </p:cmd>
                                  </p:childTnLst>
                                </p:cTn>
                              </p:par>
                              <p:par>
                                <p:cTn id="48" presetID="1" presetClass="mediacall" presetSubtype="0" fill="hold" nodeType="withEffect">
                                  <p:stCondLst>
                                    <p:cond delay="0"/>
                                  </p:stCondLst>
                                  <p:childTnLst>
                                    <p:cmd type="call" cmd="playFrom(0.0)">
                                      <p:cBhvr>
                                        <p:cTn id="49" dur="2058" fill="hold"/>
                                        <p:tgtEl>
                                          <p:spTgt spid="73"/>
                                        </p:tgtEl>
                                      </p:cBhvr>
                                    </p:cmd>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p:stCondLst>
                        <p:cond delay="0"/>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54" dur="2000" fill="hold"/>
                                        <p:tgtEl>
                                          <p:spTgt spid="42"/>
                                        </p:tgtEl>
                                        <p:attrNameLst>
                                          <p:attrName>ppt_x</p:attrName>
                                          <p:attrName>ppt_y</p:attrName>
                                        </p:attrNameLst>
                                      </p:cBhvr>
                                      <p:rCtr x="-6065" y="-9907"/>
                                    </p:animMotion>
                                  </p:childTnLst>
                                </p:cTn>
                              </p:par>
                              <p:par>
                                <p:cTn id="55" presetID="1" presetClass="mediacall" presetSubtype="0" fill="hold" nodeType="withEffect">
                                  <p:stCondLst>
                                    <p:cond delay="0"/>
                                  </p:stCondLst>
                                  <p:childTnLst>
                                    <p:cmd type="call" cmd="playFrom(0.0)">
                                      <p:cBhvr>
                                        <p:cTn id="56" dur="3801" fill="hold"/>
                                        <p:tgtEl>
                                          <p:spTgt spid="72"/>
                                        </p:tgtEl>
                                      </p:cBhvr>
                                    </p:cmd>
                                  </p:childTnLst>
                                </p:cTn>
                              </p:par>
                            </p:childTnLst>
                          </p:cTn>
                        </p:par>
                      </p:childTnLst>
                    </p:cTn>
                  </p:par>
                </p:childTnLst>
              </p:cTn>
              <p:nextCondLst>
                <p:cond evt="onClick" delay="0">
                  <p:tgtEl>
                    <p:spTgt spid="42"/>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indefinite"/>
                      </p:stCondLst>
                      <p:childTnLst>
                        <p:par>
                          <p:cTn id="59" fill="hold">
                            <p:stCondLst>
                              <p:cond delay="0"/>
                            </p:stCondLst>
                            <p:childTnLst>
                              <p:par>
                                <p:cTn id="6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1" dur="2000" fill="hold"/>
                                        <p:tgtEl>
                                          <p:spTgt spid="45"/>
                                        </p:tgtEl>
                                        <p:attrNameLst>
                                          <p:attrName>ppt_x</p:attrName>
                                          <p:attrName>ppt_y</p:attrName>
                                        </p:attrNameLst>
                                      </p:cBhvr>
                                      <p:rCtr x="-6059" y="-9907"/>
                                    </p:animMotion>
                                  </p:childTnLst>
                                </p:cTn>
                              </p:par>
                              <p:par>
                                <p:cTn id="62" presetID="1" presetClass="mediacall" presetSubtype="0" fill="hold" nodeType="withEffect">
                                  <p:stCondLst>
                                    <p:cond delay="0"/>
                                  </p:stCondLst>
                                  <p:childTnLst>
                                    <p:cmd type="call" cmd="playFrom(0.0)">
                                      <p:cBhvr>
                                        <p:cTn id="63" dur="3801" fill="hold"/>
                                        <p:tgtEl>
                                          <p:spTgt spid="72"/>
                                        </p:tgtEl>
                                      </p:cBhvr>
                                    </p:cmd>
                                  </p:childTnLst>
                                </p:cTn>
                              </p:par>
                            </p:childTnLst>
                          </p:cTn>
                        </p:par>
                      </p:childTnLst>
                    </p:cTn>
                  </p:par>
                </p:childTnLst>
              </p:cTn>
              <p:nextCondLst>
                <p:cond evt="onClick" delay="0">
                  <p:tgtEl>
                    <p:spTgt spid="45"/>
                  </p:tgtEl>
                </p:cond>
              </p:nextCondLst>
            </p:seq>
            <p:audio>
              <p:cMediaNode vol="100000">
                <p:cTn id="64" fill="hold" display="0">
                  <p:stCondLst>
                    <p:cond delay="indefinite"/>
                  </p:stCondLst>
                  <p:endCondLst>
                    <p:cond evt="onStopAudio" delay="0">
                      <p:tgtEl>
                        <p:sldTgt/>
                      </p:tgtEl>
                    </p:cond>
                  </p:endCondLst>
                </p:cTn>
                <p:tgtEl>
                  <p:spTgt spid="69"/>
                </p:tgtEl>
              </p:cMediaNode>
            </p:audio>
            <p:audio>
              <p:cMediaNode vol="80000">
                <p:cTn id="65" fill="hold" display="0">
                  <p:stCondLst>
                    <p:cond delay="indefinite"/>
                  </p:stCondLst>
                  <p:endCondLst>
                    <p:cond evt="onStopAudio" delay="0">
                      <p:tgtEl>
                        <p:sldTgt/>
                      </p:tgtEl>
                    </p:cond>
                  </p:endCondLst>
                </p:cTn>
                <p:tgtEl>
                  <p:spTgt spid="70"/>
                </p:tgtEl>
              </p:cMediaNode>
            </p:audio>
            <p:audio>
              <p:cMediaNode vol="80000">
                <p:cTn id="66" fill="hold" display="0">
                  <p:stCondLst>
                    <p:cond delay="indefinite"/>
                  </p:stCondLst>
                  <p:endCondLst>
                    <p:cond evt="onStopAudio" delay="0">
                      <p:tgtEl>
                        <p:sldTgt/>
                      </p:tgtEl>
                    </p:cond>
                  </p:endCondLst>
                </p:cTn>
                <p:tgtEl>
                  <p:spTgt spid="72"/>
                </p:tgtEl>
              </p:cMediaNode>
            </p:audio>
            <p:audio>
              <p:cMediaNode vol="100000">
                <p:cTn id="67" repeatCount="2000" fill="hold" display="0">
                  <p:stCondLst>
                    <p:cond delay="indefinite"/>
                  </p:stCondLst>
                  <p:endCondLst>
                    <p:cond evt="onStopAudio" delay="0">
                      <p:tgtEl>
                        <p:sldTgt/>
                      </p:tgtEl>
                    </p:cond>
                  </p:endCondLst>
                </p:cTn>
                <p:tgtEl>
                  <p:spTgt spid="7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9208572B-208F-B346-A968-25B7D58978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019" y1="50000" x2="62019" y2="50000"/>
                        <a14:foregroundMark x1="61058" y1="48148" x2="61058" y2="48148"/>
                        <a14:foregroundMark x1="57212" y1="48148" x2="57212" y2="48148"/>
                        <a14:backgroundMark x1="64904" y1="49537" x2="64904" y2="49537"/>
                        <a14:backgroundMark x1="61538" y1="47685" x2="61538" y2="47685"/>
                        <a14:backgroundMark x1="58654" y1="48611" x2="58654" y2="48611"/>
                        <a14:backgroundMark x1="58654" y1="52315" x2="58654" y2="52315"/>
                        <a14:backgroundMark x1="60577" y1="39352" x2="60577" y2="39352"/>
                        <a14:backgroundMark x1="65385" y1="25926" x2="65385" y2="25926"/>
                        <a14:backgroundMark x1="56731" y1="25926" x2="56731" y2="25926"/>
                        <a14:backgroundMark x1="49038" y1="30093" x2="49038" y2="30093"/>
                        <a14:backgroundMark x1="46154" y1="32407" x2="46154" y2="32407"/>
                        <a14:backgroundMark x1="46154" y1="38426" x2="46154" y2="38426"/>
                        <a14:backgroundMark x1="49038" y1="28241" x2="49038" y2="28241"/>
                        <a14:backgroundMark x1="39904" y1="32407" x2="39904" y2="32407"/>
                        <a14:backgroundMark x1="61058" y1="50463" x2="61058" y2="50463"/>
                        <a14:backgroundMark x1="61058" y1="50463" x2="61058" y2="50463"/>
                        <a14:backgroundMark x1="60096" y1="49074" x2="60096" y2="49074"/>
                        <a14:backgroundMark x1="60577" y1="49074" x2="60577" y2="49074"/>
                        <a14:backgroundMark x1="62019" y1="50926" x2="62019" y2="50926"/>
                        <a14:backgroundMark x1="61538" y1="50926" x2="61058" y2="48611"/>
                        <a14:backgroundMark x1="34615" y1="56481" x2="34615" y2="56481"/>
                        <a14:backgroundMark x1="39423" y1="54167" x2="39423" y2="54167"/>
                      </a14:backgroundRemoval>
                    </a14:imgEffect>
                  </a14:imgLayer>
                </a14:imgProps>
              </a:ext>
            </a:extLst>
          </a:blip>
          <a:stretch>
            <a:fillRect/>
          </a:stretch>
        </p:blipFill>
        <p:spPr>
          <a:xfrm>
            <a:off x="480571" y="4826000"/>
            <a:ext cx="1761067" cy="1828800"/>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4EBED7EB-A2AE-EE44-AFAF-D620000937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58117" y1="65649" x2="58117" y2="65649"/>
                      </a14:backgroundRemoval>
                    </a14:imgEffect>
                  </a14:imgLayer>
                </a14:imgProps>
              </a:ext>
            </a:extLst>
          </a:blip>
          <a:stretch>
            <a:fillRect/>
          </a:stretch>
        </p:blipFill>
        <p:spPr>
          <a:xfrm>
            <a:off x="8116448" y="4976281"/>
            <a:ext cx="2607733" cy="2218267"/>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9099E3C7-9593-6B41-91F2-6550FF17F3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34" b="98113" l="8896" r="89571">
                        <a14:foregroundMark x1="9202" y1="21698" x2="9202" y2="21698"/>
                        <a14:foregroundMark x1="69939" y1="35220" x2="69939" y2="35220"/>
                        <a14:foregroundMark x1="73926" y1="47799" x2="73926" y2="47799"/>
                        <a14:foregroundMark x1="72086" y1="61006" x2="72086" y2="61006"/>
                        <a14:foregroundMark x1="64417" y1="92138" x2="64417" y2="92138"/>
                        <a14:foregroundMark x1="58589" y1="98113" x2="58589" y2="98113"/>
                        <a14:foregroundMark x1="65644" y1="58805" x2="65644" y2="58805"/>
                        <a14:foregroundMark x1="66871" y1="59748" x2="66871" y2="59748"/>
                        <a14:foregroundMark x1="71166" y1="24528" x2="71166" y2="24528"/>
                        <a14:foregroundMark x1="71166" y1="21698" x2="71166" y2="21698"/>
                        <a14:foregroundMark x1="71166" y1="21698" x2="71166" y2="21698"/>
                        <a14:foregroundMark x1="72086" y1="22327" x2="72086" y2="22327"/>
                        <a14:foregroundMark x1="67485" y1="21698" x2="67485" y2="21698"/>
                        <a14:foregroundMark x1="67485" y1="20755" x2="67485" y2="20755"/>
                        <a14:foregroundMark x1="69018" y1="22956" x2="69018" y2="22956"/>
                        <a14:foregroundMark x1="69632" y1="23270" x2="69632" y2="23270"/>
                        <a14:foregroundMark x1="67178" y1="20440" x2="67178" y2="20440"/>
                        <a14:foregroundMark x1="67791" y1="21069" x2="67791" y2="21069"/>
                        <a14:foregroundMark x1="69632" y1="21069" x2="69632" y2="21069"/>
                        <a14:foregroundMark x1="68405" y1="20755" x2="68405" y2="20755"/>
                        <a14:foregroundMark x1="67724" y1="23270" x2="67485" y2="23585"/>
                        <a14:foregroundMark x1="68678" y1="22013" x2="67724" y2="23270"/>
                        <a14:foregroundMark x1="69632" y1="20755" x2="68678" y2="22013"/>
                        <a14:backgroundMark x1="64724" y1="39623" x2="64724" y2="39623"/>
                        <a14:backgroundMark x1="68712" y1="36478" x2="68712" y2="36478"/>
                        <a14:backgroundMark x1="55828" y1="80818" x2="55828" y2="80818"/>
                        <a14:backgroundMark x1="47239" y1="19497" x2="47239" y2="19497"/>
                        <a14:backgroundMark x1="69018" y1="39308" x2="69018" y2="39308"/>
                        <a14:backgroundMark x1="71166" y1="41509" x2="71166" y2="41509"/>
                        <a14:backgroundMark x1="71472" y1="50000" x2="71472" y2="50000"/>
                        <a14:backgroundMark x1="71472" y1="56604" x2="71472" y2="56604"/>
                        <a14:backgroundMark x1="64417" y1="59434" x2="64417" y2="59434"/>
                        <a14:backgroundMark x1="63497" y1="57233" x2="63497" y2="57233"/>
                        <a14:backgroundMark x1="23006" y1="30503" x2="23006" y2="30503"/>
                        <a14:backgroundMark x1="37423" y1="33333" x2="37423" y2="33333"/>
                        <a14:backgroundMark x1="63497" y1="63836" x2="63497" y2="63836"/>
                        <a14:backgroundMark x1="64417" y1="58491" x2="64417" y2="58491"/>
                        <a14:backgroundMark x1="65031" y1="58176" x2="65031" y2="58176"/>
                        <a14:backgroundMark x1="65031" y1="59434" x2="65031" y2="59434"/>
                        <a14:backgroundMark x1="64417" y1="58805" x2="64417" y2="58805"/>
                        <a14:backgroundMark x1="67178" y1="32075" x2="67178" y2="32075"/>
                        <a14:backgroundMark x1="66871" y1="23899" x2="66871" y2="23899"/>
                        <a14:backgroundMark x1="68405" y1="25472" x2="68405" y2="25472"/>
                        <a14:backgroundMark x1="69018" y1="24843" x2="69018" y2="24843"/>
                        <a14:backgroundMark x1="68712" y1="24214" x2="68712" y2="24214"/>
                        <a14:backgroundMark x1="67178" y1="23270" x2="67178" y2="23270"/>
                        <a14:backgroundMark x1="66564" y1="22013" x2="66564" y2="22013"/>
                        <a14:backgroundMark x1="69325" y1="24214" x2="69325" y2="24214"/>
                      </a14:backgroundRemoval>
                    </a14:imgEffect>
                  </a14:imgLayer>
                </a14:imgProps>
              </a:ext>
            </a:extLst>
          </a:blip>
          <a:stretch>
            <a:fillRect/>
          </a:stretch>
        </p:blipFill>
        <p:spPr>
          <a:xfrm>
            <a:off x="4117511" y="5417641"/>
            <a:ext cx="2760133" cy="2692400"/>
          </a:xfrm>
          <a:prstGeom prst="rect">
            <a:avLst/>
          </a:prstGeom>
        </p:spPr>
      </p:pic>
      <p:sp>
        <p:nvSpPr>
          <p:cNvPr id="12" name="TextBox 11">
            <a:extLst>
              <a:ext uri="{FF2B5EF4-FFF2-40B4-BE49-F238E27FC236}">
                <a16:creationId xmlns:a16="http://schemas.microsoft.com/office/drawing/2014/main" id="{FBD1E889-FE07-C240-823B-C852CDE153B0}"/>
              </a:ext>
            </a:extLst>
          </p:cNvPr>
          <p:cNvSpPr txBox="1"/>
          <p:nvPr/>
        </p:nvSpPr>
        <p:spPr>
          <a:xfrm>
            <a:off x="1258400" y="725543"/>
            <a:ext cx="10092501" cy="379656"/>
          </a:xfrm>
          <a:prstGeom prst="rect">
            <a:avLst/>
          </a:prstGeom>
          <a:solidFill>
            <a:schemeClr val="accent4">
              <a:lumMod val="20000"/>
              <a:lumOff val="80000"/>
            </a:schemeClr>
          </a:solidFill>
          <a:ln w="76200">
            <a:solidFill>
              <a:schemeClr val="bg1">
                <a:lumMod val="50000"/>
              </a:schemeClr>
            </a:solidFill>
          </a:ln>
        </p:spPr>
        <p:txBody>
          <a:bodyPr wrap="square" rtlCol="0">
            <a:spAutoFit/>
          </a:bodyPr>
          <a:lstStyle/>
          <a:p>
            <a:pPr defTabSz="1219170"/>
            <a:endParaRPr lang="en-VN" sz="1867" dirty="0"/>
          </a:p>
        </p:txBody>
      </p:sp>
      <p:sp>
        <p:nvSpPr>
          <p:cNvPr id="5" name="Google Shape;657;p36">
            <a:extLst>
              <a:ext uri="{FF2B5EF4-FFF2-40B4-BE49-F238E27FC236}">
                <a16:creationId xmlns:a16="http://schemas.microsoft.com/office/drawing/2014/main" id="{AAF2E5B5-C2CC-C34F-8DC2-E38246F71C19}"/>
              </a:ext>
            </a:extLst>
          </p:cNvPr>
          <p:cNvSpPr txBox="1">
            <a:spLocks/>
          </p:cNvSpPr>
          <p:nvPr/>
        </p:nvSpPr>
        <p:spPr>
          <a:xfrm>
            <a:off x="841099" y="3404121"/>
            <a:ext cx="10509803" cy="1722825"/>
          </a:xfrm>
          <a:prstGeom prst="rect">
            <a:avLst/>
          </a:prstGeom>
        </p:spPr>
        <p:txBody>
          <a:bodyPr spcFirstLastPara="1" wrap="square" lIns="121900" tIns="121900" rIns="121900" bIns="121900" numCol="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lnSpc>
                <a:spcPct val="150000"/>
              </a:lnSpc>
            </a:pPr>
            <a:r>
              <a:rPr lang="en-US" sz="7200" b="1" dirty="0">
                <a:ln w="12700">
                  <a:solidFill>
                    <a:srgbClr val="5A8FDB"/>
                  </a:solidFill>
                  <a:prstDash val="solid"/>
                </a:ln>
                <a:solidFill>
                  <a:srgbClr val="F96767">
                    <a:lumMod val="75000"/>
                  </a:srgbClr>
                </a:solidFill>
                <a:effectLst>
                  <a:outerShdw dist="38100" dir="2640000" algn="bl" rotWithShape="0">
                    <a:srgbClr val="5A8FDB"/>
                  </a:outerShdw>
                </a:effectLst>
                <a:latin typeface="Bookman Old Style" panose="02050604050505020204" pitchFamily="18" charset="0"/>
              </a:rPr>
              <a:t>Phép </a:t>
            </a:r>
            <a:r>
              <a:rPr lang="en-US" sz="7200" b="1" dirty="0" smtClean="0">
                <a:ln w="12700">
                  <a:solidFill>
                    <a:srgbClr val="5A8FDB"/>
                  </a:solidFill>
                  <a:prstDash val="solid"/>
                </a:ln>
                <a:solidFill>
                  <a:srgbClr val="F96767">
                    <a:lumMod val="75000"/>
                  </a:srgbClr>
                </a:solidFill>
                <a:effectLst>
                  <a:outerShdw dist="38100" dir="2640000" algn="bl" rotWithShape="0">
                    <a:srgbClr val="5A8FDB"/>
                  </a:outerShdw>
                </a:effectLst>
                <a:latin typeface="Bookman Old Style" panose="02050604050505020204" pitchFamily="18" charset="0"/>
              </a:rPr>
              <a:t>trừ </a:t>
            </a:r>
            <a:r>
              <a:rPr lang="en-US" sz="7200" b="1" dirty="0">
                <a:ln w="12700">
                  <a:solidFill>
                    <a:srgbClr val="5A8FDB"/>
                  </a:solidFill>
                  <a:prstDash val="solid"/>
                </a:ln>
                <a:solidFill>
                  <a:srgbClr val="F96767">
                    <a:lumMod val="75000"/>
                  </a:srgbClr>
                </a:solidFill>
                <a:effectLst>
                  <a:outerShdw dist="38100" dir="2640000" algn="bl" rotWithShape="0">
                    <a:srgbClr val="5A8FDB"/>
                  </a:outerShdw>
                </a:effectLst>
                <a:latin typeface="Bookman Old Style" panose="02050604050505020204" pitchFamily="18" charset="0"/>
              </a:rPr>
              <a:t>(có nhớ) trong phạm vi 100</a:t>
            </a:r>
          </a:p>
        </p:txBody>
      </p:sp>
      <p:pic>
        <p:nvPicPr>
          <p:cNvPr id="7" name="Picture 6">
            <a:extLst>
              <a:ext uri="{FF2B5EF4-FFF2-40B4-BE49-F238E27FC236}">
                <a16:creationId xmlns:a16="http://schemas.microsoft.com/office/drawing/2014/main" id="{8D8CBAFD-96F0-5E4A-927B-2CE8F1286D1C}"/>
              </a:ext>
            </a:extLst>
          </p:cNvPr>
          <p:cNvPicPr>
            <a:picLocks noChangeAspect="1"/>
          </p:cNvPicPr>
          <p:nvPr/>
        </p:nvPicPr>
        <p:blipFill>
          <a:blip r:embed="rId8"/>
          <a:stretch>
            <a:fillRect/>
          </a:stretch>
        </p:blipFill>
        <p:spPr>
          <a:xfrm rot="20385182">
            <a:off x="9204227" y="15900"/>
            <a:ext cx="2385459" cy="2385459"/>
          </a:xfrm>
          <a:prstGeom prst="rect">
            <a:avLst/>
          </a:prstGeom>
        </p:spPr>
      </p:pic>
      <p:pic>
        <p:nvPicPr>
          <p:cNvPr id="4" name="Picture 3">
            <a:extLst>
              <a:ext uri="{FF2B5EF4-FFF2-40B4-BE49-F238E27FC236}">
                <a16:creationId xmlns:a16="http://schemas.microsoft.com/office/drawing/2014/main" id="{335602EA-1458-A747-B206-60DE56DB2530}"/>
              </a:ext>
            </a:extLst>
          </p:cNvPr>
          <p:cNvPicPr>
            <a:picLocks noChangeAspect="1"/>
          </p:cNvPicPr>
          <p:nvPr/>
        </p:nvPicPr>
        <p:blipFill>
          <a:blip r:embed="rId9">
            <a:clrChange>
              <a:clrFrom>
                <a:srgbClr val="FFFFFF"/>
              </a:clrFrom>
              <a:clrTo>
                <a:srgbClr val="FFFFFF">
                  <a:alpha val="0"/>
                </a:srgbClr>
              </a:clrTo>
            </a:clrChange>
            <a:alphaModFix/>
          </a:blip>
          <a:stretch>
            <a:fillRect/>
          </a:stretch>
        </p:blipFill>
        <p:spPr>
          <a:xfrm rot="21300827">
            <a:off x="-412732" y="-465668"/>
            <a:ext cx="3283423" cy="3439776"/>
          </a:xfrm>
          <a:prstGeom prst="rect">
            <a:avLst/>
          </a:prstGeom>
        </p:spPr>
      </p:pic>
    </p:spTree>
    <p:extLst>
      <p:ext uri="{BB962C8B-B14F-4D97-AF65-F5344CB8AC3E}">
        <p14:creationId xmlns:p14="http://schemas.microsoft.com/office/powerpoint/2010/main" val="323122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725"/>
          <a:stretch/>
        </p:blipFill>
        <p:spPr>
          <a:xfrm>
            <a:off x="1255844" y="0"/>
            <a:ext cx="8747138" cy="687013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43" r="-1"/>
          <a:stretch/>
        </p:blipFill>
        <p:spPr>
          <a:xfrm>
            <a:off x="9292200" y="-185738"/>
            <a:ext cx="2886075" cy="44256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914649"/>
            <a:ext cx="3246030" cy="4333450"/>
          </a:xfrm>
          <a:prstGeom prst="rect">
            <a:avLst/>
          </a:prstGeom>
        </p:spPr>
      </p:pic>
      <p:sp>
        <p:nvSpPr>
          <p:cNvPr id="5" name="TextBox 4"/>
          <p:cNvSpPr txBox="1"/>
          <p:nvPr/>
        </p:nvSpPr>
        <p:spPr>
          <a:xfrm>
            <a:off x="1947982" y="327478"/>
            <a:ext cx="7344218" cy="523220"/>
          </a:xfrm>
          <a:prstGeom prst="rect">
            <a:avLst/>
          </a:prstGeom>
          <a:noFill/>
        </p:spPr>
        <p:txBody>
          <a:bodyPr wrap="square" rtlCol="0">
            <a:spAutoFit/>
          </a:bodyPr>
          <a:lstStyle/>
          <a:p>
            <a:r>
              <a:rPr lang="en-US" sz="2800" b="1" dirty="0">
                <a:latin typeface="HP001 4 hàng" panose="020B0603050302020204" pitchFamily="34" charset="0"/>
              </a:rPr>
              <a:t>Thứ </a:t>
            </a:r>
            <a:r>
              <a:rPr lang="en-US" sz="2800" b="1" dirty="0" smtClean="0">
                <a:latin typeface="HP001 4 hàng" panose="020B0603050302020204" pitchFamily="34" charset="0"/>
              </a:rPr>
              <a:t>năm </a:t>
            </a:r>
            <a:r>
              <a:rPr lang="en-US" sz="2800" b="1" dirty="0">
                <a:latin typeface="HP001 4 hàng" panose="020B0603050302020204" pitchFamily="34" charset="0"/>
              </a:rPr>
              <a:t>ngày </a:t>
            </a:r>
            <a:r>
              <a:rPr lang="en-US" sz="2800" b="1" dirty="0" smtClean="0">
                <a:latin typeface="HP001 4 hàng" panose="020B0603050302020204" pitchFamily="34" charset="0"/>
              </a:rPr>
              <a:t>18 </a:t>
            </a:r>
            <a:r>
              <a:rPr lang="en-US" sz="2800" b="1" dirty="0">
                <a:latin typeface="HP001 4 hàng" panose="020B0603050302020204" pitchFamily="34" charset="0"/>
              </a:rPr>
              <a:t>tháng 11 năm 2021</a:t>
            </a:r>
          </a:p>
        </p:txBody>
      </p:sp>
      <p:sp>
        <p:nvSpPr>
          <p:cNvPr id="7" name="TextBox 6"/>
          <p:cNvSpPr txBox="1"/>
          <p:nvPr/>
        </p:nvSpPr>
        <p:spPr>
          <a:xfrm>
            <a:off x="4367608" y="921092"/>
            <a:ext cx="6849653" cy="523220"/>
          </a:xfrm>
          <a:prstGeom prst="rect">
            <a:avLst/>
          </a:prstGeom>
          <a:noFill/>
        </p:spPr>
        <p:txBody>
          <a:bodyPr wrap="square" rtlCol="0">
            <a:spAutoFit/>
          </a:bodyPr>
          <a:lstStyle/>
          <a:p>
            <a:r>
              <a:rPr lang="en-US" sz="2800" b="1" dirty="0" err="1">
                <a:latin typeface="HP001 4 hàng" panose="020B0603050302020204" pitchFamily="34" charset="0"/>
              </a:rPr>
              <a:t>Toán</a:t>
            </a:r>
            <a:endParaRPr lang="en-US" sz="2800" b="1" dirty="0">
              <a:latin typeface="HP001 4 hàng" panose="020B0603050302020204" pitchFamily="34" charset="0"/>
            </a:endParaRPr>
          </a:p>
        </p:txBody>
      </p:sp>
      <p:sp>
        <p:nvSpPr>
          <p:cNvPr id="8" name="TextBox 7"/>
          <p:cNvSpPr txBox="1"/>
          <p:nvPr/>
        </p:nvSpPr>
        <p:spPr>
          <a:xfrm>
            <a:off x="1913534" y="1315053"/>
            <a:ext cx="7272030" cy="738664"/>
          </a:xfrm>
          <a:prstGeom prst="rect">
            <a:avLst/>
          </a:prstGeom>
          <a:noFill/>
        </p:spPr>
        <p:txBody>
          <a:bodyPr wrap="square" rtlCol="0">
            <a:spAutoFit/>
          </a:bodyPr>
          <a:lstStyle/>
          <a:p>
            <a:pPr algn="ctr">
              <a:lnSpc>
                <a:spcPct val="150000"/>
              </a:lnSpc>
            </a:pPr>
            <a:r>
              <a:rPr lang="en-US" sz="2800" b="1" dirty="0">
                <a:latin typeface="HP001 4 hàng" panose="020B0603050302020204" pitchFamily="34" charset="0"/>
              </a:rPr>
              <a:t>Phép </a:t>
            </a:r>
            <a:r>
              <a:rPr lang="en-US" sz="2800" b="1" dirty="0" smtClean="0">
                <a:latin typeface="HP001 4 hàng" panose="020B0603050302020204" pitchFamily="34" charset="0"/>
              </a:rPr>
              <a:t>trừ </a:t>
            </a:r>
            <a:r>
              <a:rPr lang="en-US" sz="2800" b="1" dirty="0">
                <a:latin typeface="HP001 4 hàng" panose="020B0603050302020204" pitchFamily="34" charset="0"/>
              </a:rPr>
              <a:t>(có nhớ) trong phạm vi </a:t>
            </a:r>
            <a:r>
              <a:rPr lang="en-US" sz="2800" b="1" dirty="0" smtClean="0">
                <a:latin typeface="HP001 4 hàng" panose="020B0603050302020204" pitchFamily="34" charset="0"/>
              </a:rPr>
              <a:t>100 (tiết 1)</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41956835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978338" y="2343824"/>
            <a:ext cx="885572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a:ln w="22225">
                  <a:noFill/>
                  <a:prstDash val="solid"/>
                </a:ln>
                <a:solidFill>
                  <a:srgbClr val="FFFF00"/>
                </a:solidFill>
                <a:latin typeface="Times New Roman"/>
                <a:ea typeface="Times New Roman"/>
                <a:cs typeface="Times New Roman"/>
                <a:sym typeface="Times New Roman"/>
              </a:rPr>
              <a:t>KHÁM PHÁ KIẾN THỨC MỚI</a:t>
            </a:r>
            <a:endParaRPr lang="en-US" sz="4000" b="1"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0452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3277115"/>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3897</TotalTime>
  <Words>540</Words>
  <Application>Microsoft Office PowerPoint</Application>
  <PresentationFormat>Widescreen</PresentationFormat>
  <Paragraphs>114</Paragraphs>
  <Slides>19</Slides>
  <Notes>5</Notes>
  <HiddenSlides>0</HiddenSlides>
  <MMClips>13</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19</vt:i4>
      </vt:variant>
    </vt:vector>
  </HeadingPairs>
  <TitlesOfParts>
    <vt:vector size="42" baseType="lpstr">
      <vt:lpstr>宋体</vt:lpstr>
      <vt:lpstr>Arial</vt:lpstr>
      <vt:lpstr>Arial-Rounded</vt:lpstr>
      <vt:lpstr>AvantGarde</vt:lpstr>
      <vt:lpstr>Bookman Old Style</vt:lpstr>
      <vt:lpstr>Calibri</vt:lpstr>
      <vt:lpstr>Chewy</vt:lpstr>
      <vt:lpstr>HP001 4 hàng</vt:lpstr>
      <vt:lpstr>Montserrat</vt:lpstr>
      <vt:lpstr>Open Sans</vt:lpstr>
      <vt:lpstr>Roboto</vt:lpstr>
      <vt:lpstr>Roboto Light</vt:lpstr>
      <vt:lpstr>Signika</vt:lpstr>
      <vt:lpstr>Times New Roman</vt:lpstr>
      <vt:lpstr>UTM Avo</vt:lpstr>
      <vt:lpstr>1_Office Theme</vt:lpstr>
      <vt:lpstr>Office Theme</vt:lpstr>
      <vt:lpstr>Take a Walk Today by Slidesgo</vt:lpstr>
      <vt:lpstr>3_Office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HP</cp:lastModifiedBy>
  <cp:revision>550</cp:revision>
  <dcterms:created xsi:type="dcterms:W3CDTF">2021-02-20T02:56:00Z</dcterms:created>
  <dcterms:modified xsi:type="dcterms:W3CDTF">2021-11-17T14:45:55Z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