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583" r:id="rId2"/>
    <p:sldId id="257" r:id="rId3"/>
    <p:sldId id="400" r:id="rId4"/>
    <p:sldId id="259" r:id="rId5"/>
    <p:sldId id="262" r:id="rId6"/>
    <p:sldId id="267" r:id="rId7"/>
    <p:sldId id="264" r:id="rId8"/>
    <p:sldId id="586" r:id="rId9"/>
    <p:sldId id="395" r:id="rId10"/>
    <p:sldId id="397" r:id="rId11"/>
    <p:sldId id="281" r:id="rId12"/>
    <p:sldId id="385" r:id="rId13"/>
    <p:sldId id="401" r:id="rId14"/>
  </p:sldIdLst>
  <p:sldSz cx="12192000" cy="6858000"/>
  <p:notesSz cx="6858000" cy="9144000"/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CC"/>
    <a:srgbClr val="0000FF"/>
    <a:srgbClr val="FCD5B5"/>
    <a:srgbClr val="F8CBAD"/>
    <a:srgbClr val="00FF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>
        <p:scale>
          <a:sx n="100" d="100"/>
          <a:sy n="100" d="100"/>
        </p:scale>
        <p:origin x="786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7801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7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1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5CACC7-21F3-4814-9F92-C7BE01DCE637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2763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4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4171" y="-145144"/>
            <a:ext cx="12496800" cy="70031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907349" y="17421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1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649" r:id="rId6"/>
    <p:sldLayoutId id="2147483753" r:id="rId7"/>
    <p:sldLayoutId id="2147483752" r:id="rId8"/>
    <p:sldLayoutId id="2147483751" r:id="rId9"/>
    <p:sldLayoutId id="2147483750" r:id="rId10"/>
    <p:sldLayoutId id="2147483749" r:id="rId11"/>
    <p:sldLayoutId id="2147483748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754" r:id="rId18"/>
    <p:sldLayoutId id="2147483737" r:id="rId19"/>
    <p:sldLayoutId id="2147483733" r:id="rId20"/>
    <p:sldLayoutId id="2147483657" r:id="rId21"/>
    <p:sldLayoutId id="2147483658" r:id="rId22"/>
    <p:sldLayoutId id="2147483659" r:id="rId23"/>
    <p:sldLayoutId id="2147483660" r:id="rId24"/>
    <p:sldLayoutId id="2147483661" r:id="rId25"/>
    <p:sldLayoutId id="2147483760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microsoft.com/office/2007/relationships/media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gif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5.png"/><Relationship Id="rId4" Type="http://schemas.microsoft.com/office/2007/relationships/media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audio" Target="NULL" TargetMode="External"/><Relationship Id="rId21" Type="http://schemas.openxmlformats.org/officeDocument/2006/relationships/image" Target="../media/image28.png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4.png"/><Relationship Id="rId23" Type="http://schemas.openxmlformats.org/officeDocument/2006/relationships/image" Target="../media/image12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microsoft.com/office/2007/relationships/media" Target="../media/media2.mp3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gif"/><Relationship Id="rId18" Type="http://schemas.openxmlformats.org/officeDocument/2006/relationships/image" Target="../media/image32.png"/><Relationship Id="rId26" Type="http://schemas.openxmlformats.org/officeDocument/2006/relationships/image" Target="../media/image11.gif"/><Relationship Id="rId3" Type="http://schemas.microsoft.com/office/2007/relationships/media" Target="../media/media1.mp3"/><Relationship Id="rId21" Type="http://schemas.microsoft.com/office/2007/relationships/hdphoto" Target="../media/hdphoto5.wdp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5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33.png"/><Relationship Id="rId29" Type="http://schemas.openxmlformats.org/officeDocument/2006/relationships/image" Target="../media/image39.gi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24" Type="http://schemas.openxmlformats.org/officeDocument/2006/relationships/image" Target="../media/image35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7.png"/><Relationship Id="rId23" Type="http://schemas.openxmlformats.org/officeDocument/2006/relationships/image" Target="../media/image28.png"/><Relationship Id="rId28" Type="http://schemas.openxmlformats.org/officeDocument/2006/relationships/image" Target="../media/image38.gif"/><Relationship Id="rId10" Type="http://schemas.openxmlformats.org/officeDocument/2006/relationships/image" Target="../media/image29.png"/><Relationship Id="rId19" Type="http://schemas.openxmlformats.org/officeDocument/2006/relationships/image" Target="../media/image21.png"/><Relationship Id="rId31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31.gif"/><Relationship Id="rId22" Type="http://schemas.openxmlformats.org/officeDocument/2006/relationships/image" Target="../media/image34.png"/><Relationship Id="rId27" Type="http://schemas.openxmlformats.org/officeDocument/2006/relationships/image" Target="../media/image37.gif"/><Relationship Id="rId30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4.wmf"/><Relationship Id="rId3" Type="http://schemas.openxmlformats.org/officeDocument/2006/relationships/control" Target="../activeX/activeX2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87243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848027" y="58477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1AB793-CB07-4FCE-A57F-19E2C321D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88"/>
            <a:ext cx="12192000" cy="643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8" b="398"/>
          <a:stretch/>
        </p:blipFill>
        <p:spPr>
          <a:xfrm>
            <a:off x="2747234" y="1755452"/>
            <a:ext cx="6316111" cy="4030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181592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3" y="5158048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+ 25 = 60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641812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241149" y="422645"/>
            <a:ext cx="10360301" cy="1217947"/>
            <a:chOff x="462535" y="508823"/>
            <a:chExt cx="9569685" cy="121794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86450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chở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755612" y="4679630"/>
            <a:ext cx="8680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744033" y="1902145"/>
            <a:ext cx="5551991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25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4490310" y="3055272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4688 -0.12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F95F5-FCA5-4196-B334-A39AFBDF1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0BC86DAC-9E09-4833-9FEA-30AAF9F3C893}"/>
              </a:ext>
            </a:extLst>
          </p:cNvPr>
          <p:cNvSpPr txBox="1"/>
          <p:nvPr/>
        </p:nvSpPr>
        <p:spPr>
          <a:xfrm>
            <a:off x="3104133" y="2611766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554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7A364-28AC-40E3-B50E-E279DE2F7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24"/>
            <a:ext cx="12192000" cy="64262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898060" y="3266207"/>
            <a:ext cx="474560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626307-0918-4519-9562-1FBE4A7CB7D4}"/>
              </a:ext>
            </a:extLst>
          </p:cNvPr>
          <p:cNvGrpSpPr/>
          <p:nvPr/>
        </p:nvGrpSpPr>
        <p:grpSpPr>
          <a:xfrm>
            <a:off x="-25405" y="-50800"/>
            <a:ext cx="12192000" cy="7010398"/>
            <a:chOff x="0" y="20810"/>
            <a:chExt cx="12192000" cy="701039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7010398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66600" y="-53466"/>
            <a:ext cx="12192000" cy="69114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5C863-E516-40D5-92C5-C0CC77A2DB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0.002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1 0.0020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18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7071" y="-37071"/>
            <a:ext cx="12430898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84470" y="242010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8012818" y="2308913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40864" y="2351885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82791"/>
            <a:ext cx="12192000" cy="7010398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A3C1E8-C4DC-4D79-885F-3A99026E3939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891AD7-38CB-4A8D-B14C-AC6F5787DA30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8B1305E-71B2-4A93-91FF-E55C6CAC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5C7BFB-0773-4A04-897E-4963662DC7B8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50BEC1-E56C-4167-BEC3-E0FA9AB6277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4A0CCC92-271F-4006-A685-51E7B17DF080}"/>
                  </a:ext>
                </a:extLst>
              </p:cNvPr>
              <p:cNvSpPr/>
              <p:nvPr/>
            </p:nvSpPr>
            <p:spPr>
              <a:xfrm>
                <a:off x="11103395" y="1538930"/>
                <a:ext cx="370765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8B879C7-84B4-486E-BDD3-2526C46453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99831 0.0081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3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98945 2.96296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7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82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18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7911722" y="250980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901300" y="250980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4463170" y="2520043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55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83BF48-E84E-4DF4-B4F8-8432EB3D928A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853725-C94F-4739-B1A2-0FEFBE1ECCBB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6201834-FA7F-4F4D-925D-DEC3266EE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8B4E80-D228-485C-9DD6-5F63B4FEB28F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BEDB3-DA93-4222-B132-BD0CB8679EC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C3CB7F6-47B6-4640-B3CE-5A9046F76139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183C1A0-1715-42EF-AF62-4C83DFAA3B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703197" y="-17619"/>
            <a:ext cx="13680005" cy="6875619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323241" y="274302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44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7707059" y="274302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43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813745" y="2776146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34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7E8EA-A018-404D-86AE-8B1E03BAE259}"/>
              </a:ext>
            </a:extLst>
          </p:cNvPr>
          <p:cNvGrpSpPr/>
          <p:nvPr/>
        </p:nvGrpSpPr>
        <p:grpSpPr>
          <a:xfrm>
            <a:off x="11858460" y="-19235"/>
            <a:ext cx="13249440" cy="6874728"/>
            <a:chOff x="11858460" y="-19235"/>
            <a:chExt cx="12998782" cy="687472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C894AE-322D-4C1A-B985-18A5E559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706" y="-19235"/>
              <a:ext cx="12729536" cy="687472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1CF0BD-74EB-4E10-BCD3-4C6039BE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460" y="3598760"/>
              <a:ext cx="4692647" cy="19907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F9B97C-856C-424A-8342-9546DCE4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9370" y="3598760"/>
              <a:ext cx="1069881" cy="10698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29FF30-9044-45F0-AAC0-323CCDB9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83" y="3123504"/>
              <a:ext cx="1069881" cy="10698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816F17-477E-4428-8E88-EB1E2580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3435" y="3274817"/>
              <a:ext cx="1069881" cy="106988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64EB3AB-7494-4C15-84EB-B10122233B36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5FD0316-19E8-49F1-9239-A51A6B8B81D5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2 8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1 6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CA76CBB-B985-4545-8E9C-ED7A657CE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3F9936E-CAA6-4838-B998-EF092C100293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3FD21A-2E74-437C-9203-76D600AF733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7BBAE63E-B21F-48FC-88FA-C8A752C0CFF0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CAD0ADFB-C534-4325-9745-DD2AAEAB37E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11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1 0.00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82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7913115" y="2585449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778642" y="2585449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4406082" y="2618571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2B468D8-48A2-4777-9C6F-A8A5452B4D3B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0254E71-5ED7-41CC-BE35-CEBF3B582C48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1 8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75B8005-2EF3-4D46-8634-E8E7FEF7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C608801-9F55-43C4-A4AA-CFC00D2F9795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25A5278-F56E-4641-9BA6-9A34C32F2C3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3 5</a:t>
                </a: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76F8320F-985F-4365-AB46-6A793026ADFF}"/>
                  </a:ext>
                </a:extLst>
              </p:cNvPr>
              <p:cNvSpPr/>
              <p:nvPr/>
            </p:nvSpPr>
            <p:spPr>
              <a:xfrm>
                <a:off x="11111411" y="500417"/>
                <a:ext cx="3466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72227F47-D7A3-46D7-AB54-6DD50283D2E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6D7ED1-BEB7-4CE3-91F8-F6C18B2E1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088"/>
            <a:ext cx="12192000" cy="6438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0546F-8242-499D-97B3-DF9EEF9D7379}"/>
              </a:ext>
            </a:extLst>
          </p:cNvPr>
          <p:cNvGrpSpPr/>
          <p:nvPr/>
        </p:nvGrpSpPr>
        <p:grpSpPr>
          <a:xfrm>
            <a:off x="1807695" y="1262448"/>
            <a:ext cx="4288305" cy="1910178"/>
            <a:chOff x="1818102" y="1236793"/>
            <a:chExt cx="4288305" cy="19101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D7CE5A-0AA7-4B5C-AD95-44290E20B8F3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79BDEDE-8D99-45CF-AE2A-729ED624E11C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54A17801-EAA4-4A9A-83D0-D3CDF8F1C5BA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6EFF913-FA51-4AA6-91ED-7F787645627E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23 + 9 + 40 = </a:t>
                  </a: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899598-245C-43E7-AFA2-3298BC06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3251F-D54F-46ED-8E5D-9ED2B364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F560D4F-C613-4825-A518-087A8CF2C22E}"/>
              </a:ext>
            </a:extLst>
          </p:cNvPr>
          <p:cNvGrpSpPr/>
          <p:nvPr/>
        </p:nvGrpSpPr>
        <p:grpSpPr>
          <a:xfrm>
            <a:off x="6829552" y="1236793"/>
            <a:ext cx="4288305" cy="1910178"/>
            <a:chOff x="1818102" y="1236793"/>
            <a:chExt cx="4288305" cy="191017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A1C4274-C851-4DC9-91C0-A5AD784FAC45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D6D56A3-1110-4012-830A-1C48E205493D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E6021FE4-3E7B-4052-8E34-FA370D5374AF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69293C4-1DC1-4C4B-962E-54B3F46FA7F2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51 + 19 + 10 = </a:t>
                  </a:r>
                </a:p>
              </p:txBody>
            </p:sp>
          </p:grp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F2867708-B452-4AFF-AD6A-D64A0E4A7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6D602C4-D71D-420E-8964-9AC0E155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643953" y="387012"/>
            <a:ext cx="2651697" cy="689313"/>
            <a:chOff x="-3359380" y="241996"/>
            <a:chExt cx="2604759" cy="840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2061616" y="3711030"/>
            <a:ext cx="4274150" cy="2389614"/>
            <a:chOff x="136894" y="3551736"/>
            <a:chExt cx="4274150" cy="238961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36894" y="3551736"/>
              <a:ext cx="4274150" cy="2389614"/>
              <a:chOff x="136894" y="3551736"/>
              <a:chExt cx="4274158" cy="238961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4274158" cy="2389618"/>
                <a:chOff x="1299332" y="3566112"/>
                <a:chExt cx="4274158" cy="1968234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72137" y="4832993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3222395" cy="146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+ 18         18 + 12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 + 24         37 + 42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1969817" y="4235099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1954690" y="49965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990762" y="3689394"/>
            <a:ext cx="4345527" cy="2422194"/>
            <a:chOff x="8112511" y="2110711"/>
            <a:chExt cx="4345527" cy="242219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345527" cy="2422194"/>
              <a:chOff x="8423684" y="3308600"/>
              <a:chExt cx="4345527" cy="242219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345527" cy="2422194"/>
                <a:chOff x="6332028" y="1216473"/>
                <a:chExt cx="4345527" cy="2422194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743060" cy="1909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15385" y="2783606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540229" cy="1461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 + 7          56 + 7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 + 4          74 + 6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760398" y="2761837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793410" y="358889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896664" y="439596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889851" y="5156172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369911-DE7A-4376-9615-A5C3BFCE46B6}"/>
              </a:ext>
            </a:extLst>
          </p:cNvPr>
          <p:cNvSpPr/>
          <p:nvPr/>
        </p:nvSpPr>
        <p:spPr>
          <a:xfrm>
            <a:off x="8638649" y="4340520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968859" y="3429000"/>
            <a:ext cx="1016577" cy="1638300"/>
            <a:chOff x="2232273" y="241649"/>
            <a:chExt cx="1016577" cy="1638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638300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8B547E7-440B-4EF5-8D29-3CCA05392C65}"/>
              </a:ext>
            </a:extLst>
          </p:cNvPr>
          <p:cNvSpPr/>
          <p:nvPr/>
        </p:nvSpPr>
        <p:spPr>
          <a:xfrm>
            <a:off x="8671661" y="5158719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E8DD7-C69D-4E54-9E09-EB52E77FCF2E}"/>
              </a:ext>
            </a:extLst>
          </p:cNvPr>
          <p:cNvSpPr txBox="1"/>
          <p:nvPr/>
        </p:nvSpPr>
        <p:spPr>
          <a:xfrm>
            <a:off x="2659172" y="2256977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21B87DF-356B-4319-A191-14BCBF0A399D}"/>
              </a:ext>
            </a:extLst>
          </p:cNvPr>
          <p:cNvSpPr txBox="1"/>
          <p:nvPr/>
        </p:nvSpPr>
        <p:spPr>
          <a:xfrm>
            <a:off x="7684255" y="2266098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70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64" name="TextBox7" r:id="rId2" imgW="581040" imgH="476280"/>
        </mc:Choice>
        <mc:Fallback>
          <p:control name="TextBox7" r:id="rId2" imgW="581040" imgH="476280">
            <p:pic>
              <p:nvPicPr>
                <p:cNvPr id="2" name="TextBox7"/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629150" y="1851025"/>
                  <a:ext cx="581025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5" name="TextBox1" r:id="rId3" imgW="581040" imgH="476280"/>
        </mc:Choice>
        <mc:Fallback>
          <p:control name="TextBox1" r:id="rId3" imgW="581040" imgH="47628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9863138" y="1865313"/>
                  <a:ext cx="581025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  <p:bldP spid="17" grpId="0"/>
      <p:bldP spid="17" grpId="1"/>
      <p:bldP spid="89" grpId="0"/>
      <p:bldP spid="8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4353</TotalTime>
  <Words>278</Words>
  <Application>Microsoft Office PowerPoint</Application>
  <PresentationFormat>Widescreen</PresentationFormat>
  <Paragraphs>83</Paragraphs>
  <Slides>13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Showcard Gothic</vt:lpstr>
      <vt:lpstr>Times New Roman</vt:lpstr>
      <vt:lpstr>UTM Avo</vt:lpstr>
      <vt:lpstr>UTM Daxline</vt:lpstr>
      <vt:lpstr>1_Office Theme</vt:lpstr>
      <vt:lpstr>Tuần 11 Bài 31: Luyện tập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Ziczac</cp:lastModifiedBy>
  <cp:revision>574</cp:revision>
  <dcterms:created xsi:type="dcterms:W3CDTF">2021-02-20T02:56:00Z</dcterms:created>
  <dcterms:modified xsi:type="dcterms:W3CDTF">2022-01-21T06:43:42Z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