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9" r:id="rId2"/>
    <p:sldId id="302" r:id="rId3"/>
    <p:sldId id="325" r:id="rId4"/>
    <p:sldId id="313" r:id="rId5"/>
    <p:sldId id="311" r:id="rId6"/>
    <p:sldId id="259" r:id="rId7"/>
    <p:sldId id="328" r:id="rId8"/>
    <p:sldId id="335" r:id="rId9"/>
    <p:sldId id="315" r:id="rId10"/>
    <p:sldId id="288" r:id="rId11"/>
    <p:sldId id="282" r:id="rId12"/>
    <p:sldId id="327" r:id="rId13"/>
    <p:sldId id="329" r:id="rId14"/>
    <p:sldId id="330" r:id="rId15"/>
    <p:sldId id="331" r:id="rId16"/>
    <p:sldId id="332" r:id="rId17"/>
    <p:sldId id="333" r:id="rId18"/>
    <p:sldId id="256" r:id="rId19"/>
    <p:sldId id="268" r:id="rId20"/>
    <p:sldId id="321" r:id="rId21"/>
    <p:sldId id="296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6A0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control" Target="../activeX/activeX1.xml"/><Relationship Id="rId7" Type="http://schemas.openxmlformats.org/officeDocument/2006/relationships/image" Target="../media/image1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YÊU LẮM TRƯỜNG ƠI!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68" y="-175129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3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667" b="74352" l="31927" r="58958">
                        <a14:foregroundMark x1="34896" y1="55093" x2="56146" y2="70556"/>
                        <a14:foregroundMark x1="50313" y1="37222" x2="57448" y2="37963"/>
                        <a14:foregroundMark x1="57448" y1="37963" x2="57708" y2="52778"/>
                        <a14:foregroundMark x1="52917" y1="57963" x2="54323" y2="68796"/>
                        <a14:foregroundMark x1="56979" y1="64537" x2="50469" y2="65556"/>
                        <a14:foregroundMark x1="56302" y1="57963" x2="56563" y2="61204"/>
                        <a14:foregroundMark x1="55781" y1="64167" x2="54115" y2="68333"/>
                        <a14:foregroundMark x1="52292" y1="59074" x2="53333" y2="61852"/>
                        <a14:foregroundMark x1="43125" y1="64537" x2="45260" y2="66944"/>
                        <a14:foregroundMark x1="38750" y1="61667" x2="39635" y2="63241"/>
                        <a14:foregroundMark x1="34635" y1="51019" x2="35260" y2="52963"/>
                        <a14:foregroundMark x1="33021" y1="38519" x2="34115" y2="4055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782" t="35066" r="41009" b="22971"/>
          <a:stretch/>
        </p:blipFill>
        <p:spPr>
          <a:xfrm>
            <a:off x="198436" y="928299"/>
            <a:ext cx="7071084" cy="6134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19" b="58426" l="59375" r="74844">
                        <a14:foregroundMark x1="63385" y1="53056" x2="65469" y2="56852"/>
                        <a14:foregroundMark x1="61510" y1="57130" x2="69740" y2="56852"/>
                        <a14:foregroundMark x1="69635" y1="56852" x2="69219" y2="40278"/>
                        <a14:foregroundMark x1="69427" y1="39074" x2="59740" y2="38611"/>
                        <a14:foregroundMark x1="60208" y1="38611" x2="69583" y2="41944"/>
                        <a14:foregroundMark x1="59792" y1="39074" x2="59740" y2="568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456" t="36100" r="24846" b="40749"/>
          <a:stretch/>
        </p:blipFill>
        <p:spPr>
          <a:xfrm>
            <a:off x="7670800" y="1015299"/>
            <a:ext cx="3793376" cy="3147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56" b="79352" l="59531" r="72500">
                        <a14:foregroundMark x1="60469" y1="61019" x2="60885" y2="628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340" t="60078" r="27055" b="20905"/>
          <a:stretch/>
        </p:blipFill>
        <p:spPr>
          <a:xfrm rot="21438564">
            <a:off x="7686283" y="3980265"/>
            <a:ext cx="3555553" cy="27958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9653" y="0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67" b="74352" l="31927" r="58958">
                        <a14:foregroundMark x1="34896" y1="55093" x2="56146" y2="70556"/>
                        <a14:foregroundMark x1="50313" y1="37222" x2="57448" y2="37963"/>
                        <a14:foregroundMark x1="57448" y1="37963" x2="57708" y2="52778"/>
                        <a14:foregroundMark x1="52917" y1="57963" x2="54323" y2="68796"/>
                        <a14:foregroundMark x1="56979" y1="64537" x2="50469" y2="65556"/>
                        <a14:foregroundMark x1="56302" y1="57963" x2="56563" y2="61204"/>
                        <a14:foregroundMark x1="55781" y1="64167" x2="54115" y2="68333"/>
                        <a14:foregroundMark x1="52292" y1="59074" x2="53333" y2="61852"/>
                        <a14:foregroundMark x1="43125" y1="64537" x2="45260" y2="66944"/>
                        <a14:foregroundMark x1="38750" y1="61667" x2="39635" y2="63241"/>
                        <a14:foregroundMark x1="34635" y1="51019" x2="35260" y2="52963"/>
                        <a14:foregroundMark x1="33021" y1="38519" x2="34115" y2="4055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782" t="35066" r="41009" b="22971"/>
          <a:stretch/>
        </p:blipFill>
        <p:spPr>
          <a:xfrm>
            <a:off x="457200" y="353384"/>
            <a:ext cx="7307620" cy="6339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764820" y="2175916"/>
            <a:ext cx="4546127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12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19" b="58426" l="59375" r="74844">
                        <a14:foregroundMark x1="63385" y1="53056" x2="65469" y2="56852"/>
                        <a14:foregroundMark x1="61510" y1="57130" x2="69740" y2="56852"/>
                        <a14:foregroundMark x1="69635" y1="56852" x2="69219" y2="40278"/>
                        <a14:foregroundMark x1="69427" y1="39074" x2="59740" y2="38611"/>
                        <a14:foregroundMark x1="60208" y1="38611" x2="69583" y2="41944"/>
                        <a14:foregroundMark x1="59792" y1="39074" x2="59740" y2="568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456" t="36100" r="24846" b="40749"/>
          <a:stretch/>
        </p:blipFill>
        <p:spPr>
          <a:xfrm>
            <a:off x="494448" y="354899"/>
            <a:ext cx="4877651" cy="4046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92949" y="4401543"/>
            <a:ext cx="3976802" cy="289303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56" b="79352" l="59531" r="72500">
                        <a14:foregroundMark x1="60469" y1="61019" x2="60885" y2="628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340" t="60078" r="27055" b="20905"/>
          <a:stretch/>
        </p:blipFill>
        <p:spPr>
          <a:xfrm rot="757067">
            <a:off x="6975771" y="2782316"/>
            <a:ext cx="4599818" cy="3616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579401" y="217249"/>
            <a:ext cx="4612599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2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4630400" cy="6858000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82800" y="1453651"/>
            <a:ext cx="927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936" y="2769727"/>
            <a:ext cx="6349764" cy="201580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4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0000" l="34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300" y="248920"/>
            <a:ext cx="4711700" cy="72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4630400" cy="6858000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95500" y="1452290"/>
            <a:ext cx="927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2401462"/>
            <a:ext cx="9994842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vòm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0000" l="34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21" y="248920"/>
            <a:ext cx="4711700" cy="72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6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00" y="0"/>
            <a:ext cx="14630400" cy="6858000"/>
          </a:xfrm>
          <a:prstGeom prst="rect">
            <a:avLst/>
          </a:prstGeom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2095500" y="1452290"/>
            <a:ext cx="927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9400" y="2416121"/>
            <a:ext cx="7658100" cy="6770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8" b="90000" l="3429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21" y="248920"/>
            <a:ext cx="4711700" cy="7269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0350" y="3280969"/>
            <a:ext cx="7658100" cy="67704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6844" y="1324081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47632" y="1167707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877" t="36160" r="46799" b="30000"/>
          <a:stretch/>
        </p:blipFill>
        <p:spPr>
          <a:xfrm>
            <a:off x="1474360" y="2158867"/>
            <a:ext cx="4637681" cy="39544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36" t="37018" r="25072" b="29142"/>
          <a:stretch/>
        </p:blipFill>
        <p:spPr>
          <a:xfrm>
            <a:off x="6344886" y="2221565"/>
            <a:ext cx="4274988" cy="38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1" y="592353"/>
            <a:ext cx="11909039" cy="104637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27816" y="2357732"/>
            <a:ext cx="2619327" cy="2450619"/>
            <a:chOff x="4378373" y="1760689"/>
            <a:chExt cx="3435254" cy="33559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8373" y="1760689"/>
              <a:ext cx="3435254" cy="33559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09" b="100000" l="0" r="100000">
                          <a14:foregroundMark x1="41056" y1="32235" x2="44477" y2="50360"/>
                          <a14:foregroundMark x1="57087" y1="39032" x2="61290" y2="419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6645" y="2588327"/>
              <a:ext cx="2210422" cy="2098064"/>
            </a:xfrm>
            <a:prstGeom prst="rect">
              <a:avLst/>
            </a:prstGeom>
          </p:spPr>
        </p:pic>
      </p:grpSp>
      <p:sp>
        <p:nvSpPr>
          <p:cNvPr id="29" name="Cloud Callout 28"/>
          <p:cNvSpPr/>
          <p:nvPr/>
        </p:nvSpPr>
        <p:spPr>
          <a:xfrm>
            <a:off x="8292470" y="1622974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209016" y="4341564"/>
            <a:ext cx="3309884" cy="1458239"/>
          </a:xfrm>
          <a:prstGeom prst="cloudCallout">
            <a:avLst>
              <a:gd name="adj1" fmla="val -80817"/>
              <a:gd name="adj2" fmla="val -472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mến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2959" y="5870814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1079191" y="4377069"/>
            <a:ext cx="3309884" cy="1458239"/>
          </a:xfrm>
          <a:prstGeom prst="cloudCallout">
            <a:avLst>
              <a:gd name="adj1" fmla="val 68442"/>
              <a:gd name="adj2" fmla="val -715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460375" y="1706805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/>
      <p:bldP spid="44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0" y="461495"/>
            <a:ext cx="12724975" cy="7224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84300" y="2111916"/>
            <a:ext cx="4216400" cy="885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84300" y="3529710"/>
            <a:ext cx="4216400" cy="885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384300" y="5021819"/>
            <a:ext cx="4216400" cy="8852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04000" y="2100015"/>
            <a:ext cx="4216400" cy="885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04000" y="3491701"/>
            <a:ext cx="4216400" cy="885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50575" y="4977166"/>
            <a:ext cx="4216400" cy="8852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endParaRPr lang="en-US" sz="32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3" name="Straight Connector 22"/>
          <p:cNvCxnSpPr>
            <a:stCxn id="7" idx="3"/>
            <a:endCxn id="21" idx="1"/>
          </p:cNvCxnSpPr>
          <p:nvPr/>
        </p:nvCxnSpPr>
        <p:spPr>
          <a:xfrm>
            <a:off x="5600700" y="2554559"/>
            <a:ext cx="949875" cy="2865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0" idx="1"/>
          </p:cNvCxnSpPr>
          <p:nvPr/>
        </p:nvCxnSpPr>
        <p:spPr>
          <a:xfrm flipV="1">
            <a:off x="5600700" y="3934344"/>
            <a:ext cx="1003300" cy="429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3"/>
            <a:endCxn id="19" idx="1"/>
          </p:cNvCxnSpPr>
          <p:nvPr/>
        </p:nvCxnSpPr>
        <p:spPr>
          <a:xfrm flipV="1">
            <a:off x="5600700" y="2542658"/>
            <a:ext cx="1003300" cy="2921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26" b="62130" l="28750" r="71771">
                        <a14:foregroundMark x1="44531" y1="35556" x2="29271" y2="35648"/>
                        <a14:foregroundMark x1="29271" y1="35648" x2="29427" y2="59074"/>
                        <a14:foregroundMark x1="35521" y1="42593" x2="38333" y2="44537"/>
                        <a14:foregroundMark x1="36198" y1="56389" x2="35521" y2="58241"/>
                        <a14:foregroundMark x1="37031" y1="55556" x2="37292" y2="57407"/>
                        <a14:foregroundMark x1="36198" y1="56296" x2="35625" y2="57963"/>
                        <a14:foregroundMark x1="69948" y1="73426" x2="70625" y2="75000"/>
                        <a14:foregroundMark x1="60521" y1="74167" x2="60365" y2="75185"/>
                        <a14:foregroundMark x1="60365" y1="75278" x2="62604" y2="74815"/>
                        <a14:foregroundMark x1="36927" y1="35370" x2="36667" y2="33426"/>
                        <a14:foregroundMark x1="29583" y1="34074" x2="70781" y2="33426"/>
                        <a14:foregroundMark x1="31875" y1="51111" x2="35208" y2="57685"/>
                        <a14:foregroundMark x1="29688" y1="57130" x2="35104" y2="57130"/>
                        <a14:foregroundMark x1="40469" y1="59352" x2="70573" y2="56574"/>
                        <a14:foregroundMark x1="60365" y1="44352" x2="65104" y2="47407"/>
                        <a14:foregroundMark x1="58125" y1="44815" x2="59688" y2="48056"/>
                        <a14:foregroundMark x1="51875" y1="43981" x2="50938" y2="47963"/>
                        <a14:backgroundMark x1="29010" y1="58426" x2="40104" y2="57593"/>
                        <a14:backgroundMark x1="40104" y1="57593" x2="40260" y2="70556"/>
                        <a14:backgroundMark x1="42760" y1="68611" x2="53594" y2="68056"/>
                        <a14:backgroundMark x1="53542" y1="67963" x2="54167" y2="7314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570" t="33609" r="28399" b="40571"/>
          <a:stretch/>
        </p:blipFill>
        <p:spPr>
          <a:xfrm>
            <a:off x="26122" y="0"/>
            <a:ext cx="12272210" cy="427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231497" y="2528909"/>
            <a:ext cx="3725686" cy="417539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2582" y="2668837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99384" y="2523633"/>
            <a:ext cx="3725686" cy="417539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0469" y="2668836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67271" y="3803308"/>
            <a:ext cx="3725686" cy="2895717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06722" y="4241330"/>
            <a:ext cx="3417822" cy="1846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27030" y="145708"/>
            <a:ext cx="4731497" cy="7381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LẮM TRƯỜNG ƠI !</a:t>
            </a:r>
          </a:p>
        </p:txBody>
      </p:sp>
    </p:spTree>
    <p:extLst>
      <p:ext uri="{BB962C8B-B14F-4D97-AF65-F5344CB8AC3E}">
        <p14:creationId xmlns:p14="http://schemas.microsoft.com/office/powerpoint/2010/main" val="224064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0900" y="515544"/>
            <a:ext cx="269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535" y="997404"/>
            <a:ext cx="952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rãi</a:t>
            </a:r>
            <a:endParaRPr lang="en-US" sz="4000" i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điệu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nhàng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i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=&gt;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i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6573" y="1947316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14460" y="1947315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17343" y="4015531"/>
            <a:ext cx="3754375" cy="1846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56130" y="81750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13: YÊU LẮM TRƯỜNG ƠI!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585109" y="1452483"/>
            <a:ext cx="3338015" cy="1940706"/>
            <a:chOff x="242986" y="532128"/>
            <a:chExt cx="3338015" cy="194070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2168" y="1253397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370217-6773-4132-B76B-900D6CECA075}"/>
              </a:ext>
            </a:extLst>
          </p:cNvPr>
          <p:cNvCxnSpPr/>
          <p:nvPr/>
        </p:nvCxnSpPr>
        <p:spPr>
          <a:xfrm flipH="1">
            <a:off x="1976283" y="2015613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1AB8AE-4D08-4850-83BC-1E5CEF0E1DCF}"/>
              </a:ext>
            </a:extLst>
          </p:cNvPr>
          <p:cNvCxnSpPr/>
          <p:nvPr/>
        </p:nvCxnSpPr>
        <p:spPr>
          <a:xfrm flipH="1">
            <a:off x="2637885" y="2475972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08D44C-987F-4BBC-98CB-207D2865031F}"/>
              </a:ext>
            </a:extLst>
          </p:cNvPr>
          <p:cNvCxnSpPr/>
          <p:nvPr/>
        </p:nvCxnSpPr>
        <p:spPr>
          <a:xfrm flipH="1">
            <a:off x="1972143" y="2904202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4DBDC8-4C88-4316-8DDD-D6B726B9F08A}"/>
              </a:ext>
            </a:extLst>
          </p:cNvPr>
          <p:cNvCxnSpPr/>
          <p:nvPr/>
        </p:nvCxnSpPr>
        <p:spPr>
          <a:xfrm flipH="1">
            <a:off x="2386562" y="3362464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346C9EC-CF97-40DF-80BA-2B0A96F8CBAC}"/>
              </a:ext>
            </a:extLst>
          </p:cNvPr>
          <p:cNvGrpSpPr/>
          <p:nvPr/>
        </p:nvGrpSpPr>
        <p:grpSpPr>
          <a:xfrm>
            <a:off x="3986130" y="3308118"/>
            <a:ext cx="207855" cy="413491"/>
            <a:chOff x="3993370" y="3271682"/>
            <a:chExt cx="207855" cy="41349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204B72B-B229-44CF-AB34-21587466B847}"/>
                </a:ext>
              </a:extLst>
            </p:cNvPr>
            <p:cNvCxnSpPr/>
            <p:nvPr/>
          </p:nvCxnSpPr>
          <p:spPr>
            <a:xfrm flipH="1">
              <a:off x="4082980" y="3321379"/>
              <a:ext cx="118245" cy="363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D96ABB-549D-47F7-8968-7290AFF89810}"/>
                </a:ext>
              </a:extLst>
            </p:cNvPr>
            <p:cNvCxnSpPr/>
            <p:nvPr/>
          </p:nvCxnSpPr>
          <p:spPr>
            <a:xfrm flipH="1">
              <a:off x="3993370" y="3271682"/>
              <a:ext cx="118245" cy="363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B588EC-F0B4-47ED-8E12-FBFBBEE2BF61}"/>
              </a:ext>
            </a:extLst>
          </p:cNvPr>
          <p:cNvCxnSpPr/>
          <p:nvPr/>
        </p:nvCxnSpPr>
        <p:spPr>
          <a:xfrm flipH="1">
            <a:off x="1863730" y="4126562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E14526-7AB8-4756-8448-F396C1B34791}"/>
              </a:ext>
            </a:extLst>
          </p:cNvPr>
          <p:cNvCxnSpPr/>
          <p:nvPr/>
        </p:nvCxnSpPr>
        <p:spPr>
          <a:xfrm flipH="1">
            <a:off x="2268317" y="5043842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47F92D-65B8-4254-BC6D-AA12D5CCBC49}"/>
              </a:ext>
            </a:extLst>
          </p:cNvPr>
          <p:cNvCxnSpPr/>
          <p:nvPr/>
        </p:nvCxnSpPr>
        <p:spPr>
          <a:xfrm flipH="1">
            <a:off x="2503121" y="4593786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CB0B73-6E20-48A1-A7A7-ABEC6083A6DB}"/>
              </a:ext>
            </a:extLst>
          </p:cNvPr>
          <p:cNvCxnSpPr/>
          <p:nvPr/>
        </p:nvCxnSpPr>
        <p:spPr>
          <a:xfrm flipH="1">
            <a:off x="5360821" y="2023520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859839-0487-43E1-B319-9E39B127E992}"/>
              </a:ext>
            </a:extLst>
          </p:cNvPr>
          <p:cNvCxnSpPr/>
          <p:nvPr/>
        </p:nvCxnSpPr>
        <p:spPr>
          <a:xfrm flipH="1">
            <a:off x="1972142" y="5447242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C6EF0D3-0917-47FF-BA28-A143DC30DFA3}"/>
              </a:ext>
            </a:extLst>
          </p:cNvPr>
          <p:cNvCxnSpPr/>
          <p:nvPr/>
        </p:nvCxnSpPr>
        <p:spPr>
          <a:xfrm flipH="1">
            <a:off x="6275220" y="2461322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4B33C5-F0E0-4F3B-90FA-FCE8EC35FE7D}"/>
              </a:ext>
            </a:extLst>
          </p:cNvPr>
          <p:cNvCxnSpPr/>
          <p:nvPr/>
        </p:nvCxnSpPr>
        <p:spPr>
          <a:xfrm flipH="1">
            <a:off x="6051842" y="3357815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15A9FE4-797D-4B9F-BBA6-A1911D35F139}"/>
              </a:ext>
            </a:extLst>
          </p:cNvPr>
          <p:cNvCxnSpPr/>
          <p:nvPr/>
        </p:nvCxnSpPr>
        <p:spPr>
          <a:xfrm flipH="1">
            <a:off x="6416747" y="2904202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B230B6-4A9D-4B95-BB0B-A8B1EC0FC14E}"/>
              </a:ext>
            </a:extLst>
          </p:cNvPr>
          <p:cNvCxnSpPr/>
          <p:nvPr/>
        </p:nvCxnSpPr>
        <p:spPr>
          <a:xfrm flipH="1">
            <a:off x="5655614" y="4603450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506064B-D186-4A69-B02E-459C05BD797F}"/>
              </a:ext>
            </a:extLst>
          </p:cNvPr>
          <p:cNvCxnSpPr/>
          <p:nvPr/>
        </p:nvCxnSpPr>
        <p:spPr>
          <a:xfrm flipH="1">
            <a:off x="5722201" y="4126562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28A3DE5-6927-4466-B647-982B37E42CD8}"/>
              </a:ext>
            </a:extLst>
          </p:cNvPr>
          <p:cNvCxnSpPr/>
          <p:nvPr/>
        </p:nvCxnSpPr>
        <p:spPr>
          <a:xfrm flipH="1">
            <a:off x="10394531" y="4523957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AA3C7C7-E31D-489D-B784-3523C3761E87}"/>
              </a:ext>
            </a:extLst>
          </p:cNvPr>
          <p:cNvCxnSpPr/>
          <p:nvPr/>
        </p:nvCxnSpPr>
        <p:spPr>
          <a:xfrm flipH="1">
            <a:off x="9911884" y="4069430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16CA66-B25D-4591-BF02-4E8B05756825}"/>
              </a:ext>
            </a:extLst>
          </p:cNvPr>
          <p:cNvCxnSpPr/>
          <p:nvPr/>
        </p:nvCxnSpPr>
        <p:spPr>
          <a:xfrm flipH="1">
            <a:off x="6275220" y="5458430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38AEACA-B6CF-45F9-B597-9CBDB0A0615E}"/>
              </a:ext>
            </a:extLst>
          </p:cNvPr>
          <p:cNvCxnSpPr/>
          <p:nvPr/>
        </p:nvCxnSpPr>
        <p:spPr>
          <a:xfrm flipH="1">
            <a:off x="6663595" y="4972031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7EFD28-5C93-4F68-A5BA-0D903285F964}"/>
              </a:ext>
            </a:extLst>
          </p:cNvPr>
          <p:cNvCxnSpPr/>
          <p:nvPr/>
        </p:nvCxnSpPr>
        <p:spPr>
          <a:xfrm flipH="1">
            <a:off x="10178103" y="5386321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4A107DE-FFE1-4BF2-BE02-BC06BBCBE4E9}"/>
              </a:ext>
            </a:extLst>
          </p:cNvPr>
          <p:cNvCxnSpPr/>
          <p:nvPr/>
        </p:nvCxnSpPr>
        <p:spPr>
          <a:xfrm flipH="1">
            <a:off x="9301576" y="4972031"/>
            <a:ext cx="118245" cy="363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AB4CEC-32ED-4ECF-9DA7-90512E7CD5FD}"/>
              </a:ext>
            </a:extLst>
          </p:cNvPr>
          <p:cNvGrpSpPr/>
          <p:nvPr/>
        </p:nvGrpSpPr>
        <p:grpSpPr>
          <a:xfrm>
            <a:off x="7544965" y="3267996"/>
            <a:ext cx="207855" cy="413491"/>
            <a:chOff x="3993370" y="3271682"/>
            <a:chExt cx="207855" cy="413491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70083A9-BF61-4E83-BBC5-DE981C406B16}"/>
                </a:ext>
              </a:extLst>
            </p:cNvPr>
            <p:cNvCxnSpPr/>
            <p:nvPr/>
          </p:nvCxnSpPr>
          <p:spPr>
            <a:xfrm flipH="1">
              <a:off x="4082980" y="3321379"/>
              <a:ext cx="118245" cy="363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31F1FEC-2BBB-4872-BC3E-C31C6487A791}"/>
                </a:ext>
              </a:extLst>
            </p:cNvPr>
            <p:cNvCxnSpPr/>
            <p:nvPr/>
          </p:nvCxnSpPr>
          <p:spPr>
            <a:xfrm flipH="1">
              <a:off x="3993370" y="3271682"/>
              <a:ext cx="118245" cy="363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73B76D-C3E1-4E3E-9AAA-B44770EAE152}"/>
              </a:ext>
            </a:extLst>
          </p:cNvPr>
          <p:cNvGrpSpPr/>
          <p:nvPr/>
        </p:nvGrpSpPr>
        <p:grpSpPr>
          <a:xfrm>
            <a:off x="3751190" y="5458430"/>
            <a:ext cx="207855" cy="413491"/>
            <a:chOff x="3993370" y="3271682"/>
            <a:chExt cx="207855" cy="41349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F572567-BA5C-42DD-8C35-C30567BEA1BF}"/>
                </a:ext>
              </a:extLst>
            </p:cNvPr>
            <p:cNvCxnSpPr/>
            <p:nvPr/>
          </p:nvCxnSpPr>
          <p:spPr>
            <a:xfrm flipH="1">
              <a:off x="4082980" y="3321379"/>
              <a:ext cx="118245" cy="363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1FDBB8F-E349-4779-8647-F0D85146F9EF}"/>
                </a:ext>
              </a:extLst>
            </p:cNvPr>
            <p:cNvCxnSpPr/>
            <p:nvPr/>
          </p:nvCxnSpPr>
          <p:spPr>
            <a:xfrm flipH="1">
              <a:off x="3993370" y="3271682"/>
              <a:ext cx="118245" cy="363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A2C6B5B-E8FF-478A-815A-3AA85B5938AB}"/>
              </a:ext>
            </a:extLst>
          </p:cNvPr>
          <p:cNvGrpSpPr/>
          <p:nvPr/>
        </p:nvGrpSpPr>
        <p:grpSpPr>
          <a:xfrm>
            <a:off x="7797240" y="5433985"/>
            <a:ext cx="207855" cy="413491"/>
            <a:chOff x="3993370" y="3271682"/>
            <a:chExt cx="207855" cy="41349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94BA630-7263-4A58-B5AA-4729145A54C0}"/>
                </a:ext>
              </a:extLst>
            </p:cNvPr>
            <p:cNvCxnSpPr/>
            <p:nvPr/>
          </p:nvCxnSpPr>
          <p:spPr>
            <a:xfrm flipH="1">
              <a:off x="4082980" y="3321379"/>
              <a:ext cx="118245" cy="363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7CB39B5-341F-4118-B6B0-D08CEF4E3A2A}"/>
                </a:ext>
              </a:extLst>
            </p:cNvPr>
            <p:cNvCxnSpPr/>
            <p:nvPr/>
          </p:nvCxnSpPr>
          <p:spPr>
            <a:xfrm flipH="1">
              <a:off x="3993370" y="3271682"/>
              <a:ext cx="118245" cy="363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3707595-6ACB-4B09-B3AA-122764D567D4}"/>
              </a:ext>
            </a:extLst>
          </p:cNvPr>
          <p:cNvGrpSpPr/>
          <p:nvPr/>
        </p:nvGrpSpPr>
        <p:grpSpPr>
          <a:xfrm>
            <a:off x="11569591" y="5433985"/>
            <a:ext cx="207855" cy="413491"/>
            <a:chOff x="3993370" y="3271682"/>
            <a:chExt cx="207855" cy="413491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0997EAA-299D-4EC1-90BE-FDF72FB5B94C}"/>
                </a:ext>
              </a:extLst>
            </p:cNvPr>
            <p:cNvCxnSpPr/>
            <p:nvPr/>
          </p:nvCxnSpPr>
          <p:spPr>
            <a:xfrm flipH="1">
              <a:off x="4082980" y="3321379"/>
              <a:ext cx="118245" cy="363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0110C06-FC6E-469E-9897-11C4C30C06ED}"/>
                </a:ext>
              </a:extLst>
            </p:cNvPr>
            <p:cNvCxnSpPr/>
            <p:nvPr/>
          </p:nvCxnSpPr>
          <p:spPr>
            <a:xfrm flipH="1">
              <a:off x="3993370" y="3271682"/>
              <a:ext cx="118245" cy="363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5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67385" y="856941"/>
            <a:ext cx="4398685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5" name="TextBox1" r:id="rId3" imgW="5638680" imgH="3362400"/>
        </mc:Choice>
        <mc:Fallback>
          <p:control name="TextBox1" r:id="rId3" imgW="5638680" imgH="3362400">
            <p:pic>
              <p:nvPicPr>
                <p:cNvPr id="11" name="TextBox1">
                  <a:extLst>
                    <a:ext uri="{FF2B5EF4-FFF2-40B4-BE49-F238E27FC236}">
                      <a16:creationId xmlns:a16="http://schemas.microsoft.com/office/drawing/2014/main" id="{05615FAB-7693-4107-8F78-AFD2271CA75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38167" y="1552165"/>
                  <a:ext cx="5640282" cy="336667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6573" y="1947316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14460" y="1947315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85109" y="4001849"/>
            <a:ext cx="3417822" cy="1846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56130" y="81750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13: YÊU LẮM TRƯỜNG ƠI!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585109" y="1452483"/>
            <a:ext cx="3338015" cy="1940706"/>
            <a:chOff x="242986" y="532128"/>
            <a:chExt cx="3338015" cy="194070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2168" y="1253397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46573" y="1947316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14460" y="1947315"/>
            <a:ext cx="397680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sổ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ctr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85109" y="4001849"/>
            <a:ext cx="3417822" cy="1846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56130" y="817503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13: YÊU LẮM TRƯỜNG ƠI!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767073" y="1401033"/>
            <a:ext cx="3338015" cy="1940706"/>
            <a:chOff x="424950" y="480678"/>
            <a:chExt cx="3338015" cy="194070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424950" y="480678"/>
              <a:ext cx="3338015" cy="194070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2168" y="1253397"/>
              <a:ext cx="28235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khổ         thơ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0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483749" y="1453651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62523" y="3037012"/>
            <a:ext cx="11466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tấp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nập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62523" y="5112816"/>
            <a:ext cx="11411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gợi tả tiếng cười nhỏ và liên tiếp, biểu lộ sự thích thú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1249" y="2244127"/>
            <a:ext cx="81649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71249" y="4276586"/>
            <a:ext cx="81649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phố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1249" y="5830318"/>
            <a:ext cx="816495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1" grpId="0"/>
      <p:bldP spid="9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848</Words>
  <Application>Microsoft Office PowerPoint</Application>
  <PresentationFormat>Widescreen</PresentationFormat>
  <Paragraphs>160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微软雅黑</vt:lpstr>
      <vt:lpstr>Arial</vt:lpstr>
      <vt:lpstr>Arial-Rounded</vt:lpstr>
      <vt:lpstr>Calibri</vt:lpstr>
      <vt:lpstr>Calibri Light</vt:lpstr>
      <vt:lpstr>等线</vt:lpstr>
      <vt:lpstr>iCiel Cadena</vt:lpstr>
      <vt:lpstr>iCiel Crocante</vt:lpstr>
      <vt:lpstr>iCiel Nabila</vt:lpstr>
      <vt:lpstr>r0c0i Linotte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129</cp:revision>
  <dcterms:created xsi:type="dcterms:W3CDTF">2021-06-17T09:40:01Z</dcterms:created>
  <dcterms:modified xsi:type="dcterms:W3CDTF">2022-02-22T09:17:46Z</dcterms:modified>
</cp:coreProperties>
</file>