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7" r:id="rId3"/>
    <p:sldId id="341" r:id="rId4"/>
    <p:sldId id="357" r:id="rId5"/>
    <p:sldId id="360" r:id="rId6"/>
    <p:sldId id="358" r:id="rId7"/>
    <p:sldId id="359" r:id="rId8"/>
    <p:sldId id="361" r:id="rId9"/>
    <p:sldId id="256" r:id="rId10"/>
    <p:sldId id="262" r:id="rId11"/>
    <p:sldId id="365" r:id="rId12"/>
    <p:sldId id="347" r:id="rId13"/>
    <p:sldId id="366" r:id="rId14"/>
    <p:sldId id="356" r:id="rId15"/>
    <p:sldId id="348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006600"/>
    <a:srgbClr val="51B416"/>
    <a:srgbClr val="F8CBAD"/>
    <a:srgbClr val="E6B9B8"/>
    <a:srgbClr val="92D050"/>
    <a:srgbClr val="00CC00"/>
    <a:srgbClr val="68CB0F"/>
    <a:srgbClr val="3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770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894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35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3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7.wdp"/><Relationship Id="rId15" Type="http://schemas.openxmlformats.org/officeDocument/2006/relationships/image" Target="../media/image33.png"/><Relationship Id="rId10" Type="http://schemas.microsoft.com/office/2007/relationships/hdphoto" Target="../media/hdphoto8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slide" Target="slide4.xml"/><Relationship Id="rId4" Type="http://schemas.openxmlformats.org/officeDocument/2006/relationships/slide" Target="slide10.xml"/><Relationship Id="rId9" Type="http://schemas.openxmlformats.org/officeDocument/2006/relationships/image" Target="../media/image5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microsoft.com/office/2007/relationships/hdphoto" Target="../media/hdphoto6.wdp"/><Relationship Id="rId5" Type="http://schemas.openxmlformats.org/officeDocument/2006/relationships/image" Target="../media/image9.jp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9.jpg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12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9.jp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3E6A09-81DB-4DEF-8A47-72A8365B738D}"/>
              </a:ext>
            </a:extLst>
          </p:cNvPr>
          <p:cNvSpPr/>
          <p:nvPr/>
        </p:nvSpPr>
        <p:spPr>
          <a:xfrm>
            <a:off x="2491273" y="3614565"/>
            <a:ext cx="69236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SÓC NÂU NHẶT HẠT DẺ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89B58-A793-4009-99B5-DC7E91FE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4" y="-189000"/>
            <a:ext cx="11762371" cy="72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7713F-FA26-4C39-BC9B-3BD9D0099750}"/>
              </a:ext>
            </a:extLst>
          </p:cNvPr>
          <p:cNvSpPr/>
          <p:nvPr/>
        </p:nvSpPr>
        <p:spPr>
          <a:xfrm>
            <a:off x="1761616" y="167341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B9D271-FF48-43AA-BCA8-6777C0A56188}"/>
              </a:ext>
            </a:extLst>
          </p:cNvPr>
          <p:cNvSpPr/>
          <p:nvPr/>
        </p:nvSpPr>
        <p:spPr>
          <a:xfrm>
            <a:off x="1761616" y="224176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6C4C62-2F03-4E4F-A362-3BCCEA85023E}"/>
              </a:ext>
            </a:extLst>
          </p:cNvPr>
          <p:cNvSpPr/>
          <p:nvPr/>
        </p:nvSpPr>
        <p:spPr>
          <a:xfrm>
            <a:off x="1761616" y="281454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255CDF6-C712-4CD5-9805-D8471B0CB78A}"/>
              </a:ext>
            </a:extLst>
          </p:cNvPr>
          <p:cNvSpPr/>
          <p:nvPr/>
        </p:nvSpPr>
        <p:spPr>
          <a:xfrm>
            <a:off x="1763899" y="3388522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439DFE-3949-4FF1-BC94-C691A6A9CD21}"/>
              </a:ext>
            </a:extLst>
          </p:cNvPr>
          <p:cNvSpPr/>
          <p:nvPr/>
        </p:nvSpPr>
        <p:spPr>
          <a:xfrm>
            <a:off x="1763899" y="396130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0D0B95-DDD4-41E6-80BF-0C7AEEE84E8A}"/>
              </a:ext>
            </a:extLst>
          </p:cNvPr>
          <p:cNvSpPr/>
          <p:nvPr/>
        </p:nvSpPr>
        <p:spPr>
          <a:xfrm>
            <a:off x="1761616" y="451514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872190-D198-47C5-8154-1709A911E3F1}"/>
              </a:ext>
            </a:extLst>
          </p:cNvPr>
          <p:cNvSpPr/>
          <p:nvPr/>
        </p:nvSpPr>
        <p:spPr>
          <a:xfrm>
            <a:off x="1760011" y="508349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2EC6E0-F41E-4E7A-BC42-160C014D8842}"/>
              </a:ext>
            </a:extLst>
          </p:cNvPr>
          <p:cNvSpPr/>
          <p:nvPr/>
        </p:nvSpPr>
        <p:spPr>
          <a:xfrm>
            <a:off x="1757010" y="563725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09FD99-DF05-4EB9-B033-97C6F4ACBBB1}"/>
              </a:ext>
            </a:extLst>
          </p:cNvPr>
          <p:cNvSpPr/>
          <p:nvPr/>
        </p:nvSpPr>
        <p:spPr>
          <a:xfrm>
            <a:off x="666323" y="167341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3E4A22-6189-419F-B363-DE0717115913}"/>
              </a:ext>
            </a:extLst>
          </p:cNvPr>
          <p:cNvSpPr/>
          <p:nvPr/>
        </p:nvSpPr>
        <p:spPr>
          <a:xfrm>
            <a:off x="660711" y="2241764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1151A4-633F-45A1-9470-FB39D125E8C0}"/>
              </a:ext>
            </a:extLst>
          </p:cNvPr>
          <p:cNvSpPr/>
          <p:nvPr/>
        </p:nvSpPr>
        <p:spPr>
          <a:xfrm>
            <a:off x="666323" y="2810110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2A52E-D96C-479E-8742-A5DB14508C1E}"/>
              </a:ext>
            </a:extLst>
          </p:cNvPr>
          <p:cNvSpPr/>
          <p:nvPr/>
        </p:nvSpPr>
        <p:spPr>
          <a:xfrm>
            <a:off x="666323" y="3378456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E5E4DC-7824-43F6-9F93-83E0FE3DEE1F}"/>
              </a:ext>
            </a:extLst>
          </p:cNvPr>
          <p:cNvSpPr/>
          <p:nvPr/>
        </p:nvSpPr>
        <p:spPr>
          <a:xfrm>
            <a:off x="666323" y="394680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DBDBAE-1CCB-41DA-A6FC-243071CC5FFF}"/>
              </a:ext>
            </a:extLst>
          </p:cNvPr>
          <p:cNvSpPr/>
          <p:nvPr/>
        </p:nvSpPr>
        <p:spPr>
          <a:xfrm>
            <a:off x="666323" y="451514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F54044-C2EA-41C1-939A-33E987192129}"/>
              </a:ext>
            </a:extLst>
          </p:cNvPr>
          <p:cNvSpPr/>
          <p:nvPr/>
        </p:nvSpPr>
        <p:spPr>
          <a:xfrm>
            <a:off x="666323" y="5083494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7C1427-BE34-46E2-A780-FB8EECE2AD55}"/>
              </a:ext>
            </a:extLst>
          </p:cNvPr>
          <p:cNvSpPr/>
          <p:nvPr/>
        </p:nvSpPr>
        <p:spPr>
          <a:xfrm>
            <a:off x="666323" y="564969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F08BC2-3931-4B69-A58D-21E5D02EA5E4}"/>
              </a:ext>
            </a:extLst>
          </p:cNvPr>
          <p:cNvSpPr/>
          <p:nvPr/>
        </p:nvSpPr>
        <p:spPr>
          <a:xfrm>
            <a:off x="2463558" y="223583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6776A2-8AFB-4AA2-993A-CE87EFEBD49F}"/>
              </a:ext>
            </a:extLst>
          </p:cNvPr>
          <p:cNvSpPr/>
          <p:nvPr/>
        </p:nvSpPr>
        <p:spPr>
          <a:xfrm>
            <a:off x="2461587" y="2802031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5B4049-CF72-40EE-9F7D-50A94DBC56D8}"/>
              </a:ext>
            </a:extLst>
          </p:cNvPr>
          <p:cNvSpPr/>
          <p:nvPr/>
        </p:nvSpPr>
        <p:spPr>
          <a:xfrm>
            <a:off x="2461587" y="337037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58D52A-C964-4D8A-96FD-E19DB9633246}"/>
              </a:ext>
            </a:extLst>
          </p:cNvPr>
          <p:cNvSpPr/>
          <p:nvPr/>
        </p:nvSpPr>
        <p:spPr>
          <a:xfrm>
            <a:off x="2461587" y="393872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D21EA2-F93B-44D1-85C7-6A6E3C93E273}"/>
              </a:ext>
            </a:extLst>
          </p:cNvPr>
          <p:cNvSpPr/>
          <p:nvPr/>
        </p:nvSpPr>
        <p:spPr>
          <a:xfrm>
            <a:off x="2461587" y="4507069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94CE31-4550-47FE-91FB-296C5DF2E108}"/>
              </a:ext>
            </a:extLst>
          </p:cNvPr>
          <p:cNvSpPr/>
          <p:nvPr/>
        </p:nvSpPr>
        <p:spPr>
          <a:xfrm>
            <a:off x="2461587" y="507541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2B0172-9EC6-48A2-A354-5C23F4A69F7A}"/>
              </a:ext>
            </a:extLst>
          </p:cNvPr>
          <p:cNvSpPr/>
          <p:nvPr/>
        </p:nvSpPr>
        <p:spPr>
          <a:xfrm>
            <a:off x="2461587" y="564376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9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DFDEEB4-F870-419C-AF50-F6510C9D44CA}"/>
              </a:ext>
            </a:extLst>
          </p:cNvPr>
          <p:cNvSpPr/>
          <p:nvPr/>
        </p:nvSpPr>
        <p:spPr>
          <a:xfrm>
            <a:off x="10876167" y="224176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45833A5-1EDA-42D4-8FD8-30EEA73E1920}"/>
              </a:ext>
            </a:extLst>
          </p:cNvPr>
          <p:cNvSpPr/>
          <p:nvPr/>
        </p:nvSpPr>
        <p:spPr>
          <a:xfrm>
            <a:off x="3568176" y="2235832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F3931EC-2E72-4F53-B95F-A1DD870E4AF9}"/>
              </a:ext>
            </a:extLst>
          </p:cNvPr>
          <p:cNvSpPr/>
          <p:nvPr/>
        </p:nvSpPr>
        <p:spPr>
          <a:xfrm>
            <a:off x="3541551" y="280417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6BEAEE-4078-4993-A7A9-41A9CEAE9CDD}"/>
              </a:ext>
            </a:extLst>
          </p:cNvPr>
          <p:cNvSpPr/>
          <p:nvPr/>
        </p:nvSpPr>
        <p:spPr>
          <a:xfrm>
            <a:off x="3550444" y="337252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1A74E3-10A6-4666-9061-C2F279DD47F8}"/>
              </a:ext>
            </a:extLst>
          </p:cNvPr>
          <p:cNvSpPr/>
          <p:nvPr/>
        </p:nvSpPr>
        <p:spPr>
          <a:xfrm>
            <a:off x="3541551" y="3940870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95DBA2-8F8E-4D8E-87DA-A8670A1C118E}"/>
              </a:ext>
            </a:extLst>
          </p:cNvPr>
          <p:cNvSpPr/>
          <p:nvPr/>
        </p:nvSpPr>
        <p:spPr>
          <a:xfrm>
            <a:off x="3568188" y="4509216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1B4E98-F571-472D-BE83-5FF422869A64}"/>
              </a:ext>
            </a:extLst>
          </p:cNvPr>
          <p:cNvSpPr/>
          <p:nvPr/>
        </p:nvSpPr>
        <p:spPr>
          <a:xfrm>
            <a:off x="3559295" y="5077562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E51511-7582-4394-AAE4-AA2D76B852BA}"/>
              </a:ext>
            </a:extLst>
          </p:cNvPr>
          <p:cNvSpPr/>
          <p:nvPr/>
        </p:nvSpPr>
        <p:spPr>
          <a:xfrm>
            <a:off x="3568176" y="564590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CED0436-6485-4B52-9987-9D99B2132209}"/>
              </a:ext>
            </a:extLst>
          </p:cNvPr>
          <p:cNvSpPr/>
          <p:nvPr/>
        </p:nvSpPr>
        <p:spPr>
          <a:xfrm>
            <a:off x="4261003" y="2802031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81837E-D303-4482-A40A-292791123990}"/>
              </a:ext>
            </a:extLst>
          </p:cNvPr>
          <p:cNvSpPr/>
          <p:nvPr/>
        </p:nvSpPr>
        <p:spPr>
          <a:xfrm>
            <a:off x="4261003" y="337037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F98E03-2FCF-4F4D-A5CF-4C4CACA02386}"/>
              </a:ext>
            </a:extLst>
          </p:cNvPr>
          <p:cNvSpPr/>
          <p:nvPr/>
        </p:nvSpPr>
        <p:spPr>
          <a:xfrm>
            <a:off x="4261003" y="393872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5532EA-B19E-4ED7-BE38-817FB47B1A2C}"/>
              </a:ext>
            </a:extLst>
          </p:cNvPr>
          <p:cNvSpPr/>
          <p:nvPr/>
        </p:nvSpPr>
        <p:spPr>
          <a:xfrm>
            <a:off x="4261003" y="4507069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5AE5F3-0E62-441B-B9EB-85045905F665}"/>
              </a:ext>
            </a:extLst>
          </p:cNvPr>
          <p:cNvSpPr/>
          <p:nvPr/>
        </p:nvSpPr>
        <p:spPr>
          <a:xfrm>
            <a:off x="4261003" y="507541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D2C50D-083C-4E39-A973-0817BD295223}"/>
              </a:ext>
            </a:extLst>
          </p:cNvPr>
          <p:cNvSpPr/>
          <p:nvPr/>
        </p:nvSpPr>
        <p:spPr>
          <a:xfrm>
            <a:off x="4261003" y="564376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CEA8EDD-DD52-4E75-8516-4DA375277990}"/>
              </a:ext>
            </a:extLst>
          </p:cNvPr>
          <p:cNvSpPr/>
          <p:nvPr/>
        </p:nvSpPr>
        <p:spPr>
          <a:xfrm>
            <a:off x="5362329" y="280203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907F877-6384-4786-B09C-9E2392AEDD2E}"/>
              </a:ext>
            </a:extLst>
          </p:cNvPr>
          <p:cNvSpPr/>
          <p:nvPr/>
        </p:nvSpPr>
        <p:spPr>
          <a:xfrm>
            <a:off x="5362332" y="337037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4A56825-39C5-424F-8569-7E059B1EEB5B}"/>
              </a:ext>
            </a:extLst>
          </p:cNvPr>
          <p:cNvSpPr/>
          <p:nvPr/>
        </p:nvSpPr>
        <p:spPr>
          <a:xfrm>
            <a:off x="5353439" y="393872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46A8A7-DA3C-449A-9ADC-63AA9D35AD1C}"/>
              </a:ext>
            </a:extLst>
          </p:cNvPr>
          <p:cNvSpPr/>
          <p:nvPr/>
        </p:nvSpPr>
        <p:spPr>
          <a:xfrm>
            <a:off x="5353442" y="450706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DF6A063-3FEB-4B3E-87AD-50B39EE35750}"/>
              </a:ext>
            </a:extLst>
          </p:cNvPr>
          <p:cNvSpPr/>
          <p:nvPr/>
        </p:nvSpPr>
        <p:spPr>
          <a:xfrm>
            <a:off x="5344549" y="507541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45AEF87-67AE-413B-8592-8DFE702A1249}"/>
              </a:ext>
            </a:extLst>
          </p:cNvPr>
          <p:cNvSpPr/>
          <p:nvPr/>
        </p:nvSpPr>
        <p:spPr>
          <a:xfrm>
            <a:off x="5353430" y="564376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36361D7-FA6A-4C3A-B363-C54CFF6ECBA7}"/>
              </a:ext>
            </a:extLst>
          </p:cNvPr>
          <p:cNvSpPr/>
          <p:nvPr/>
        </p:nvSpPr>
        <p:spPr>
          <a:xfrm>
            <a:off x="6064019" y="3369529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FCD14BB-5D15-4475-9565-FF159B521545}"/>
              </a:ext>
            </a:extLst>
          </p:cNvPr>
          <p:cNvSpPr/>
          <p:nvPr/>
        </p:nvSpPr>
        <p:spPr>
          <a:xfrm>
            <a:off x="6064019" y="393787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29E872-62DA-4554-80D0-66AF9D2FD0F4}"/>
              </a:ext>
            </a:extLst>
          </p:cNvPr>
          <p:cNvSpPr/>
          <p:nvPr/>
        </p:nvSpPr>
        <p:spPr>
          <a:xfrm>
            <a:off x="6064019" y="4506221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28097EE-BFBC-407B-8260-2AF1DCA3BB8E}"/>
              </a:ext>
            </a:extLst>
          </p:cNvPr>
          <p:cNvSpPr/>
          <p:nvPr/>
        </p:nvSpPr>
        <p:spPr>
          <a:xfrm>
            <a:off x="6064019" y="507456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A4BA8C7-5B67-4FCC-8E8C-C25A07B46444}"/>
              </a:ext>
            </a:extLst>
          </p:cNvPr>
          <p:cNvSpPr/>
          <p:nvPr/>
        </p:nvSpPr>
        <p:spPr>
          <a:xfrm>
            <a:off x="6064019" y="5642914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D99E5A7-46B6-461E-82B5-5A2FA811E66C}"/>
              </a:ext>
            </a:extLst>
          </p:cNvPr>
          <p:cNvSpPr/>
          <p:nvPr/>
        </p:nvSpPr>
        <p:spPr>
          <a:xfrm>
            <a:off x="7163513" y="338060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C59B136-114A-42F4-AB55-1D251AEBD04A}"/>
              </a:ext>
            </a:extLst>
          </p:cNvPr>
          <p:cNvSpPr/>
          <p:nvPr/>
        </p:nvSpPr>
        <p:spPr>
          <a:xfrm>
            <a:off x="7199028" y="394894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2FDCD36-0AFE-4066-ABA7-F30BF8461C41}"/>
              </a:ext>
            </a:extLst>
          </p:cNvPr>
          <p:cNvSpPr/>
          <p:nvPr/>
        </p:nvSpPr>
        <p:spPr>
          <a:xfrm>
            <a:off x="7190135" y="451729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0B05CD5-333E-486F-9A4D-2CF8DB5AA8AB}"/>
              </a:ext>
            </a:extLst>
          </p:cNvPr>
          <p:cNvSpPr/>
          <p:nvPr/>
        </p:nvSpPr>
        <p:spPr>
          <a:xfrm>
            <a:off x="7216772" y="508564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0EC2012-8D02-4CA8-B124-64B2D7C15616}"/>
              </a:ext>
            </a:extLst>
          </p:cNvPr>
          <p:cNvSpPr/>
          <p:nvPr/>
        </p:nvSpPr>
        <p:spPr>
          <a:xfrm>
            <a:off x="7207879" y="565398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D710A5-573F-46B8-9354-B11CC87FE4A1}"/>
              </a:ext>
            </a:extLst>
          </p:cNvPr>
          <p:cNvSpPr/>
          <p:nvPr/>
        </p:nvSpPr>
        <p:spPr>
          <a:xfrm>
            <a:off x="7902487" y="3940716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37E75C6-610A-4EC6-A0C2-AAF186DC64A6}"/>
              </a:ext>
            </a:extLst>
          </p:cNvPr>
          <p:cNvSpPr/>
          <p:nvPr/>
        </p:nvSpPr>
        <p:spPr>
          <a:xfrm>
            <a:off x="7902487" y="450906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641E01-6F52-4218-9705-784C2B0D7E85}"/>
              </a:ext>
            </a:extLst>
          </p:cNvPr>
          <p:cNvSpPr/>
          <p:nvPr/>
        </p:nvSpPr>
        <p:spPr>
          <a:xfrm>
            <a:off x="7902487" y="507740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DA72B44-D7F9-4D5E-977F-125979441278}"/>
              </a:ext>
            </a:extLst>
          </p:cNvPr>
          <p:cNvSpPr/>
          <p:nvPr/>
        </p:nvSpPr>
        <p:spPr>
          <a:xfrm>
            <a:off x="7902487" y="564575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9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ABB643C-B012-4759-A8F8-5312A65FA101}"/>
              </a:ext>
            </a:extLst>
          </p:cNvPr>
          <p:cNvSpPr/>
          <p:nvPr/>
        </p:nvSpPr>
        <p:spPr>
          <a:xfrm>
            <a:off x="8996741" y="394745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D90AB6C-F88E-45BC-BD01-3F136FCFC80E}"/>
              </a:ext>
            </a:extLst>
          </p:cNvPr>
          <p:cNvSpPr/>
          <p:nvPr/>
        </p:nvSpPr>
        <p:spPr>
          <a:xfrm>
            <a:off x="9032256" y="451579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3208854-EFC1-47D0-AEB2-C9D621695B3C}"/>
              </a:ext>
            </a:extLst>
          </p:cNvPr>
          <p:cNvSpPr/>
          <p:nvPr/>
        </p:nvSpPr>
        <p:spPr>
          <a:xfrm>
            <a:off x="9023363" y="508414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C2E7C48-89F1-4A95-A726-9B3B217DD6DE}"/>
              </a:ext>
            </a:extLst>
          </p:cNvPr>
          <p:cNvSpPr/>
          <p:nvPr/>
        </p:nvSpPr>
        <p:spPr>
          <a:xfrm>
            <a:off x="9050000" y="565248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633CB1-6D5A-4218-A5E4-A9DC7882C13A}"/>
              </a:ext>
            </a:extLst>
          </p:cNvPr>
          <p:cNvSpPr/>
          <p:nvPr/>
        </p:nvSpPr>
        <p:spPr>
          <a:xfrm>
            <a:off x="9744794" y="451579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–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97A02D0-7030-4298-A93D-70CE69C65AA6}"/>
              </a:ext>
            </a:extLst>
          </p:cNvPr>
          <p:cNvSpPr/>
          <p:nvPr/>
        </p:nvSpPr>
        <p:spPr>
          <a:xfrm>
            <a:off x="9744794" y="508414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–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D9DC636-D7BA-44B2-AA15-BABB32C3C881}"/>
              </a:ext>
            </a:extLst>
          </p:cNvPr>
          <p:cNvSpPr/>
          <p:nvPr/>
        </p:nvSpPr>
        <p:spPr>
          <a:xfrm>
            <a:off x="9744794" y="5652490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– 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6B5FF05-9A5F-451C-99C0-A98D13AE1C8E}"/>
              </a:ext>
            </a:extLst>
          </p:cNvPr>
          <p:cNvSpPr/>
          <p:nvPr/>
        </p:nvSpPr>
        <p:spPr>
          <a:xfrm>
            <a:off x="10849530" y="450472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B0564A1-6872-4C67-A1F1-D2E9C5D21E70}"/>
              </a:ext>
            </a:extLst>
          </p:cNvPr>
          <p:cNvSpPr/>
          <p:nvPr/>
        </p:nvSpPr>
        <p:spPr>
          <a:xfrm>
            <a:off x="10876167" y="507306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76CC8D-24E8-4FEA-8552-F5C054B7E090}"/>
              </a:ext>
            </a:extLst>
          </p:cNvPr>
          <p:cNvSpPr/>
          <p:nvPr/>
        </p:nvSpPr>
        <p:spPr>
          <a:xfrm>
            <a:off x="10867274" y="564141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848564F-EA53-418C-A850-BF48239DECD9}"/>
              </a:ext>
            </a:extLst>
          </p:cNvPr>
          <p:cNvSpPr/>
          <p:nvPr/>
        </p:nvSpPr>
        <p:spPr>
          <a:xfrm>
            <a:off x="8028496" y="167341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 –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09AFB15-396D-4DB7-A9A3-E512BD18E8D7}"/>
              </a:ext>
            </a:extLst>
          </p:cNvPr>
          <p:cNvSpPr/>
          <p:nvPr/>
        </p:nvSpPr>
        <p:spPr>
          <a:xfrm>
            <a:off x="8028496" y="224176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 – 9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6CDFF7-287C-4CAB-8ED3-6D9867FB5E0A}"/>
              </a:ext>
            </a:extLst>
          </p:cNvPr>
          <p:cNvSpPr/>
          <p:nvPr/>
        </p:nvSpPr>
        <p:spPr>
          <a:xfrm>
            <a:off x="9123529" y="167341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AF633E-B15C-431E-A0D6-B0082112740E}"/>
              </a:ext>
            </a:extLst>
          </p:cNvPr>
          <p:cNvSpPr/>
          <p:nvPr/>
        </p:nvSpPr>
        <p:spPr>
          <a:xfrm>
            <a:off x="9108496" y="224176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AE2C06E-C221-496D-9769-6ABE0E045813}"/>
              </a:ext>
            </a:extLst>
          </p:cNvPr>
          <p:cNvSpPr/>
          <p:nvPr/>
        </p:nvSpPr>
        <p:spPr>
          <a:xfrm>
            <a:off x="9792496" y="224176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 – 9</a:t>
            </a:r>
          </a:p>
        </p:txBody>
      </p:sp>
      <p:sp>
        <p:nvSpPr>
          <p:cNvPr id="86" name="Google Shape;290;p7">
            <a:extLst>
              <a:ext uri="{FF2B5EF4-FFF2-40B4-BE49-F238E27FC236}">
                <a16:creationId xmlns:a16="http://schemas.microsoft.com/office/drawing/2014/main" id="{71491AEE-22E2-4EE3-A37B-719185D79A98}"/>
              </a:ext>
            </a:extLst>
          </p:cNvPr>
          <p:cNvSpPr txBox="1"/>
          <p:nvPr/>
        </p:nvSpPr>
        <p:spPr>
          <a:xfrm>
            <a:off x="3803281" y="546605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17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85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7713F-FA26-4C39-BC9B-3BD9D0099750}"/>
              </a:ext>
            </a:extLst>
          </p:cNvPr>
          <p:cNvSpPr/>
          <p:nvPr/>
        </p:nvSpPr>
        <p:spPr>
          <a:xfrm>
            <a:off x="1761616" y="167341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6B9D271-FF48-43AA-BCA8-6777C0A56188}"/>
              </a:ext>
            </a:extLst>
          </p:cNvPr>
          <p:cNvSpPr/>
          <p:nvPr/>
        </p:nvSpPr>
        <p:spPr>
          <a:xfrm>
            <a:off x="1761616" y="224176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6C4C62-2F03-4E4F-A362-3BCCEA85023E}"/>
              </a:ext>
            </a:extLst>
          </p:cNvPr>
          <p:cNvSpPr/>
          <p:nvPr/>
        </p:nvSpPr>
        <p:spPr>
          <a:xfrm>
            <a:off x="1761616" y="281454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255CDF6-C712-4CD5-9805-D8471B0CB78A}"/>
              </a:ext>
            </a:extLst>
          </p:cNvPr>
          <p:cNvSpPr/>
          <p:nvPr/>
        </p:nvSpPr>
        <p:spPr>
          <a:xfrm>
            <a:off x="1763899" y="3388522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439DFE-3949-4FF1-BC94-C691A6A9CD21}"/>
              </a:ext>
            </a:extLst>
          </p:cNvPr>
          <p:cNvSpPr/>
          <p:nvPr/>
        </p:nvSpPr>
        <p:spPr>
          <a:xfrm>
            <a:off x="1763899" y="396130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90D0B95-DDD4-41E6-80BF-0C7AEEE84E8A}"/>
              </a:ext>
            </a:extLst>
          </p:cNvPr>
          <p:cNvSpPr/>
          <p:nvPr/>
        </p:nvSpPr>
        <p:spPr>
          <a:xfrm>
            <a:off x="1761616" y="451514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7872190-D198-47C5-8154-1709A911E3F1}"/>
              </a:ext>
            </a:extLst>
          </p:cNvPr>
          <p:cNvSpPr/>
          <p:nvPr/>
        </p:nvSpPr>
        <p:spPr>
          <a:xfrm>
            <a:off x="1760011" y="508349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2EC6E0-F41E-4E7A-BC42-160C014D8842}"/>
              </a:ext>
            </a:extLst>
          </p:cNvPr>
          <p:cNvSpPr/>
          <p:nvPr/>
        </p:nvSpPr>
        <p:spPr>
          <a:xfrm>
            <a:off x="1757010" y="563725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09FD99-DF05-4EB9-B033-97C6F4ACBBB1}"/>
              </a:ext>
            </a:extLst>
          </p:cNvPr>
          <p:cNvSpPr/>
          <p:nvPr/>
        </p:nvSpPr>
        <p:spPr>
          <a:xfrm>
            <a:off x="666323" y="167341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3E4A22-6189-419F-B363-DE0717115913}"/>
              </a:ext>
            </a:extLst>
          </p:cNvPr>
          <p:cNvSpPr/>
          <p:nvPr/>
        </p:nvSpPr>
        <p:spPr>
          <a:xfrm>
            <a:off x="660711" y="2241764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1151A4-633F-45A1-9470-FB39D125E8C0}"/>
              </a:ext>
            </a:extLst>
          </p:cNvPr>
          <p:cNvSpPr/>
          <p:nvPr/>
        </p:nvSpPr>
        <p:spPr>
          <a:xfrm>
            <a:off x="666323" y="2810110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42A52E-D96C-479E-8742-A5DB14508C1E}"/>
              </a:ext>
            </a:extLst>
          </p:cNvPr>
          <p:cNvSpPr/>
          <p:nvPr/>
        </p:nvSpPr>
        <p:spPr>
          <a:xfrm>
            <a:off x="666323" y="3378456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BE5E4DC-7824-43F6-9F93-83E0FE3DEE1F}"/>
              </a:ext>
            </a:extLst>
          </p:cNvPr>
          <p:cNvSpPr/>
          <p:nvPr/>
        </p:nvSpPr>
        <p:spPr>
          <a:xfrm>
            <a:off x="666323" y="394680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DBDBAE-1CCB-41DA-A6FC-243071CC5FFF}"/>
              </a:ext>
            </a:extLst>
          </p:cNvPr>
          <p:cNvSpPr/>
          <p:nvPr/>
        </p:nvSpPr>
        <p:spPr>
          <a:xfrm>
            <a:off x="666323" y="451514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F54044-C2EA-41C1-939A-33E987192129}"/>
              </a:ext>
            </a:extLst>
          </p:cNvPr>
          <p:cNvSpPr/>
          <p:nvPr/>
        </p:nvSpPr>
        <p:spPr>
          <a:xfrm>
            <a:off x="666323" y="5083494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7C1427-BE34-46E2-A780-FB8EECE2AD55}"/>
              </a:ext>
            </a:extLst>
          </p:cNvPr>
          <p:cNvSpPr/>
          <p:nvPr/>
        </p:nvSpPr>
        <p:spPr>
          <a:xfrm>
            <a:off x="666323" y="564969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– 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2F08BC2-3931-4B69-A58D-21E5D02EA5E4}"/>
              </a:ext>
            </a:extLst>
          </p:cNvPr>
          <p:cNvSpPr/>
          <p:nvPr/>
        </p:nvSpPr>
        <p:spPr>
          <a:xfrm>
            <a:off x="2463558" y="223583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6776A2-8AFB-4AA2-993A-CE87EFEBD49F}"/>
              </a:ext>
            </a:extLst>
          </p:cNvPr>
          <p:cNvSpPr/>
          <p:nvPr/>
        </p:nvSpPr>
        <p:spPr>
          <a:xfrm>
            <a:off x="2461587" y="2802031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5B4049-CF72-40EE-9F7D-50A94DBC56D8}"/>
              </a:ext>
            </a:extLst>
          </p:cNvPr>
          <p:cNvSpPr/>
          <p:nvPr/>
        </p:nvSpPr>
        <p:spPr>
          <a:xfrm>
            <a:off x="2461587" y="337037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58D52A-C964-4D8A-96FD-E19DB9633246}"/>
              </a:ext>
            </a:extLst>
          </p:cNvPr>
          <p:cNvSpPr/>
          <p:nvPr/>
        </p:nvSpPr>
        <p:spPr>
          <a:xfrm>
            <a:off x="2461587" y="393872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D21EA2-F93B-44D1-85C7-6A6E3C93E273}"/>
              </a:ext>
            </a:extLst>
          </p:cNvPr>
          <p:cNvSpPr/>
          <p:nvPr/>
        </p:nvSpPr>
        <p:spPr>
          <a:xfrm>
            <a:off x="2461587" y="4507069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94CE31-4550-47FE-91FB-296C5DF2E108}"/>
              </a:ext>
            </a:extLst>
          </p:cNvPr>
          <p:cNvSpPr/>
          <p:nvPr/>
        </p:nvSpPr>
        <p:spPr>
          <a:xfrm>
            <a:off x="2461587" y="507541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D2B0172-9EC6-48A2-A354-5C23F4A69F7A}"/>
              </a:ext>
            </a:extLst>
          </p:cNvPr>
          <p:cNvSpPr/>
          <p:nvPr/>
        </p:nvSpPr>
        <p:spPr>
          <a:xfrm>
            <a:off x="2461587" y="564376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– 9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9DFDEEB4-F870-419C-AF50-F6510C9D44CA}"/>
              </a:ext>
            </a:extLst>
          </p:cNvPr>
          <p:cNvSpPr/>
          <p:nvPr/>
        </p:nvSpPr>
        <p:spPr>
          <a:xfrm>
            <a:off x="10876167" y="224176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45833A5-1EDA-42D4-8FD8-30EEA73E1920}"/>
              </a:ext>
            </a:extLst>
          </p:cNvPr>
          <p:cNvSpPr/>
          <p:nvPr/>
        </p:nvSpPr>
        <p:spPr>
          <a:xfrm>
            <a:off x="3568176" y="2235832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F3931EC-2E72-4F53-B95F-A1DD870E4AF9}"/>
              </a:ext>
            </a:extLst>
          </p:cNvPr>
          <p:cNvSpPr/>
          <p:nvPr/>
        </p:nvSpPr>
        <p:spPr>
          <a:xfrm>
            <a:off x="3541551" y="280417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6BEAEE-4078-4993-A7A9-41A9CEAE9CDD}"/>
              </a:ext>
            </a:extLst>
          </p:cNvPr>
          <p:cNvSpPr/>
          <p:nvPr/>
        </p:nvSpPr>
        <p:spPr>
          <a:xfrm>
            <a:off x="3550444" y="337252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1A74E3-10A6-4666-9061-C2F279DD47F8}"/>
              </a:ext>
            </a:extLst>
          </p:cNvPr>
          <p:cNvSpPr/>
          <p:nvPr/>
        </p:nvSpPr>
        <p:spPr>
          <a:xfrm>
            <a:off x="3541551" y="3940870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95DBA2-8F8E-4D8E-87DA-A8670A1C118E}"/>
              </a:ext>
            </a:extLst>
          </p:cNvPr>
          <p:cNvSpPr/>
          <p:nvPr/>
        </p:nvSpPr>
        <p:spPr>
          <a:xfrm>
            <a:off x="3568188" y="4509216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1B4E98-F571-472D-BE83-5FF422869A64}"/>
              </a:ext>
            </a:extLst>
          </p:cNvPr>
          <p:cNvSpPr/>
          <p:nvPr/>
        </p:nvSpPr>
        <p:spPr>
          <a:xfrm>
            <a:off x="3559295" y="5077562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FE51511-7582-4394-AAE4-AA2D76B852BA}"/>
              </a:ext>
            </a:extLst>
          </p:cNvPr>
          <p:cNvSpPr/>
          <p:nvPr/>
        </p:nvSpPr>
        <p:spPr>
          <a:xfrm>
            <a:off x="3568176" y="564590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CED0436-6485-4B52-9987-9D99B2132209}"/>
              </a:ext>
            </a:extLst>
          </p:cNvPr>
          <p:cNvSpPr/>
          <p:nvPr/>
        </p:nvSpPr>
        <p:spPr>
          <a:xfrm>
            <a:off x="4261003" y="2802031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4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81837E-D303-4482-A40A-292791123990}"/>
              </a:ext>
            </a:extLst>
          </p:cNvPr>
          <p:cNvSpPr/>
          <p:nvPr/>
        </p:nvSpPr>
        <p:spPr>
          <a:xfrm>
            <a:off x="4261003" y="337037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2F98E03-2FCF-4F4D-A5CF-4C4CACA02386}"/>
              </a:ext>
            </a:extLst>
          </p:cNvPr>
          <p:cNvSpPr/>
          <p:nvPr/>
        </p:nvSpPr>
        <p:spPr>
          <a:xfrm>
            <a:off x="4261003" y="393872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6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35532EA-B19E-4ED7-BE38-817FB47B1A2C}"/>
              </a:ext>
            </a:extLst>
          </p:cNvPr>
          <p:cNvSpPr/>
          <p:nvPr/>
        </p:nvSpPr>
        <p:spPr>
          <a:xfrm>
            <a:off x="4261003" y="4507069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7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E5AE5F3-0E62-441B-B9EB-85045905F665}"/>
              </a:ext>
            </a:extLst>
          </p:cNvPr>
          <p:cNvSpPr/>
          <p:nvPr/>
        </p:nvSpPr>
        <p:spPr>
          <a:xfrm>
            <a:off x="4261003" y="507541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D2C50D-083C-4E39-A973-0817BD295223}"/>
              </a:ext>
            </a:extLst>
          </p:cNvPr>
          <p:cNvSpPr/>
          <p:nvPr/>
        </p:nvSpPr>
        <p:spPr>
          <a:xfrm>
            <a:off x="4261003" y="564376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 – 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CEA8EDD-DD52-4E75-8516-4DA375277990}"/>
              </a:ext>
            </a:extLst>
          </p:cNvPr>
          <p:cNvSpPr/>
          <p:nvPr/>
        </p:nvSpPr>
        <p:spPr>
          <a:xfrm>
            <a:off x="5362329" y="280203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907F877-6384-4786-B09C-9E2392AEDD2E}"/>
              </a:ext>
            </a:extLst>
          </p:cNvPr>
          <p:cNvSpPr/>
          <p:nvPr/>
        </p:nvSpPr>
        <p:spPr>
          <a:xfrm>
            <a:off x="5362332" y="337037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4A56825-39C5-424F-8569-7E059B1EEB5B}"/>
              </a:ext>
            </a:extLst>
          </p:cNvPr>
          <p:cNvSpPr/>
          <p:nvPr/>
        </p:nvSpPr>
        <p:spPr>
          <a:xfrm>
            <a:off x="5353439" y="393872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46A8A7-DA3C-449A-9ADC-63AA9D35AD1C}"/>
              </a:ext>
            </a:extLst>
          </p:cNvPr>
          <p:cNvSpPr/>
          <p:nvPr/>
        </p:nvSpPr>
        <p:spPr>
          <a:xfrm>
            <a:off x="5353442" y="450706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DF6A063-3FEB-4B3E-87AD-50B39EE35750}"/>
              </a:ext>
            </a:extLst>
          </p:cNvPr>
          <p:cNvSpPr/>
          <p:nvPr/>
        </p:nvSpPr>
        <p:spPr>
          <a:xfrm>
            <a:off x="5344549" y="507541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45AEF87-67AE-413B-8592-8DFE702A1249}"/>
              </a:ext>
            </a:extLst>
          </p:cNvPr>
          <p:cNvSpPr/>
          <p:nvPr/>
        </p:nvSpPr>
        <p:spPr>
          <a:xfrm>
            <a:off x="5353430" y="564376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36361D7-FA6A-4C3A-B363-C54CFF6ECBA7}"/>
              </a:ext>
            </a:extLst>
          </p:cNvPr>
          <p:cNvSpPr/>
          <p:nvPr/>
        </p:nvSpPr>
        <p:spPr>
          <a:xfrm>
            <a:off x="6064019" y="3369529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5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FCD14BB-5D15-4475-9565-FF159B521545}"/>
              </a:ext>
            </a:extLst>
          </p:cNvPr>
          <p:cNvSpPr/>
          <p:nvPr/>
        </p:nvSpPr>
        <p:spPr>
          <a:xfrm>
            <a:off x="6064019" y="393787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6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29E872-62DA-4554-80D0-66AF9D2FD0F4}"/>
              </a:ext>
            </a:extLst>
          </p:cNvPr>
          <p:cNvSpPr/>
          <p:nvPr/>
        </p:nvSpPr>
        <p:spPr>
          <a:xfrm>
            <a:off x="6064019" y="4506221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28097EE-BFBC-407B-8260-2AF1DCA3BB8E}"/>
              </a:ext>
            </a:extLst>
          </p:cNvPr>
          <p:cNvSpPr/>
          <p:nvPr/>
        </p:nvSpPr>
        <p:spPr>
          <a:xfrm>
            <a:off x="6064019" y="507456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8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A4BA8C7-5B67-4FCC-8E8C-C25A07B46444}"/>
              </a:ext>
            </a:extLst>
          </p:cNvPr>
          <p:cNvSpPr/>
          <p:nvPr/>
        </p:nvSpPr>
        <p:spPr>
          <a:xfrm>
            <a:off x="6064019" y="5642914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 – 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D99E5A7-46B6-461E-82B5-5A2FA811E66C}"/>
              </a:ext>
            </a:extLst>
          </p:cNvPr>
          <p:cNvSpPr/>
          <p:nvPr/>
        </p:nvSpPr>
        <p:spPr>
          <a:xfrm>
            <a:off x="7163513" y="338060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C59B136-114A-42F4-AB55-1D251AEBD04A}"/>
              </a:ext>
            </a:extLst>
          </p:cNvPr>
          <p:cNvSpPr/>
          <p:nvPr/>
        </p:nvSpPr>
        <p:spPr>
          <a:xfrm>
            <a:off x="7199028" y="394894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2FDCD36-0AFE-4066-ABA7-F30BF8461C41}"/>
              </a:ext>
            </a:extLst>
          </p:cNvPr>
          <p:cNvSpPr/>
          <p:nvPr/>
        </p:nvSpPr>
        <p:spPr>
          <a:xfrm>
            <a:off x="7190135" y="451729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0B05CD5-333E-486F-9A4D-2CF8DB5AA8AB}"/>
              </a:ext>
            </a:extLst>
          </p:cNvPr>
          <p:cNvSpPr/>
          <p:nvPr/>
        </p:nvSpPr>
        <p:spPr>
          <a:xfrm>
            <a:off x="7216772" y="508564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0EC2012-8D02-4CA8-B124-64B2D7C15616}"/>
              </a:ext>
            </a:extLst>
          </p:cNvPr>
          <p:cNvSpPr/>
          <p:nvPr/>
        </p:nvSpPr>
        <p:spPr>
          <a:xfrm>
            <a:off x="7207879" y="565398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1D710A5-573F-46B8-9354-B11CC87FE4A1}"/>
              </a:ext>
            </a:extLst>
          </p:cNvPr>
          <p:cNvSpPr/>
          <p:nvPr/>
        </p:nvSpPr>
        <p:spPr>
          <a:xfrm>
            <a:off x="7902487" y="3940716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6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537E75C6-610A-4EC6-A0C2-AAF186DC64A6}"/>
              </a:ext>
            </a:extLst>
          </p:cNvPr>
          <p:cNvSpPr/>
          <p:nvPr/>
        </p:nvSpPr>
        <p:spPr>
          <a:xfrm>
            <a:off x="7902487" y="4509062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7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5641E01-6F52-4218-9705-784C2B0D7E85}"/>
              </a:ext>
            </a:extLst>
          </p:cNvPr>
          <p:cNvSpPr/>
          <p:nvPr/>
        </p:nvSpPr>
        <p:spPr>
          <a:xfrm>
            <a:off x="7902487" y="507740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8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EDA72B44-D7F9-4D5E-977F-125979441278}"/>
              </a:ext>
            </a:extLst>
          </p:cNvPr>
          <p:cNvSpPr/>
          <p:nvPr/>
        </p:nvSpPr>
        <p:spPr>
          <a:xfrm>
            <a:off x="7902487" y="564575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 – 9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ABB643C-B012-4759-A8F8-5312A65FA101}"/>
              </a:ext>
            </a:extLst>
          </p:cNvPr>
          <p:cNvSpPr/>
          <p:nvPr/>
        </p:nvSpPr>
        <p:spPr>
          <a:xfrm>
            <a:off x="8996741" y="3947451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D90AB6C-F88E-45BC-BD01-3F136FCFC80E}"/>
              </a:ext>
            </a:extLst>
          </p:cNvPr>
          <p:cNvSpPr/>
          <p:nvPr/>
        </p:nvSpPr>
        <p:spPr>
          <a:xfrm>
            <a:off x="9032256" y="4515797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3208854-EFC1-47D0-AEB2-C9D621695B3C}"/>
              </a:ext>
            </a:extLst>
          </p:cNvPr>
          <p:cNvSpPr/>
          <p:nvPr/>
        </p:nvSpPr>
        <p:spPr>
          <a:xfrm>
            <a:off x="9023363" y="508414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C2E7C48-89F1-4A95-A726-9B3B217DD6DE}"/>
              </a:ext>
            </a:extLst>
          </p:cNvPr>
          <p:cNvSpPr/>
          <p:nvPr/>
        </p:nvSpPr>
        <p:spPr>
          <a:xfrm>
            <a:off x="9050000" y="565248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C633CB1-6D5A-4218-A5E4-A9DC7882C13A}"/>
              </a:ext>
            </a:extLst>
          </p:cNvPr>
          <p:cNvSpPr/>
          <p:nvPr/>
        </p:nvSpPr>
        <p:spPr>
          <a:xfrm>
            <a:off x="9744794" y="4515797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– 7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97A02D0-7030-4298-A93D-70CE69C65AA6}"/>
              </a:ext>
            </a:extLst>
          </p:cNvPr>
          <p:cNvSpPr/>
          <p:nvPr/>
        </p:nvSpPr>
        <p:spPr>
          <a:xfrm>
            <a:off x="9744794" y="508414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– 8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D9DC636-D7BA-44B2-AA15-BABB32C3C881}"/>
              </a:ext>
            </a:extLst>
          </p:cNvPr>
          <p:cNvSpPr/>
          <p:nvPr/>
        </p:nvSpPr>
        <p:spPr>
          <a:xfrm>
            <a:off x="9744794" y="5652490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16 – 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6B5FF05-9A5F-451C-99C0-A98D13AE1C8E}"/>
              </a:ext>
            </a:extLst>
          </p:cNvPr>
          <p:cNvSpPr/>
          <p:nvPr/>
        </p:nvSpPr>
        <p:spPr>
          <a:xfrm>
            <a:off x="10849530" y="4504723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1B0564A1-6872-4C67-A1F1-D2E9C5D21E70}"/>
              </a:ext>
            </a:extLst>
          </p:cNvPr>
          <p:cNvSpPr/>
          <p:nvPr/>
        </p:nvSpPr>
        <p:spPr>
          <a:xfrm>
            <a:off x="10876167" y="5073069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376CC8D-24E8-4FEA-8552-F5C054B7E090}"/>
              </a:ext>
            </a:extLst>
          </p:cNvPr>
          <p:cNvSpPr/>
          <p:nvPr/>
        </p:nvSpPr>
        <p:spPr>
          <a:xfrm>
            <a:off x="10867274" y="5641415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848564F-EA53-418C-A850-BF48239DECD9}"/>
              </a:ext>
            </a:extLst>
          </p:cNvPr>
          <p:cNvSpPr/>
          <p:nvPr/>
        </p:nvSpPr>
        <p:spPr>
          <a:xfrm>
            <a:off x="8028496" y="1673418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 – 8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09AFB15-396D-4DB7-A9A3-E512BD18E8D7}"/>
              </a:ext>
            </a:extLst>
          </p:cNvPr>
          <p:cNvSpPr/>
          <p:nvPr/>
        </p:nvSpPr>
        <p:spPr>
          <a:xfrm>
            <a:off x="8028496" y="2241765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17 – 9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6CDFF7-287C-4CAB-8ED3-6D9867FB5E0A}"/>
              </a:ext>
            </a:extLst>
          </p:cNvPr>
          <p:cNvSpPr/>
          <p:nvPr/>
        </p:nvSpPr>
        <p:spPr>
          <a:xfrm>
            <a:off x="9123529" y="1673418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AF633E-B15C-431E-A0D6-B0082112740E}"/>
              </a:ext>
            </a:extLst>
          </p:cNvPr>
          <p:cNvSpPr/>
          <p:nvPr/>
        </p:nvSpPr>
        <p:spPr>
          <a:xfrm>
            <a:off x="9108496" y="2241764"/>
            <a:ext cx="684000" cy="432000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AE2C06E-C221-496D-9769-6ABE0E045813}"/>
              </a:ext>
            </a:extLst>
          </p:cNvPr>
          <p:cNvSpPr/>
          <p:nvPr/>
        </p:nvSpPr>
        <p:spPr>
          <a:xfrm>
            <a:off x="9792496" y="2241763"/>
            <a:ext cx="1080000" cy="4320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 – 9</a:t>
            </a:r>
          </a:p>
        </p:txBody>
      </p:sp>
      <p:sp>
        <p:nvSpPr>
          <p:cNvPr id="86" name="Google Shape;290;p7">
            <a:extLst>
              <a:ext uri="{FF2B5EF4-FFF2-40B4-BE49-F238E27FC236}">
                <a16:creationId xmlns:a16="http://schemas.microsoft.com/office/drawing/2014/main" id="{71491AEE-22E2-4EE3-A37B-719185D79A98}"/>
              </a:ext>
            </a:extLst>
          </p:cNvPr>
          <p:cNvSpPr txBox="1"/>
          <p:nvPr/>
        </p:nvSpPr>
        <p:spPr>
          <a:xfrm>
            <a:off x="3803281" y="546605"/>
            <a:ext cx="458543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9621E48-EB9D-4392-99CE-B1060A769CD2}"/>
              </a:ext>
            </a:extLst>
          </p:cNvPr>
          <p:cNvSpPr/>
          <p:nvPr/>
        </p:nvSpPr>
        <p:spPr>
          <a:xfrm>
            <a:off x="629126" y="1455938"/>
            <a:ext cx="1846164" cy="478506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5D8854-65D4-4B14-8533-5279E386DF70}"/>
              </a:ext>
            </a:extLst>
          </p:cNvPr>
          <p:cNvSpPr/>
          <p:nvPr/>
        </p:nvSpPr>
        <p:spPr>
          <a:xfrm>
            <a:off x="2478836" y="2055303"/>
            <a:ext cx="1744578" cy="418569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C16BB21-252F-4718-8834-5611BECEC9A3}"/>
              </a:ext>
            </a:extLst>
          </p:cNvPr>
          <p:cNvSpPr/>
          <p:nvPr/>
        </p:nvSpPr>
        <p:spPr>
          <a:xfrm>
            <a:off x="4227266" y="2614494"/>
            <a:ext cx="1854395" cy="362650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5C36B29-762F-4CB9-B2C5-AA4BFA3DD509}"/>
              </a:ext>
            </a:extLst>
          </p:cNvPr>
          <p:cNvSpPr/>
          <p:nvPr/>
        </p:nvSpPr>
        <p:spPr>
          <a:xfrm>
            <a:off x="6042033" y="3189784"/>
            <a:ext cx="1829416" cy="305121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B364D02-AA66-403F-AAE1-BD316B31E7B7}"/>
              </a:ext>
            </a:extLst>
          </p:cNvPr>
          <p:cNvSpPr/>
          <p:nvPr/>
        </p:nvSpPr>
        <p:spPr>
          <a:xfrm>
            <a:off x="7898871" y="3741202"/>
            <a:ext cx="1832596" cy="24998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56E519C-E8B5-4729-A875-BDC4353463E7}"/>
              </a:ext>
            </a:extLst>
          </p:cNvPr>
          <p:cNvSpPr/>
          <p:nvPr/>
        </p:nvSpPr>
        <p:spPr>
          <a:xfrm>
            <a:off x="9702478" y="4233265"/>
            <a:ext cx="1857688" cy="200773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87A8585-6C5E-4AF8-913A-01B28C4A50F5}"/>
              </a:ext>
            </a:extLst>
          </p:cNvPr>
          <p:cNvSpPr/>
          <p:nvPr/>
        </p:nvSpPr>
        <p:spPr>
          <a:xfrm>
            <a:off x="7995065" y="1489694"/>
            <a:ext cx="1855351" cy="123310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1B069A9-9F03-49E9-BB84-788D959A5E44}"/>
              </a:ext>
            </a:extLst>
          </p:cNvPr>
          <p:cNvSpPr/>
          <p:nvPr/>
        </p:nvSpPr>
        <p:spPr>
          <a:xfrm>
            <a:off x="9788825" y="2055303"/>
            <a:ext cx="1771341" cy="66698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peech Bubble: Rectangle with Corners Rounded 94">
            <a:extLst>
              <a:ext uri="{FF2B5EF4-FFF2-40B4-BE49-F238E27FC236}">
                <a16:creationId xmlns:a16="http://schemas.microsoft.com/office/drawing/2014/main" id="{FCB7651F-B9B7-44BD-8D80-3492CA67E2FD}"/>
              </a:ext>
            </a:extLst>
          </p:cNvPr>
          <p:cNvSpPr/>
          <p:nvPr/>
        </p:nvSpPr>
        <p:spPr>
          <a:xfrm>
            <a:off x="2041864" y="572083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Bảng</a:t>
            </a:r>
            <a:r>
              <a:rPr lang="en-US" sz="2000" b="1" dirty="0"/>
              <a:t> 11 </a:t>
            </a:r>
            <a:r>
              <a:rPr lang="en-US" sz="2000" b="1" dirty="0" err="1"/>
              <a:t>trừ</a:t>
            </a:r>
            <a:r>
              <a:rPr lang="en-US" sz="2000" b="1" dirty="0"/>
              <a:t> </a:t>
            </a:r>
            <a:r>
              <a:rPr lang="en-US" sz="2000" b="1" dirty="0" err="1"/>
              <a:t>đi</a:t>
            </a:r>
            <a:r>
              <a:rPr lang="en-US" sz="2000" b="1" dirty="0"/>
              <a:t> 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endParaRPr lang="en-US" sz="2000" b="1" dirty="0"/>
          </a:p>
        </p:txBody>
      </p:sp>
      <p:sp>
        <p:nvSpPr>
          <p:cNvPr id="96" name="Speech Bubble: Rectangle with Corners Rounded 95">
            <a:extLst>
              <a:ext uri="{FF2B5EF4-FFF2-40B4-BE49-F238E27FC236}">
                <a16:creationId xmlns:a16="http://schemas.microsoft.com/office/drawing/2014/main" id="{A9C12C3B-CFFA-495A-A12A-94B67FA9B957}"/>
              </a:ext>
            </a:extLst>
          </p:cNvPr>
          <p:cNvSpPr/>
          <p:nvPr/>
        </p:nvSpPr>
        <p:spPr>
          <a:xfrm>
            <a:off x="3822623" y="1220404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Bảng</a:t>
            </a:r>
            <a:r>
              <a:rPr lang="en-US" sz="2000" b="1" dirty="0">
                <a:solidFill>
                  <a:srgbClr val="0070C0"/>
                </a:solidFill>
              </a:rPr>
              <a:t> 12 </a:t>
            </a:r>
            <a:r>
              <a:rPr lang="en-US" sz="2000" b="1" dirty="0" err="1">
                <a:solidFill>
                  <a:srgbClr val="0070C0"/>
                </a:solidFill>
              </a:rPr>
              <a:t>trừ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đi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một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0795FD4D-EB40-420F-9CFA-898351FB8560}"/>
              </a:ext>
            </a:extLst>
          </p:cNvPr>
          <p:cNvSpPr/>
          <p:nvPr/>
        </p:nvSpPr>
        <p:spPr>
          <a:xfrm>
            <a:off x="5532373" y="1728245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</a:rPr>
              <a:t>Bảng</a:t>
            </a:r>
            <a:r>
              <a:rPr lang="en-US" sz="2000" b="1" dirty="0">
                <a:solidFill>
                  <a:srgbClr val="7030A0"/>
                </a:solidFill>
              </a:rPr>
              <a:t> 13 </a:t>
            </a:r>
            <a:r>
              <a:rPr lang="en-US" sz="2000" b="1" dirty="0" err="1">
                <a:solidFill>
                  <a:srgbClr val="7030A0"/>
                </a:solidFill>
              </a:rPr>
              <a:t>trừ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đi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một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số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7E418921-58F0-4322-A880-4EDE25368153}"/>
              </a:ext>
            </a:extLst>
          </p:cNvPr>
          <p:cNvSpPr/>
          <p:nvPr/>
        </p:nvSpPr>
        <p:spPr>
          <a:xfrm>
            <a:off x="6102693" y="1603156"/>
            <a:ext cx="1822781" cy="906027"/>
          </a:xfrm>
          <a:prstGeom prst="wedgeRoundRectCallout">
            <a:avLst>
              <a:gd name="adj1" fmla="val 1904"/>
              <a:gd name="adj2" fmla="val 137679"/>
              <a:gd name="adj3" fmla="val 16667"/>
            </a:avLst>
          </a:prstGeom>
          <a:ln w="38100">
            <a:solidFill>
              <a:srgbClr val="51B4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6600"/>
                </a:solidFill>
              </a:rPr>
              <a:t>Bảng</a:t>
            </a:r>
            <a:r>
              <a:rPr lang="en-US" sz="2000" b="1" dirty="0">
                <a:solidFill>
                  <a:srgbClr val="006600"/>
                </a:solidFill>
              </a:rPr>
              <a:t> 14 </a:t>
            </a:r>
            <a:r>
              <a:rPr lang="en-US" sz="2000" b="1" dirty="0" err="1">
                <a:solidFill>
                  <a:srgbClr val="006600"/>
                </a:solidFill>
              </a:rPr>
              <a:t>trừ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đi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một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err="1">
                <a:solidFill>
                  <a:srgbClr val="006600"/>
                </a:solidFill>
              </a:rPr>
              <a:t>số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9" name="Speech Bubble: Rectangle with Corners Rounded 98">
            <a:extLst>
              <a:ext uri="{FF2B5EF4-FFF2-40B4-BE49-F238E27FC236}">
                <a16:creationId xmlns:a16="http://schemas.microsoft.com/office/drawing/2014/main" id="{E42B2BE5-0A2A-47C3-9342-DC522AB89B27}"/>
              </a:ext>
            </a:extLst>
          </p:cNvPr>
          <p:cNvSpPr/>
          <p:nvPr/>
        </p:nvSpPr>
        <p:spPr>
          <a:xfrm>
            <a:off x="9106911" y="2839929"/>
            <a:ext cx="1822781" cy="906027"/>
          </a:xfrm>
          <a:prstGeom prst="wedgeRoundRectCallout">
            <a:avLst>
              <a:gd name="adj1" fmla="val -80250"/>
              <a:gd name="adj2" fmla="val 55769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</a:rPr>
              <a:t>Bảng</a:t>
            </a:r>
            <a:r>
              <a:rPr lang="en-US" sz="2000" b="1" dirty="0">
                <a:solidFill>
                  <a:srgbClr val="FF00FF"/>
                </a:solidFill>
              </a:rPr>
              <a:t> 15 </a:t>
            </a:r>
            <a:r>
              <a:rPr lang="en-US" sz="2000" b="1" dirty="0" err="1">
                <a:solidFill>
                  <a:srgbClr val="FF00FF"/>
                </a:solidFill>
              </a:rPr>
              <a:t>trừ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một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số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100" name="Speech Bubble: Rectangle with Corners Rounded 99">
            <a:extLst>
              <a:ext uri="{FF2B5EF4-FFF2-40B4-BE49-F238E27FC236}">
                <a16:creationId xmlns:a16="http://schemas.microsoft.com/office/drawing/2014/main" id="{974DF74E-3120-407A-B7E7-02728AEF5E05}"/>
              </a:ext>
            </a:extLst>
          </p:cNvPr>
          <p:cNvSpPr/>
          <p:nvPr/>
        </p:nvSpPr>
        <p:spPr>
          <a:xfrm>
            <a:off x="8939025" y="2708058"/>
            <a:ext cx="1822781" cy="906027"/>
          </a:xfrm>
          <a:prstGeom prst="wedgeRoundRectCallout">
            <a:avLst>
              <a:gd name="adj1" fmla="val 57886"/>
              <a:gd name="adj2" fmla="val 12743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Bảng</a:t>
            </a:r>
            <a:r>
              <a:rPr lang="en-US" sz="2000" b="1" dirty="0">
                <a:solidFill>
                  <a:srgbClr val="FF0000"/>
                </a:solidFill>
              </a:rPr>
              <a:t> 16 </a:t>
            </a:r>
            <a:r>
              <a:rPr lang="en-US" sz="2000" b="1" dirty="0" err="1">
                <a:solidFill>
                  <a:srgbClr val="FF0000"/>
                </a:solidFill>
              </a:rPr>
              <a:t>trừ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một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Speech Bubble: Rectangle with Corners Rounded 100">
            <a:extLst>
              <a:ext uri="{FF2B5EF4-FFF2-40B4-BE49-F238E27FC236}">
                <a16:creationId xmlns:a16="http://schemas.microsoft.com/office/drawing/2014/main" id="{B79C3F42-D212-42BF-BBB9-32D725A3B169}"/>
              </a:ext>
            </a:extLst>
          </p:cNvPr>
          <p:cNvSpPr/>
          <p:nvPr/>
        </p:nvSpPr>
        <p:spPr>
          <a:xfrm>
            <a:off x="9465529" y="486629"/>
            <a:ext cx="1822781" cy="906027"/>
          </a:xfrm>
          <a:prstGeom prst="wedgeRoundRectCallout">
            <a:avLst>
              <a:gd name="adj1" fmla="val -92737"/>
              <a:gd name="adj2" fmla="val 72270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Bảng</a:t>
            </a:r>
            <a:r>
              <a:rPr lang="en-US" sz="2000" b="1" dirty="0">
                <a:solidFill>
                  <a:srgbClr val="002060"/>
                </a:solidFill>
              </a:rPr>
              <a:t> 17 </a:t>
            </a:r>
            <a:r>
              <a:rPr lang="en-US" sz="2000" b="1" dirty="0" err="1">
                <a:solidFill>
                  <a:srgbClr val="002060"/>
                </a:solidFill>
              </a:rPr>
              <a:t>trừ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một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2" name="Speech Bubble: Rectangle with Corners Rounded 101">
            <a:extLst>
              <a:ext uri="{FF2B5EF4-FFF2-40B4-BE49-F238E27FC236}">
                <a16:creationId xmlns:a16="http://schemas.microsoft.com/office/drawing/2014/main" id="{BAA24E94-E14E-4E07-8A92-E46887A8DDA0}"/>
              </a:ext>
            </a:extLst>
          </p:cNvPr>
          <p:cNvSpPr/>
          <p:nvPr/>
        </p:nvSpPr>
        <p:spPr>
          <a:xfrm>
            <a:off x="8554138" y="509854"/>
            <a:ext cx="1822781" cy="666980"/>
          </a:xfrm>
          <a:prstGeom prst="wedgeRoundRectCallout">
            <a:avLst>
              <a:gd name="adj1" fmla="val 67253"/>
              <a:gd name="adj2" fmla="val 197248"/>
              <a:gd name="adj3" fmla="val 16667"/>
            </a:avLst>
          </a:prstGeom>
          <a:ln w="3810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FF"/>
                </a:solidFill>
              </a:rPr>
              <a:t>Bảng</a:t>
            </a:r>
            <a:r>
              <a:rPr lang="en-US" sz="2000" b="1" dirty="0">
                <a:solidFill>
                  <a:srgbClr val="FF00FF"/>
                </a:solidFill>
              </a:rPr>
              <a:t> 18 </a:t>
            </a:r>
            <a:r>
              <a:rPr lang="en-US" sz="2000" b="1" dirty="0" err="1">
                <a:solidFill>
                  <a:srgbClr val="FF00FF"/>
                </a:solidFill>
              </a:rPr>
              <a:t>trừ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đi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một</a:t>
            </a:r>
            <a:r>
              <a:rPr lang="en-US" sz="2000" b="1" dirty="0">
                <a:solidFill>
                  <a:srgbClr val="FF00FF"/>
                </a:solidFill>
              </a:rPr>
              <a:t> </a:t>
            </a:r>
            <a:r>
              <a:rPr lang="en-US" sz="2000" b="1" dirty="0" err="1">
                <a:solidFill>
                  <a:srgbClr val="FF00FF"/>
                </a:solidFill>
              </a:rPr>
              <a:t>số</a:t>
            </a:r>
            <a:endParaRPr lang="en-US" sz="20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5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5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8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5" dur="5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1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4" dur="5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4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3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6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2" dur="5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19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1" dur="5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outVertical)">
                                      <p:cBhvr>
                                        <p:cTn id="22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0" dur="5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uiExpand="1" build="p" animBg="1"/>
      <p:bldP spid="95" grpId="1" uiExpand="1" build="allAtOnce" animBg="1"/>
      <p:bldP spid="96" grpId="0" uiExpand="1" build="p" animBg="1"/>
      <p:bldP spid="96" grpId="1" uiExpand="1" build="allAtOnce" animBg="1"/>
      <p:bldP spid="97" grpId="0" uiExpand="1" build="p" animBg="1"/>
      <p:bldP spid="97" grpId="1" uiExpand="1" build="allAtOnce" animBg="1"/>
      <p:bldP spid="98" grpId="0" uiExpand="1" build="p" animBg="1"/>
      <p:bldP spid="98" grpId="1" build="allAtOnce" animBg="1"/>
      <p:bldP spid="99" grpId="0" uiExpand="1" build="p" animBg="1"/>
      <p:bldP spid="99" grpId="1" build="allAtOnce" animBg="1"/>
      <p:bldP spid="100" grpId="0" uiExpand="1" build="p" animBg="1"/>
      <p:bldP spid="100" grpId="1" build="allAtOnce" animBg="1"/>
      <p:bldP spid="101" grpId="0" uiExpand="1" build="p" animBg="1"/>
      <p:bldP spid="101" grpId="1" build="allAtOnce" animBg="1"/>
      <p:bldP spid="102" grpId="0" uiExpand="1" build="p" animBg="1"/>
      <p:bldP spid="102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3853290-4122-47AE-B2FD-562EA6673429}"/>
              </a:ext>
            </a:extLst>
          </p:cNvPr>
          <p:cNvGrpSpPr/>
          <p:nvPr/>
        </p:nvGrpSpPr>
        <p:grpSpPr>
          <a:xfrm>
            <a:off x="4141922" y="88529"/>
            <a:ext cx="3173242" cy="799110"/>
            <a:chOff x="1208564" y="356727"/>
            <a:chExt cx="1544490" cy="722212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C5DBA62F-CE60-4260-A8B4-5B8A7E64087A}"/>
                </a:ext>
              </a:extLst>
            </p:cNvPr>
            <p:cNvSpPr/>
            <p:nvPr/>
          </p:nvSpPr>
          <p:spPr>
            <a:xfrm>
              <a:off x="1469616" y="439173"/>
              <a:ext cx="1283438" cy="61212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DA4886-3934-4262-980C-ED07B4FFEFA6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E11AA4-456F-4332-9E62-C731D445D710}"/>
              </a:ext>
            </a:extLst>
          </p:cNvPr>
          <p:cNvGrpSpPr/>
          <p:nvPr/>
        </p:nvGrpSpPr>
        <p:grpSpPr>
          <a:xfrm>
            <a:off x="1487723" y="1259425"/>
            <a:ext cx="3521903" cy="2190337"/>
            <a:chOff x="1046305" y="1346583"/>
            <a:chExt cx="3521903" cy="219033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4D4C585-0E62-41AC-9F1F-7E92E95DB035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44" name="Rounded Rectangle 36">
                <a:extLst>
                  <a:ext uri="{FF2B5EF4-FFF2-40B4-BE49-F238E27FC236}">
                    <a16:creationId xmlns:a16="http://schemas.microsoft.com/office/drawing/2014/main" id="{5612BC15-0B31-40B9-98B9-7AF299A33BED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D92C7AC4-0C66-4BFF-A6FA-56F72494CC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id="{8F974FC1-D71B-49E8-B1EF-79F43ADEEF9A}"/>
                </a:ext>
              </a:extLst>
            </p:cNvPr>
            <p:cNvSpPr txBox="1"/>
            <p:nvPr/>
          </p:nvSpPr>
          <p:spPr>
            <a:xfrm>
              <a:off x="1420484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14 –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13 – 7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133FA4-8B32-4833-94CD-E2FC051AA80B}"/>
              </a:ext>
            </a:extLst>
          </p:cNvPr>
          <p:cNvGrpSpPr/>
          <p:nvPr/>
        </p:nvGrpSpPr>
        <p:grpSpPr>
          <a:xfrm>
            <a:off x="6445329" y="1025172"/>
            <a:ext cx="3267891" cy="2443467"/>
            <a:chOff x="6007005" y="1086391"/>
            <a:chExt cx="3267891" cy="244346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0BD2EFD-C55F-4C08-887E-1764FF65D8B1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49" name="Rounded Rectangle 33">
                <a:extLst>
                  <a:ext uri="{FF2B5EF4-FFF2-40B4-BE49-F238E27FC236}">
                    <a16:creationId xmlns:a16="http://schemas.microsoft.com/office/drawing/2014/main" id="{ED92BB9B-8621-4222-8E59-97A67C65C687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4DD545E-4E82-4A6E-ABDB-05A0C2193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2B9D6D8F-92B8-4051-AA49-78014A010614}"/>
                </a:ext>
              </a:extLst>
            </p:cNvPr>
            <p:cNvSpPr txBox="1"/>
            <p:nvPr/>
          </p:nvSpPr>
          <p:spPr>
            <a:xfrm>
              <a:off x="6473034" y="195547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15 – 6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16 – 8 =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E21991-FD95-4E04-AE58-B867E7ECCA47}"/>
              </a:ext>
            </a:extLst>
          </p:cNvPr>
          <p:cNvGrpSpPr/>
          <p:nvPr/>
        </p:nvGrpSpPr>
        <p:grpSpPr>
          <a:xfrm>
            <a:off x="1691663" y="3591753"/>
            <a:ext cx="3205805" cy="2324768"/>
            <a:chOff x="3658265" y="3795250"/>
            <a:chExt cx="3205805" cy="232476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3B30306-C7EE-488B-9D12-E916622CDEFD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54" name="Rounded Rectangle 30">
                <a:extLst>
                  <a:ext uri="{FF2B5EF4-FFF2-40B4-BE49-F238E27FC236}">
                    <a16:creationId xmlns:a16="http://schemas.microsoft.com/office/drawing/2014/main" id="{3B36830E-5116-4A75-A041-7D11C6034159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F11E4E0-7C41-4BED-B78F-5712641F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53" name="Text Box 7">
              <a:extLst>
                <a:ext uri="{FF2B5EF4-FFF2-40B4-BE49-F238E27FC236}">
                  <a16:creationId xmlns:a16="http://schemas.microsoft.com/office/drawing/2014/main" id="{D35C7A01-E191-4BE3-BBFE-DE52718A0C18}"/>
                </a:ext>
              </a:extLst>
            </p:cNvPr>
            <p:cNvSpPr txBox="1"/>
            <p:nvPr/>
          </p:nvSpPr>
          <p:spPr>
            <a:xfrm>
              <a:off x="4312552" y="4554960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C6BFD5-3DCD-4F00-835B-5A29C6FECFEC}"/>
              </a:ext>
            </a:extLst>
          </p:cNvPr>
          <p:cNvGrpSpPr/>
          <p:nvPr/>
        </p:nvGrpSpPr>
        <p:grpSpPr>
          <a:xfrm>
            <a:off x="6554081" y="3523447"/>
            <a:ext cx="3474027" cy="2341655"/>
            <a:chOff x="1094181" y="1195265"/>
            <a:chExt cx="3474027" cy="23416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4F9624-7A3D-48BF-873A-19B4ACA96698}"/>
                </a:ext>
              </a:extLst>
            </p:cNvPr>
            <p:cNvGrpSpPr/>
            <p:nvPr/>
          </p:nvGrpSpPr>
          <p:grpSpPr>
            <a:xfrm>
              <a:off x="1094181" y="1195265"/>
              <a:ext cx="3361869" cy="2341655"/>
              <a:chOff x="894459" y="1066929"/>
              <a:chExt cx="2993764" cy="2341655"/>
            </a:xfrm>
          </p:grpSpPr>
          <p:sp>
            <p:nvSpPr>
              <p:cNvPr id="33" name="Rounded Rectangle 36">
                <a:extLst>
                  <a:ext uri="{FF2B5EF4-FFF2-40B4-BE49-F238E27FC236}">
                    <a16:creationId xmlns:a16="http://schemas.microsoft.com/office/drawing/2014/main" id="{1BF2F7EF-5E55-48BC-9B68-E5342255E2DF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25">
                <a:fgClr>
                  <a:srgbClr val="FF00FF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371AE1F-C606-4C96-A847-DCC40F4C9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894459" y="1066929"/>
                <a:ext cx="984770" cy="961542"/>
              </a:xfrm>
              <a:prstGeom prst="rect">
                <a:avLst/>
              </a:prstGeom>
            </p:spPr>
          </p:pic>
        </p:grp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54551746-C5BF-4805-9F69-8D50BB46A77B}"/>
                </a:ext>
              </a:extLst>
            </p:cNvPr>
            <p:cNvSpPr txBox="1"/>
            <p:nvPr/>
          </p:nvSpPr>
          <p:spPr>
            <a:xfrm>
              <a:off x="1420484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11 – 3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14 – 8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5135152-624A-4216-AD89-90ACDA38E8AE}"/>
              </a:ext>
            </a:extLst>
          </p:cNvPr>
          <p:cNvSpPr txBox="1"/>
          <p:nvPr/>
        </p:nvSpPr>
        <p:spPr>
          <a:xfrm>
            <a:off x="3799133" y="1871685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6AB71A-7E00-4328-A0BB-CD0F32005900}"/>
              </a:ext>
            </a:extLst>
          </p:cNvPr>
          <p:cNvSpPr txBox="1"/>
          <p:nvPr/>
        </p:nvSpPr>
        <p:spPr>
          <a:xfrm>
            <a:off x="3792849" y="2541262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BBEC4B-E3B3-4AF0-9FEE-3D6B43C216E8}"/>
              </a:ext>
            </a:extLst>
          </p:cNvPr>
          <p:cNvSpPr txBox="1"/>
          <p:nvPr/>
        </p:nvSpPr>
        <p:spPr>
          <a:xfrm>
            <a:off x="8645855" y="1871684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275DB3-CF91-4B3E-A0AB-1DE635A6122C}"/>
              </a:ext>
            </a:extLst>
          </p:cNvPr>
          <p:cNvSpPr txBox="1"/>
          <p:nvPr/>
        </p:nvSpPr>
        <p:spPr>
          <a:xfrm>
            <a:off x="8645855" y="2545682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338A49-7667-4E68-9C40-9BCB50B1ED80}"/>
              </a:ext>
            </a:extLst>
          </p:cNvPr>
          <p:cNvSpPr txBox="1"/>
          <p:nvPr/>
        </p:nvSpPr>
        <p:spPr>
          <a:xfrm>
            <a:off x="3943061" y="4335111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DFEE72-54E6-4FB8-A0F6-FE488438CC6B}"/>
              </a:ext>
            </a:extLst>
          </p:cNvPr>
          <p:cNvSpPr txBox="1"/>
          <p:nvPr/>
        </p:nvSpPr>
        <p:spPr>
          <a:xfrm>
            <a:off x="3936777" y="5004688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82D735-46BA-4C22-9CD5-7C1AB90CA181}"/>
              </a:ext>
            </a:extLst>
          </p:cNvPr>
          <p:cNvSpPr txBox="1"/>
          <p:nvPr/>
        </p:nvSpPr>
        <p:spPr>
          <a:xfrm>
            <a:off x="8789783" y="4335110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560F8E-959E-4B0A-AA2F-C5C1137BCDFA}"/>
              </a:ext>
            </a:extLst>
          </p:cNvPr>
          <p:cNvSpPr txBox="1"/>
          <p:nvPr/>
        </p:nvSpPr>
        <p:spPr>
          <a:xfrm>
            <a:off x="8789783" y="5009108"/>
            <a:ext cx="57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>
              <a:buClrTx/>
            </a:pPr>
            <a:r>
              <a:rPr lang="en-US" sz="3200" b="1" kern="1200" dirty="0">
                <a:solidFill>
                  <a:srgbClr val="FFDFD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3696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56" grpId="0"/>
      <p:bldP spid="65" grpId="0"/>
      <p:bldP spid="66" grpId="0"/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577">
              <a:srgbClr val="AFDBE5"/>
            </a:gs>
            <a:gs pos="54000">
              <a:srgbClr val="DEF0F4"/>
            </a:gs>
            <a:gs pos="3000">
              <a:schemeClr val="accent5">
                <a:lumMod val="5000"/>
                <a:lumOff val="95000"/>
              </a:schemeClr>
            </a:gs>
            <a:gs pos="73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2080F27-3C4E-4755-8C81-5BDF23D11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8" t="25957" r="1709" b="32984"/>
          <a:stretch/>
        </p:blipFill>
        <p:spPr>
          <a:xfrm>
            <a:off x="0" y="1246637"/>
            <a:ext cx="12192000" cy="56113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3853290-4122-47AE-B2FD-562EA6673429}"/>
              </a:ext>
            </a:extLst>
          </p:cNvPr>
          <p:cNvGrpSpPr/>
          <p:nvPr/>
        </p:nvGrpSpPr>
        <p:grpSpPr>
          <a:xfrm>
            <a:off x="2196499" y="182608"/>
            <a:ext cx="7648460" cy="687282"/>
            <a:chOff x="1208564" y="356727"/>
            <a:chExt cx="3260514" cy="621145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C5DBA62F-CE60-4260-A8B4-5B8A7E64087A}"/>
                </a:ext>
              </a:extLst>
            </p:cNvPr>
            <p:cNvSpPr/>
            <p:nvPr/>
          </p:nvSpPr>
          <p:spPr>
            <a:xfrm>
              <a:off x="1439074" y="457795"/>
              <a:ext cx="3030004" cy="520077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DA4886-3934-4262-980C-ED07B4FFEFA6}"/>
                </a:ext>
              </a:extLst>
            </p:cNvPr>
            <p:cNvSpPr/>
            <p:nvPr/>
          </p:nvSpPr>
          <p:spPr>
            <a:xfrm>
              <a:off x="1208564" y="356727"/>
              <a:ext cx="409186" cy="621145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DB8B5E-1F8F-4C1D-AF74-25D5399083CB}"/>
              </a:ext>
            </a:extLst>
          </p:cNvPr>
          <p:cNvGrpSpPr/>
          <p:nvPr/>
        </p:nvGrpSpPr>
        <p:grpSpPr>
          <a:xfrm>
            <a:off x="728827" y="1617247"/>
            <a:ext cx="1856783" cy="1637979"/>
            <a:chOff x="4510245" y="2979936"/>
            <a:chExt cx="1585755" cy="13230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4CF6E6-3A68-4BC5-9D23-201A4F7D2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10" b="95035" l="7101" r="94379">
                          <a14:foregroundMark x1="9172" y1="39007" x2="9172" y2="39007"/>
                          <a14:foregroundMark x1="31065" y1="27660" x2="31065" y2="27660"/>
                          <a14:foregroundMark x1="49408" y1="22340" x2="49408" y2="22340"/>
                          <a14:foregroundMark x1="34911" y1="21986" x2="60651" y2="20567"/>
                          <a14:foregroundMark x1="21302" y1="28369" x2="82544" y2="25887"/>
                          <a14:foregroundMark x1="92604" y1="38652" x2="92604" y2="38652"/>
                          <a14:foregroundMark x1="49704" y1="4610" x2="49704" y2="4610"/>
                          <a14:foregroundMark x1="7692" y1="34043" x2="7692" y2="34043"/>
                          <a14:foregroundMark x1="7396" y1="39007" x2="7396" y2="39007"/>
                          <a14:foregroundMark x1="94379" y1="29787" x2="94379" y2="29787"/>
                          <a14:foregroundMark x1="94379" y1="35461" x2="94379" y2="35461"/>
                          <a14:foregroundMark x1="7692" y1="35816" x2="7692" y2="35816"/>
                          <a14:foregroundMark x1="24260" y1="92199" x2="43787" y2="91844"/>
                          <a14:foregroundMark x1="43787" y1="91844" x2="59763" y2="91844"/>
                          <a14:foregroundMark x1="42308" y1="94326" x2="62722" y2="95035"/>
                          <a14:foregroundMark x1="23373" y1="78723" x2="23373" y2="78723"/>
                          <a14:foregroundMark x1="75740" y1="81560" x2="75740" y2="81560"/>
                          <a14:foregroundMark x1="50000" y1="7092" x2="50000" y2="7092"/>
                          <a14:foregroundMark x1="45266" y1="13830" x2="45266" y2="13830"/>
                          <a14:foregroundMark x1="41716" y1="13830" x2="41716" y2="13830"/>
                          <a14:foregroundMark x1="42899" y1="13830" x2="41716" y2="24468"/>
                          <a14:foregroundMark x1="34320" y1="24823" x2="37870" y2="24823"/>
                          <a14:foregroundMark x1="30473" y1="16667" x2="30473" y2="16667"/>
                          <a14:foregroundMark x1="68047" y1="22695" x2="71598" y2="22695"/>
                          <a14:foregroundMark x1="56213" y1="11702" x2="64201" y2="12057"/>
                          <a14:foregroundMark x1="70414" y1="16667" x2="73669" y2="163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0245" y="2979936"/>
              <a:ext cx="1585755" cy="13230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4A85F6-009C-4F3F-BC2D-1331F3542579}"/>
                </a:ext>
              </a:extLst>
            </p:cNvPr>
            <p:cNvSpPr/>
            <p:nvPr/>
          </p:nvSpPr>
          <p:spPr>
            <a:xfrm>
              <a:off x="5131486" y="2995118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BEC4F5-52AF-4591-AF96-D3E7F3C476B6}"/>
              </a:ext>
            </a:extLst>
          </p:cNvPr>
          <p:cNvGrpSpPr/>
          <p:nvPr/>
        </p:nvGrpSpPr>
        <p:grpSpPr>
          <a:xfrm>
            <a:off x="6302046" y="1728784"/>
            <a:ext cx="2253819" cy="1637978"/>
            <a:chOff x="6135910" y="3637458"/>
            <a:chExt cx="1828686" cy="13230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9985CE-7212-4ADD-8087-90A90B5B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5910" y="3637458"/>
              <a:ext cx="1828686" cy="1323027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1E1C0D9-8C60-4B09-9417-7B525D9D16DE}"/>
                </a:ext>
              </a:extLst>
            </p:cNvPr>
            <p:cNvSpPr/>
            <p:nvPr/>
          </p:nvSpPr>
          <p:spPr>
            <a:xfrm>
              <a:off x="6787680" y="3661935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6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B85C55-2AAA-4078-B388-11294953EF00}"/>
              </a:ext>
            </a:extLst>
          </p:cNvPr>
          <p:cNvGrpSpPr/>
          <p:nvPr/>
        </p:nvGrpSpPr>
        <p:grpSpPr>
          <a:xfrm>
            <a:off x="9574621" y="1675347"/>
            <a:ext cx="1964945" cy="1637978"/>
            <a:chOff x="3584069" y="4000914"/>
            <a:chExt cx="1548825" cy="136541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03E1085-3D70-4E1B-BDB9-7309D895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4069" y="4000914"/>
              <a:ext cx="1548825" cy="1365412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C9313D-C192-4740-A829-BE8FFEC86434}"/>
                </a:ext>
              </a:extLst>
            </p:cNvPr>
            <p:cNvSpPr/>
            <p:nvPr/>
          </p:nvSpPr>
          <p:spPr>
            <a:xfrm>
              <a:off x="4155224" y="4037289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63D5F4-9A94-470F-99F3-758D3E1368CF}"/>
              </a:ext>
            </a:extLst>
          </p:cNvPr>
          <p:cNvGrpSpPr/>
          <p:nvPr/>
        </p:nvGrpSpPr>
        <p:grpSpPr>
          <a:xfrm>
            <a:off x="3364693" y="1883587"/>
            <a:ext cx="2280958" cy="1637979"/>
            <a:chOff x="9369570" y="2792698"/>
            <a:chExt cx="1723304" cy="1235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034F73-DB14-406E-9B3F-8F7DC3DDE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69570" y="2792698"/>
              <a:ext cx="1723304" cy="1235576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1F56DE8-1E21-4724-9356-287635B77AB7}"/>
                </a:ext>
              </a:extLst>
            </p:cNvPr>
            <p:cNvSpPr/>
            <p:nvPr/>
          </p:nvSpPr>
          <p:spPr>
            <a:xfrm>
              <a:off x="9972554" y="2798773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9050">
                    <a:solidFill>
                      <a:srgbClr val="002060"/>
                    </a:solidFill>
                  </a:ln>
                  <a:solidFill>
                    <a:srgbClr val="00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Vogue" panose="020B7200000000000000" pitchFamily="34" charset="0"/>
                </a:rPr>
                <a:t>4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E1E584B-03EF-4637-A161-748197D739E5}"/>
              </a:ext>
            </a:extLst>
          </p:cNvPr>
          <p:cNvSpPr/>
          <p:nvPr/>
        </p:nvSpPr>
        <p:spPr>
          <a:xfrm>
            <a:off x="5781964" y="4100945"/>
            <a:ext cx="129309" cy="9237"/>
          </a:xfrm>
          <a:custGeom>
            <a:avLst/>
            <a:gdLst>
              <a:gd name="connsiteX0" fmla="*/ 0 w 129309"/>
              <a:gd name="connsiteY0" fmla="*/ 9237 h 9237"/>
              <a:gd name="connsiteX1" fmla="*/ 129309 w 129309"/>
              <a:gd name="connsiteY1" fmla="*/ 0 h 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9309" h="9237">
                <a:moveTo>
                  <a:pt x="0" y="9237"/>
                </a:moveTo>
                <a:lnTo>
                  <a:pt x="1293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88B84D0-274C-44D8-B6C9-56B663438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123" b="87018" l="59015" r="73480">
                        <a14:foregroundMark x1="72956" y1="65263" x2="72956" y2="65263"/>
                        <a14:foregroundMark x1="60273" y1="59649" x2="60273" y2="59649"/>
                        <a14:foregroundMark x1="59015" y1="61754" x2="59015" y2="61754"/>
                        <a14:foregroundMark x1="73480" y1="65965" x2="73480" y2="65965"/>
                        <a14:foregroundMark x1="66457" y1="85965" x2="66457" y2="85965"/>
                        <a14:foregroundMark x1="59958" y1="49825" x2="59958" y2="49825"/>
                        <a14:foregroundMark x1="59958" y1="49825" x2="61111" y2="50877"/>
                        <a14:foregroundMark x1="62369" y1="49123" x2="62788" y2="56491"/>
                      </a14:backgroundRemoval>
                    </a14:imgEffect>
                  </a14:imgLayer>
                </a14:imgProps>
              </a:ext>
            </a:extLst>
          </a:blip>
          <a:srcRect l="58275" t="44401" r="25571" b="7826"/>
          <a:stretch/>
        </p:blipFill>
        <p:spPr>
          <a:xfrm>
            <a:off x="7116429" y="4874432"/>
            <a:ext cx="1439437" cy="12716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838A597-1252-4821-A2F0-8E9AB2C55B2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72" b="89474" l="20860" r="35744">
                        <a14:foregroundMark x1="20964" y1="64561" x2="20964" y2="64561"/>
                        <a14:foregroundMark x1="35849" y1="60702" x2="35849" y2="60702"/>
                        <a14:foregroundMark x1="26939" y1="64912" x2="26939" y2="64912"/>
                        <a14:foregroundMark x1="22642" y1="64912" x2="29769" y2="64912"/>
                        <a14:foregroundMark x1="33962" y1="48772" x2="33962" y2="48772"/>
                        <a14:foregroundMark x1="34277" y1="58246" x2="34277" y2="58246"/>
                        <a14:foregroundMark x1="33543" y1="58246" x2="33543" y2="58246"/>
                      </a14:backgroundRemoval>
                    </a14:imgEffect>
                  </a14:imgLayer>
                </a14:imgProps>
              </a:ext>
            </a:extLst>
          </a:blip>
          <a:srcRect l="20316" t="48029" r="62964" b="5710"/>
          <a:stretch/>
        </p:blipFill>
        <p:spPr>
          <a:xfrm>
            <a:off x="3289352" y="4863301"/>
            <a:ext cx="1407975" cy="11637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FB19509-A471-40FD-8865-AC67768D455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684" b="94737" l="82600" r="97904">
                        <a14:foregroundMark x1="83124" y1="65263" x2="83124" y2="65263"/>
                        <a14:foregroundMark x1="82600" y1="65614" x2="82600" y2="65614"/>
                        <a14:foregroundMark x1="85849" y1="55088" x2="85849" y2="55088"/>
                        <a14:foregroundMark x1="84172" y1="53684" x2="84172" y2="53684"/>
                        <a14:backgroundMark x1="87212" y1="53684" x2="87736" y2="51228"/>
                      </a14:backgroundRemoval>
                    </a14:imgEffect>
                  </a14:imgLayer>
                </a14:imgProps>
              </a:ext>
            </a:extLst>
          </a:blip>
          <a:srcRect l="81475" t="50555"/>
          <a:stretch/>
        </p:blipFill>
        <p:spPr>
          <a:xfrm>
            <a:off x="9863546" y="5212238"/>
            <a:ext cx="1604487" cy="127937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A8EF16C-1887-4272-BC1C-460F9D0FF9D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632" b="91228" l="1782" r="16352">
                        <a14:foregroundMark x1="14046" y1="64561" x2="14046" y2="64561"/>
                        <a14:foregroundMark x1="14046" y1="62456" x2="14046" y2="64211"/>
                        <a14:foregroundMark x1="13417" y1="52982" x2="13274" y2="52982"/>
                        <a14:foregroundMark x1="9329" y1="89123" x2="9329" y2="89123"/>
                        <a14:foregroundMark x1="7862" y1="66316" x2="7862" y2="66316"/>
                        <a14:foregroundMark x1="4298" y1="66316" x2="9958" y2="68772"/>
                        <a14:foregroundMark x1="3354" y1="65263" x2="9015" y2="65965"/>
                        <a14:foregroundMark x1="4717" y1="60351" x2="11426" y2="64211"/>
                        <a14:foregroundMark x1="11426" y1="64211" x2="12159" y2="65614"/>
                        <a14:foregroundMark x1="12579" y1="53333" x2="12683" y2="53333"/>
                        <a14:foregroundMark x1="12844" y1="57193" x2="12788" y2="58596"/>
                        <a14:foregroundMark x1="12858" y1="56842" x2="12844" y2="57193"/>
                        <a14:foregroundMark x1="12872" y1="56491" x2="12858" y2="56842"/>
                        <a14:foregroundMark x1="12900" y1="55789" x2="12872" y2="56491"/>
                        <a14:foregroundMark x1="12998" y1="53333" x2="12900" y2="55789"/>
                        <a14:foregroundMark x1="16352" y1="65614" x2="16352" y2="65614"/>
                        <a14:foregroundMark x1="9329" y1="91228" x2="9329" y2="91228"/>
                        <a14:backgroundMark x1="15199" y1="56140" x2="15199" y2="56140"/>
                        <a14:backgroundMark x1="12264" y1="56491" x2="12264" y2="56491"/>
                        <a14:backgroundMark x1="13312" y1="56842" x2="13312" y2="56842"/>
                        <a14:backgroundMark x1="13312" y1="57193" x2="13312" y2="57193"/>
                        <a14:backgroundMark x1="13208" y1="55789" x2="13208" y2="55789"/>
                      </a14:backgroundRemoval>
                    </a14:imgEffect>
                  </a14:imgLayer>
                </a14:imgProps>
              </a:ext>
            </a:extLst>
          </a:blip>
          <a:srcRect t="50555" r="81664" b="4038"/>
          <a:stretch/>
        </p:blipFill>
        <p:spPr>
          <a:xfrm>
            <a:off x="1526210" y="5276876"/>
            <a:ext cx="1544104" cy="114229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875C0C6-311A-4F2C-B2F9-76AAA9F2BD0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351" b="78246" l="36688" r="51258">
                        <a14:foregroundMark x1="49266" y1="50877" x2="49266" y2="50877"/>
                        <a14:foregroundMark x1="50943" y1="50877" x2="50943" y2="50877"/>
                        <a14:foregroundMark x1="51258" y1="52281" x2="51258" y2="52281"/>
                        <a14:foregroundMark x1="44444" y1="78246" x2="44444" y2="78246"/>
                        <a14:foregroundMark x1="36688" y1="56140" x2="36688" y2="56140"/>
                        <a14:foregroundMark x1="39727" y1="44561" x2="39727" y2="44561"/>
                        <a14:foregroundMark x1="50105" y1="40351" x2="50105" y2="40351"/>
                        <a14:foregroundMark x1="48008" y1="40702" x2="48008" y2="40702"/>
                      </a14:backgroundRemoval>
                    </a14:imgEffect>
                  </a14:imgLayer>
                </a14:imgProps>
              </a:ext>
            </a:extLst>
          </a:blip>
          <a:srcRect l="35172" t="36901" r="47574" b="16838"/>
          <a:stretch/>
        </p:blipFill>
        <p:spPr>
          <a:xfrm>
            <a:off x="4838177" y="4346485"/>
            <a:ext cx="1452915" cy="116378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89C5427-32BF-40FE-8488-2A328AF4D5C4}"/>
              </a:ext>
            </a:extLst>
          </p:cNvPr>
          <p:cNvGrpSpPr/>
          <p:nvPr/>
        </p:nvGrpSpPr>
        <p:grpSpPr>
          <a:xfrm>
            <a:off x="271878" y="4442913"/>
            <a:ext cx="1414547" cy="1174479"/>
            <a:chOff x="3215355" y="4726755"/>
            <a:chExt cx="1874982" cy="1426152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150DD16-41B2-465F-BD7E-8579D2A7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632" b="91228" l="1782" r="16352">
                          <a14:foregroundMark x1="14046" y1="64561" x2="14046" y2="64561"/>
                          <a14:foregroundMark x1="14046" y1="62456" x2="14046" y2="64211"/>
                          <a14:foregroundMark x1="13417" y1="52982" x2="13274" y2="52982"/>
                          <a14:foregroundMark x1="9329" y1="89123" x2="9329" y2="89123"/>
                          <a14:foregroundMark x1="7862" y1="66316" x2="7862" y2="66316"/>
                          <a14:foregroundMark x1="4298" y1="66316" x2="9958" y2="68772"/>
                          <a14:foregroundMark x1="3354" y1="65263" x2="9015" y2="65965"/>
                          <a14:foregroundMark x1="4717" y1="60351" x2="11426" y2="64211"/>
                          <a14:foregroundMark x1="11426" y1="64211" x2="12159" y2="65614"/>
                          <a14:foregroundMark x1="12579" y1="53333" x2="12683" y2="53333"/>
                          <a14:foregroundMark x1="12844" y1="57193" x2="12788" y2="58596"/>
                          <a14:foregroundMark x1="12858" y1="56842" x2="12844" y2="57193"/>
                          <a14:foregroundMark x1="12872" y1="56491" x2="12858" y2="56842"/>
                          <a14:foregroundMark x1="12900" y1="55789" x2="12872" y2="56491"/>
                          <a14:foregroundMark x1="12998" y1="53333" x2="12900" y2="55789"/>
                          <a14:foregroundMark x1="16352" y1="65614" x2="16352" y2="65614"/>
                          <a14:foregroundMark x1="9329" y1="91228" x2="9329" y2="91228"/>
                          <a14:backgroundMark x1="15199" y1="56140" x2="15199" y2="56140"/>
                          <a14:backgroundMark x1="12264" y1="56491" x2="12264" y2="56491"/>
                          <a14:backgroundMark x1="13312" y1="56842" x2="13312" y2="56842"/>
                          <a14:backgroundMark x1="13312" y1="57193" x2="13312" y2="57193"/>
                          <a14:backgroundMark x1="13208" y1="55789" x2="13208" y2="55789"/>
                        </a14:backgroundRemoval>
                      </a14:imgEffect>
                    </a14:imgLayer>
                  </a14:imgProps>
                </a:ext>
              </a:extLst>
            </a:blip>
            <a:srcRect t="50555" r="81664" b="4038"/>
            <a:stretch/>
          </p:blipFill>
          <p:spPr>
            <a:xfrm>
              <a:off x="3215355" y="4765842"/>
              <a:ext cx="1874982" cy="138706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0B1D5278-CBAE-4F6F-86BD-36371F42F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18" b="54035" l="6918" r="22013">
                          <a14:foregroundMark x1="21488" y1="44561" x2="21488" y2="44561"/>
                          <a14:foregroundMark x1="22013" y1="42105" x2="22013" y2="42105"/>
                          <a14:foregroundMark x1="7652" y1="45614" x2="7652" y2="45614"/>
                          <a14:foregroundMark x1="11426" y1="51579" x2="11426" y2="51579"/>
                          <a14:foregroundMark x1="13417" y1="53333" x2="13417" y2="53333"/>
                          <a14:foregroundMark x1="9539" y1="45965" x2="15094" y2="45263"/>
                          <a14:foregroundMark x1="15094" y1="45263" x2="15304" y2="45263"/>
                          <a14:foregroundMark x1="7023" y1="43860" x2="11216" y2="34386"/>
                          <a14:foregroundMark x1="11216" y1="34386" x2="16771" y2="37544"/>
                          <a14:foregroundMark x1="16771" y1="37544" x2="17400" y2="40351"/>
                          <a14:foregroundMark x1="7862" y1="48421" x2="12264" y2="54035"/>
                          <a14:foregroundMark x1="12264" y1="54035" x2="12264" y2="54035"/>
                        </a14:backgroundRemoval>
                      </a14:imgEffect>
                    </a14:imgLayer>
                  </a14:imgProps>
                </a:ext>
              </a:extLst>
            </a:blip>
            <a:srcRect l="6709" t="25050" r="82526" b="45114"/>
            <a:stretch/>
          </p:blipFill>
          <p:spPr>
            <a:xfrm>
              <a:off x="3327441" y="4726755"/>
              <a:ext cx="1100656" cy="91142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8117BC-19AD-4A1E-A03F-1A4036A2559C}"/>
              </a:ext>
            </a:extLst>
          </p:cNvPr>
          <p:cNvGrpSpPr/>
          <p:nvPr/>
        </p:nvGrpSpPr>
        <p:grpSpPr>
          <a:xfrm>
            <a:off x="8555866" y="3750780"/>
            <a:ext cx="1548825" cy="1279373"/>
            <a:chOff x="6224748" y="4465507"/>
            <a:chExt cx="1709683" cy="151042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51895A9-930E-424A-8BEC-B034F603F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9123" b="87018" l="59015" r="73480">
                          <a14:foregroundMark x1="72956" y1="65263" x2="72956" y2="65263"/>
                          <a14:foregroundMark x1="60273" y1="59649" x2="60273" y2="59649"/>
                          <a14:foregroundMark x1="59015" y1="61754" x2="59015" y2="61754"/>
                          <a14:foregroundMark x1="73480" y1="65965" x2="73480" y2="65965"/>
                          <a14:foregroundMark x1="66457" y1="85965" x2="66457" y2="85965"/>
                          <a14:foregroundMark x1="59958" y1="49825" x2="59958" y2="49825"/>
                          <a14:foregroundMark x1="59958" y1="49825" x2="61111" y2="50877"/>
                          <a14:foregroundMark x1="62369" y1="49123" x2="62788" y2="56491"/>
                        </a14:backgroundRemoval>
                      </a14:imgEffect>
                    </a14:imgLayer>
                  </a14:imgProps>
                </a:ext>
              </a:extLst>
            </a:blip>
            <a:srcRect l="58275" t="44401" r="25571" b="7826"/>
            <a:stretch/>
          </p:blipFill>
          <p:spPr>
            <a:xfrm>
              <a:off x="6224748" y="4465507"/>
              <a:ext cx="1709683" cy="1510420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E4E6B17-684B-4DBA-AC64-F7C06F34E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965" b="56140" l="78302" r="87945">
                          <a14:foregroundMark x1="78302" y1="46667" x2="78302" y2="46667"/>
                          <a14:foregroundMark x1="81342" y1="56491" x2="81342" y2="56491"/>
                          <a14:foregroundMark x1="87945" y1="48070" x2="87945" y2="48070"/>
                        </a14:backgroundRemoval>
                      </a14:imgEffect>
                    </a14:imgLayer>
                  </a14:imgProps>
                </a:ext>
              </a:extLst>
            </a:blip>
            <a:srcRect l="77905" t="30870" r="11264" b="40104"/>
            <a:stretch/>
          </p:blipFill>
          <p:spPr>
            <a:xfrm>
              <a:off x="6804787" y="4569838"/>
              <a:ext cx="1107513" cy="88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02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0377 -0.299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2735 -0.3618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9323 -0.33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425 -0.2754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789 -0.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6224 -0.338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-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45052 -0.3682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26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550.54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29" l="794" r="100000">
                        <a14:foregroundMark x1="38095" y1="25714" x2="38095" y2="25714"/>
                        <a14:foregroundMark x1="37302" y1="18214" x2="37302" y2="18214"/>
                        <a14:foregroundMark x1="21429" y1="22143" x2="21429" y2="22143"/>
                        <a14:foregroundMark x1="28968" y1="35714" x2="28968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79" y="3552263"/>
            <a:ext cx="2975163" cy="330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9979" y="2062336"/>
            <a:ext cx="5701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SÓC NÂU NHẶT HẠT DẺ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99" y="5043474"/>
            <a:ext cx="2822186" cy="18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0" y="14051"/>
            <a:ext cx="7124993" cy="4525074"/>
            <a:chOff x="3794743" y="1625558"/>
            <a:chExt cx="6238916" cy="45250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3" r="26186" b="25656"/>
            <a:stretch/>
          </p:blipFill>
          <p:spPr>
            <a:xfrm>
              <a:off x="3794743" y="1625558"/>
              <a:ext cx="6238916" cy="45250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21868" y="3435235"/>
              <a:ext cx="54869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Chú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Sóc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nâu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́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gắng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nhặt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những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hạt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dẻ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đê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vê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̀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̉.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Các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hãy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giúp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đỡ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chú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Sóc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bằng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cách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̉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lời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đúng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các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hỏi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200" dirty="0">
                  <a:ln w="0"/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32" y="244728"/>
            <a:ext cx="3044776" cy="11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29" l="794" r="100000">
                        <a14:foregroundMark x1="38095" y1="25714" x2="38095" y2="25714"/>
                        <a14:foregroundMark x1="37302" y1="18214" x2="37302" y2="18214"/>
                        <a14:foregroundMark x1="21429" y1="22143" x2="21429" y2="22143"/>
                        <a14:foregroundMark x1="28968" y1="35714" x2="28968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27" y="3552263"/>
            <a:ext cx="2975163" cy="330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9054" y="390409"/>
            <a:ext cx="3970421" cy="8733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SÓC NÂU NHẶT HẠT DẺ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15" y="5196694"/>
            <a:ext cx="2822186" cy="1814526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5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881" y="5245203"/>
            <a:ext cx="713154" cy="907651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5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5183" y="5245203"/>
            <a:ext cx="713154" cy="907651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5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5485" y="5245203"/>
            <a:ext cx="713154" cy="90765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5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5787" y="5248171"/>
            <a:ext cx="713154" cy="907651"/>
          </a:xfrm>
          <a:prstGeom prst="rect">
            <a:avLst/>
          </a:prstGeom>
        </p:spPr>
      </p:pic>
      <p:pic>
        <p:nvPicPr>
          <p:cNvPr id="15" name="Picture 14">
            <a:hlinkClick r:id="rId16" action="ppaction://hlinksldjump"/>
            <a:extLst>
              <a:ext uri="{FF2B5EF4-FFF2-40B4-BE49-F238E27FC236}">
                <a16:creationId xmlns:a16="http://schemas.microsoft.com/office/drawing/2014/main" id="{1E4CBBA2-BC64-4938-8013-334CD43161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55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6089" y="5248170"/>
            <a:ext cx="713154" cy="9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68268 0.022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2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125 L 0.65963 0.04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2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00208 L 0.63255 0.0326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8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1.48148E-6 L 0.47058 -0.00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0.02708 L 0.44427 -0.0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rot="20139411">
            <a:off x="1816438" y="799280"/>
            <a:ext cx="1525498" cy="133505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464357" y="3404824"/>
            <a:ext cx="2098486" cy="744003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C.6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9895" y="3415435"/>
            <a:ext cx="2096310" cy="75881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B. 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951" y="3389638"/>
            <a:ext cx="2018998" cy="75918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A. 7</a:t>
            </a:r>
          </a:p>
        </p:txBody>
      </p:sp>
      <p:pic>
        <p:nvPicPr>
          <p:cNvPr id="15" name="Đ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259089" y="4151257"/>
            <a:ext cx="2203784" cy="2706743"/>
          </a:xfrm>
          <a:prstGeom prst="rect">
            <a:avLst/>
          </a:prstGeom>
        </p:spPr>
      </p:pic>
      <p:pic>
        <p:nvPicPr>
          <p:cNvPr id="16" name="B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6014715" y="4328233"/>
            <a:ext cx="2548128" cy="2561978"/>
          </a:xfrm>
          <a:prstGeom prst="rect">
            <a:avLst/>
          </a:prstGeom>
        </p:spPr>
      </p:pic>
      <p:pic>
        <p:nvPicPr>
          <p:cNvPr id="17" name="C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22456" y="4202096"/>
            <a:ext cx="2641547" cy="265590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313023" y="-1373671"/>
            <a:ext cx="7530846" cy="3116752"/>
            <a:chOff x="10448365" y="-781342"/>
            <a:chExt cx="7530846" cy="3116752"/>
          </a:xfrm>
        </p:grpSpPr>
        <p:grpSp>
          <p:nvGrpSpPr>
            <p:cNvPr id="8" name="Group 7"/>
            <p:cNvGrpSpPr/>
            <p:nvPr/>
          </p:nvGrpSpPr>
          <p:grpSpPr>
            <a:xfrm>
              <a:off x="10448365" y="-781342"/>
              <a:ext cx="7530846" cy="3116752"/>
              <a:chOff x="3695602" y="179588"/>
              <a:chExt cx="7530846" cy="311675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500" b="90000" l="3333" r="977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8818" y="179588"/>
                <a:ext cx="2157630" cy="1917893"/>
              </a:xfrm>
              <a:prstGeom prst="rect">
                <a:avLst/>
              </a:prstGeom>
            </p:spPr>
          </p:pic>
          <p:sp>
            <p:nvSpPr>
              <p:cNvPr id="9" name="Google Shape;409;p13"/>
              <p:cNvSpPr/>
              <p:nvPr/>
            </p:nvSpPr>
            <p:spPr>
              <a:xfrm>
                <a:off x="3695602" y="1303103"/>
                <a:ext cx="6642848" cy="1993237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121900" tIns="60950" rIns="121900" bIns="6095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12518382" y="954070"/>
              <a:ext cx="274466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400" b="1" dirty="0">
                  <a:solidFill>
                    <a:srgbClr val="002060"/>
                  </a:solidFill>
                </a:rPr>
                <a:t>13 – 6 = ?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9252381" y="3404824"/>
            <a:ext cx="2098486" cy="744003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D. 5</a:t>
            </a:r>
          </a:p>
        </p:txBody>
      </p:sp>
      <p:pic>
        <p:nvPicPr>
          <p:cNvPr id="30" name="B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8802739" y="4328233"/>
            <a:ext cx="2548128" cy="2561978"/>
          </a:xfrm>
          <a:prstGeom prst="rect">
            <a:avLst/>
          </a:prstGeom>
        </p:spPr>
      </p:pic>
      <p:pic>
        <p:nvPicPr>
          <p:cNvPr id="31" name="Picture 3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07" y="6022300"/>
            <a:ext cx="894493" cy="8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72044 0.191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9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rot="20139411">
            <a:off x="1816438" y="799280"/>
            <a:ext cx="1525498" cy="133505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192000" y="-1192984"/>
            <a:ext cx="6706862" cy="2832485"/>
            <a:chOff x="5318213" y="-286037"/>
            <a:chExt cx="6706862" cy="2832485"/>
          </a:xfrm>
        </p:grpSpPr>
        <p:sp>
          <p:nvSpPr>
            <p:cNvPr id="23" name="Google Shape;409;p13"/>
            <p:cNvSpPr/>
            <p:nvPr/>
          </p:nvSpPr>
          <p:spPr>
            <a:xfrm>
              <a:off x="5318213" y="1303104"/>
              <a:ext cx="5561822" cy="124334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lvl="0" algn="ctr"/>
              <a:r>
                <a:rPr lang="en-US" sz="4400" b="1" dirty="0">
                  <a:solidFill>
                    <a:srgbClr val="002060"/>
                  </a:solidFill>
                </a:rPr>
                <a:t>14 – 5 = ?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  <p:sp>
        <p:nvSpPr>
          <p:cNvPr id="25" name="Rounded Rectangle 24"/>
          <p:cNvSpPr/>
          <p:nvPr/>
        </p:nvSpPr>
        <p:spPr>
          <a:xfrm>
            <a:off x="784674" y="3280520"/>
            <a:ext cx="2098486" cy="98175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A. 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99895" y="3280520"/>
            <a:ext cx="2096310" cy="100130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B. 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48047" y="3280520"/>
            <a:ext cx="209955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D. 9</a:t>
            </a:r>
          </a:p>
        </p:txBody>
      </p:sp>
      <p:pic>
        <p:nvPicPr>
          <p:cNvPr id="13" name="B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5032" y="4334109"/>
            <a:ext cx="2548128" cy="2561978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22456" y="4202096"/>
            <a:ext cx="2641547" cy="2655904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07" y="6022300"/>
            <a:ext cx="894493" cy="873787"/>
          </a:xfrm>
          <a:prstGeom prst="rect">
            <a:avLst/>
          </a:prstGeom>
        </p:spPr>
      </p:pic>
      <p:pic>
        <p:nvPicPr>
          <p:cNvPr id="19" name="Đ">
            <a:extLst>
              <a:ext uri="{FF2B5EF4-FFF2-40B4-BE49-F238E27FC236}">
                <a16:creationId xmlns:a16="http://schemas.microsoft.com/office/drawing/2014/main" id="{FA325862-E6AA-4026-B8E6-907ED3C31C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9570744" y="4334109"/>
            <a:ext cx="2203784" cy="2706743"/>
          </a:xfrm>
          <a:prstGeom prst="rect">
            <a:avLst/>
          </a:prstGeom>
        </p:spPr>
      </p:pic>
      <p:pic>
        <p:nvPicPr>
          <p:cNvPr id="15" name="C">
            <a:extLst>
              <a:ext uri="{FF2B5EF4-FFF2-40B4-BE49-F238E27FC236}">
                <a16:creationId xmlns:a16="http://schemas.microsoft.com/office/drawing/2014/main" id="{DA7F85E7-ABD9-42AB-B07C-8716691749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6361212" y="4202096"/>
            <a:ext cx="2641547" cy="2655904"/>
          </a:xfrm>
          <a:prstGeom prst="rect">
            <a:avLst/>
          </a:prstGeom>
        </p:spPr>
      </p:pic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BC327922-95DE-428F-9136-9953E4A70240}"/>
              </a:ext>
            </a:extLst>
          </p:cNvPr>
          <p:cNvSpPr/>
          <p:nvPr/>
        </p:nvSpPr>
        <p:spPr>
          <a:xfrm>
            <a:off x="6453633" y="3280520"/>
            <a:ext cx="2096310" cy="100130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C. 7</a:t>
            </a:r>
          </a:p>
        </p:txBody>
      </p:sp>
    </p:spTree>
    <p:extLst>
      <p:ext uri="{BB962C8B-B14F-4D97-AF65-F5344CB8AC3E}">
        <p14:creationId xmlns:p14="http://schemas.microsoft.com/office/powerpoint/2010/main" val="33365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74206 0.1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9" y="5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rot="20139411">
            <a:off x="1816438" y="799280"/>
            <a:ext cx="1525498" cy="1335056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84674" y="3280520"/>
            <a:ext cx="2098486" cy="98175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A. 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30177" y="3360742"/>
            <a:ext cx="2018998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B. 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348047" y="3280520"/>
            <a:ext cx="209955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D. 9 </a:t>
            </a:r>
          </a:p>
        </p:txBody>
      </p:sp>
      <p:pic>
        <p:nvPicPr>
          <p:cNvPr id="30" name="Đ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307851" y="4262279"/>
            <a:ext cx="2203784" cy="2706743"/>
          </a:xfrm>
          <a:prstGeom prst="rect">
            <a:avLst/>
          </a:prstGeom>
        </p:spPr>
      </p:pic>
      <p:pic>
        <p:nvPicPr>
          <p:cNvPr id="31" name="B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5032" y="4334109"/>
            <a:ext cx="2548128" cy="2561978"/>
          </a:xfrm>
          <a:prstGeom prst="rect">
            <a:avLst/>
          </a:prstGeom>
        </p:spPr>
      </p:pic>
      <p:pic>
        <p:nvPicPr>
          <p:cNvPr id="33" name="D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9394115" y="4334109"/>
            <a:ext cx="2466197" cy="2479602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07" y="6022300"/>
            <a:ext cx="894493" cy="873787"/>
          </a:xfrm>
          <a:prstGeom prst="rect">
            <a:avLst/>
          </a:prstGeom>
        </p:spPr>
      </p:pic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0018CD67-71DD-4B89-A481-BA96596F8B66}"/>
              </a:ext>
            </a:extLst>
          </p:cNvPr>
          <p:cNvSpPr/>
          <p:nvPr/>
        </p:nvSpPr>
        <p:spPr>
          <a:xfrm>
            <a:off x="6482032" y="3280520"/>
            <a:ext cx="2099553" cy="1001798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C. 6 </a:t>
            </a:r>
          </a:p>
        </p:txBody>
      </p:sp>
      <p:pic>
        <p:nvPicPr>
          <p:cNvPr id="22" name="D">
            <a:extLst>
              <a:ext uri="{FF2B5EF4-FFF2-40B4-BE49-F238E27FC236}">
                <a16:creationId xmlns:a16="http://schemas.microsoft.com/office/drawing/2014/main" id="{12ED4BAF-0067-40F7-90F7-3EC815B7B5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6528100" y="4334109"/>
            <a:ext cx="2466197" cy="247960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C95F14D-1A1F-4CE3-9538-A0AC74BB6D18}"/>
              </a:ext>
            </a:extLst>
          </p:cNvPr>
          <p:cNvGrpSpPr/>
          <p:nvPr/>
        </p:nvGrpSpPr>
        <p:grpSpPr>
          <a:xfrm>
            <a:off x="12192000" y="-872021"/>
            <a:ext cx="7701473" cy="2832485"/>
            <a:chOff x="4323602" y="-286037"/>
            <a:chExt cx="7701473" cy="2832485"/>
          </a:xfrm>
        </p:grpSpPr>
        <p:sp>
          <p:nvSpPr>
            <p:cNvPr id="34" name="Google Shape;409;p13">
              <a:extLst>
                <a:ext uri="{FF2B5EF4-FFF2-40B4-BE49-F238E27FC236}">
                  <a16:creationId xmlns:a16="http://schemas.microsoft.com/office/drawing/2014/main" id="{EE4F1899-3998-4605-B63D-2E1EAD755249}"/>
                </a:ext>
              </a:extLst>
            </p:cNvPr>
            <p:cNvSpPr/>
            <p:nvPr/>
          </p:nvSpPr>
          <p:spPr>
            <a:xfrm>
              <a:off x="4323602" y="1303104"/>
              <a:ext cx="6556433" cy="124334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16 – 8 = ?</a:t>
              </a:r>
              <a:endParaRPr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8A6FA10-A79E-42CE-A2FD-23A48223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8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72344 0.11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rot="20139411">
            <a:off x="1816438" y="799280"/>
            <a:ext cx="1525498" cy="13350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192000" y="-872021"/>
            <a:ext cx="7701473" cy="2832485"/>
            <a:chOff x="4323602" y="-286037"/>
            <a:chExt cx="7701473" cy="2832485"/>
          </a:xfrm>
        </p:grpSpPr>
        <p:sp>
          <p:nvSpPr>
            <p:cNvPr id="4" name="Google Shape;409;p13"/>
            <p:cNvSpPr/>
            <p:nvPr/>
          </p:nvSpPr>
          <p:spPr>
            <a:xfrm>
              <a:off x="4323602" y="1303104"/>
              <a:ext cx="6556433" cy="124334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– 7 = ?</a:t>
              </a:r>
              <a:endParaRPr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529061" y="3166074"/>
            <a:ext cx="2098486" cy="713652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A.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19445" y="3224302"/>
            <a:ext cx="2018998" cy="72821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C. 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64096" y="3179532"/>
            <a:ext cx="2099553" cy="72821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B. 4</a:t>
            </a:r>
          </a:p>
        </p:txBody>
      </p:sp>
      <p:pic>
        <p:nvPicPr>
          <p:cNvPr id="10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6619445" y="3952167"/>
            <a:ext cx="2181128" cy="267891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15178" y="4263311"/>
            <a:ext cx="2548128" cy="2561978"/>
          </a:xfrm>
          <a:prstGeom prst="rect">
            <a:avLst/>
          </a:prstGeom>
        </p:spPr>
      </p:pic>
      <p:pic>
        <p:nvPicPr>
          <p:cNvPr id="13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45923" y="4204940"/>
            <a:ext cx="2466197" cy="2479602"/>
          </a:xfrm>
          <a:prstGeom prst="rect">
            <a:avLst/>
          </a:prstGeom>
        </p:spPr>
      </p:pic>
      <p:pic>
        <p:nvPicPr>
          <p:cNvPr id="14" name="Picture 1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07" y="6022300"/>
            <a:ext cx="894493" cy="873787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4985AD42-61A1-48D0-BC29-EEEE2FEE97F2}"/>
              </a:ext>
            </a:extLst>
          </p:cNvPr>
          <p:cNvSpPr/>
          <p:nvPr/>
        </p:nvSpPr>
        <p:spPr>
          <a:xfrm>
            <a:off x="9119201" y="3179532"/>
            <a:ext cx="2099553" cy="72821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D. 3</a:t>
            </a:r>
          </a:p>
        </p:txBody>
      </p:sp>
      <p:pic>
        <p:nvPicPr>
          <p:cNvPr id="16" name="D">
            <a:extLst>
              <a:ext uri="{FF2B5EF4-FFF2-40B4-BE49-F238E27FC236}">
                <a16:creationId xmlns:a16="http://schemas.microsoft.com/office/drawing/2014/main" id="{B67A4606-26C8-43A8-A4B9-9FF195FBC3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9101028" y="4204940"/>
            <a:ext cx="2466197" cy="247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72344 0.1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35788" y="1641808"/>
            <a:ext cx="702327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4800" b="1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 (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4261855" y="2285101"/>
            <a:ext cx="60482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BẢNG TRỪ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616</Words>
  <Application>Microsoft Office PowerPoint</Application>
  <PresentationFormat>Widescreen</PresentationFormat>
  <Paragraphs>212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.VnVogue</vt:lpstr>
      <vt:lpstr>Arial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pc</cp:lastModifiedBy>
  <cp:revision>353</cp:revision>
  <dcterms:created xsi:type="dcterms:W3CDTF">2021-02-20T02:56:00Z</dcterms:created>
  <dcterms:modified xsi:type="dcterms:W3CDTF">2021-10-10T03:34:08Z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