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  <p:sldMasterId id="2147483744" r:id="rId4"/>
    <p:sldMasterId id="2147483757" r:id="rId5"/>
    <p:sldMasterId id="2147483769" r:id="rId6"/>
    <p:sldMasterId id="2147483781" r:id="rId7"/>
    <p:sldMasterId id="2147483793" r:id="rId8"/>
    <p:sldMasterId id="2147483805" r:id="rId9"/>
    <p:sldMasterId id="2147483817" r:id="rId10"/>
    <p:sldMasterId id="2147483829" r:id="rId11"/>
    <p:sldMasterId id="2147483841" r:id="rId12"/>
  </p:sldMasterIdLst>
  <p:notesMasterIdLst>
    <p:notesMasterId r:id="rId29"/>
  </p:notesMasterIdLst>
  <p:sldIdLst>
    <p:sldId id="569" r:id="rId13"/>
    <p:sldId id="554" r:id="rId14"/>
    <p:sldId id="522" r:id="rId15"/>
    <p:sldId id="578" r:id="rId16"/>
    <p:sldId id="579" r:id="rId17"/>
    <p:sldId id="567" r:id="rId18"/>
    <p:sldId id="571" r:id="rId19"/>
    <p:sldId id="580" r:id="rId20"/>
    <p:sldId id="572" r:id="rId21"/>
    <p:sldId id="573" r:id="rId22"/>
    <p:sldId id="574" r:id="rId23"/>
    <p:sldId id="575" r:id="rId24"/>
    <p:sldId id="576" r:id="rId25"/>
    <p:sldId id="577" r:id="rId26"/>
    <p:sldId id="581" r:id="rId27"/>
    <p:sldId id="568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tags" Target="tags/tag1.xml"/><Relationship Id="rId8" Type="http://schemas.openxmlformats.org/officeDocument/2006/relationships/slideMaster" Target="slideMasters/slideMaster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90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B7DDE-870D-4822-9047-7B201A2AC9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39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25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053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319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090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962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863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299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804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820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951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8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814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635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301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117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458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658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330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15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015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99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899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580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355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627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061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621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208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648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258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359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71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915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786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33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085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508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6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992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2189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695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3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0589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686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843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14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143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0018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06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452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6632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55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096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2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2060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7536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426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2231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3418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5405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7292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037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24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717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001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959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57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443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672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746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1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073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247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369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677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227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837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986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159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889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6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707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170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173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445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45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439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530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790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044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8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637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259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636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907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801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42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67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528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943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3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4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74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92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5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1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B5079-3D0F-4E23-BCC2-24930BFBF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7960B-3345-491F-AE9B-8F3278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3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slide" Target="slide9.xml"/><Relationship Id="rId4" Type="http://schemas.openxmlformats.org/officeDocument/2006/relationships/audio" Target="../media/audio3.wav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slide" Target="slide9.xml"/><Relationship Id="rId4" Type="http://schemas.openxmlformats.org/officeDocument/2006/relationships/audio" Target="../media/audio3.wav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slide" Target="slide9.xml"/><Relationship Id="rId4" Type="http://schemas.openxmlformats.org/officeDocument/2006/relationships/audio" Target="../media/audio3.wav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slide" Target="slide9.xml"/><Relationship Id="rId4" Type="http://schemas.openxmlformats.org/officeDocument/2006/relationships/audio" Target="../media/audio3.wav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6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slide" Target="slide9.xml"/><Relationship Id="rId4" Type="http://schemas.openxmlformats.org/officeDocument/2006/relationships/audio" Target="../media/audio3.wav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microsoft.com/office/2007/relationships/hdphoto" Target="../media/hdphoto6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0.xml"/><Relationship Id="rId6" Type="http://schemas.microsoft.com/office/2007/relationships/hdphoto" Target="../media/hdphoto3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1.png"/><Relationship Id="rId18" Type="http://schemas.microsoft.com/office/2007/relationships/hdphoto" Target="../media/hdphoto7.wdp"/><Relationship Id="rId26" Type="http://schemas.openxmlformats.org/officeDocument/2006/relationships/slide" Target="slide13.xml"/><Relationship Id="rId3" Type="http://schemas.openxmlformats.org/officeDocument/2006/relationships/image" Target="../media/image15.jp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microsoft.com/office/2007/relationships/hdphoto" Target="../media/hdphoto4.wdp"/><Relationship Id="rId17" Type="http://schemas.openxmlformats.org/officeDocument/2006/relationships/image" Target="../media/image23.png"/><Relationship Id="rId25" Type="http://schemas.openxmlformats.org/officeDocument/2006/relationships/slide" Target="slide10.xml"/><Relationship Id="rId2" Type="http://schemas.openxmlformats.org/officeDocument/2006/relationships/notesSlide" Target="../notesSlides/notesSlide2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7.jpg"/><Relationship Id="rId11" Type="http://schemas.openxmlformats.org/officeDocument/2006/relationships/image" Target="../media/image20.png"/><Relationship Id="rId24" Type="http://schemas.openxmlformats.org/officeDocument/2006/relationships/slide" Target="slide11.xml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23" Type="http://schemas.openxmlformats.org/officeDocument/2006/relationships/slide" Target="slide12.xml"/><Relationship Id="rId28" Type="http://schemas.openxmlformats.org/officeDocument/2006/relationships/slide" Target="slide15.xml"/><Relationship Id="rId10" Type="http://schemas.microsoft.com/office/2007/relationships/hdphoto" Target="../media/hdphoto3.wdp"/><Relationship Id="rId19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7135" y="2706188"/>
            <a:ext cx="7957730" cy="14456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các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b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 với 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</a:t>
            </a:r>
            <a:r>
              <a:rPr lang="en-US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Việt</a:t>
            </a:r>
            <a:endParaRPr lang="en-US" altLang="vi-V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48219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678873" y="-457200"/>
            <a:ext cx="11028218" cy="4209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590802" y="381310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Quả cầu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708874" y="381310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Đá cầu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590801" y="461424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Cầu thủ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682370" y="4650245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Chăm chỉ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9" y="3780363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39" y="4751333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8" y="3760052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40" y="4640813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9536553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4763" y="1324318"/>
            <a:ext cx="7051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từ sau, từ nào là từ chỉ hoạt động?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0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498764" y="-457200"/>
            <a:ext cx="11429999" cy="4209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590802" y="381310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Nhảy dây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544707" y="4614246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Học sinh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590801" y="461424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C.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Đọc truyện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544708" y="381310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Múa hát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9" y="3780363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130" y="3813099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14" y="4720337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40" y="4640813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9536553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61280" y="1458609"/>
            <a:ext cx="654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 các từ sau, từ nào là từ chỉ sự vật?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97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401783" y="-457200"/>
            <a:ext cx="11665526" cy="4209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21674" y="3813100"/>
            <a:ext cx="575839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Em rất thích học vẽ.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221675" y="4587679"/>
            <a:ext cx="5758394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Các bạn đang vẽ tranh.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6682370" y="3727949"/>
            <a:ext cx="5384939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B.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Bố em là họa sĩ.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682370" y="4650245"/>
            <a:ext cx="5384939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Bức tranh này thật đẹp. 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20" y="3792395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871" y="4709577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39" y="4627905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180" y="3752169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9536553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1" y="1705771"/>
            <a:ext cx="7605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 nào là câu nêu hoạt động?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93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235527" y="-457200"/>
            <a:ext cx="11956473" cy="4209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590802" y="381310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Tinh nghịch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708874" y="381310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Đi học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590801" y="461424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C.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Vui vẻ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682370" y="4650245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Siêng năng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9" y="3780363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202" y="4714569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8" y="3760052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40" y="4640813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9536553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24546" y="1460904"/>
            <a:ext cx="7813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từ sau, từ nào không phải là từ chỉ đặc điểm?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9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235527" y="-457200"/>
            <a:ext cx="11845637" cy="4209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113419" y="3870369"/>
            <a:ext cx="851301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Em rất thích đọc sách.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2113420" y="5506382"/>
            <a:ext cx="851301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Chúng em đang đọc sách trong thư viện.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113419" y="4682780"/>
            <a:ext cx="8513017" cy="6349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Đọc sách là hoạt động rất bổ ích. 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617" y="3929486"/>
            <a:ext cx="672947" cy="59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71" y="5612473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617" y="472128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0887360" y="5828279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399" y="1414431"/>
            <a:ext cx="74398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nêu hoạt động đúng với từ “đọc sách” là: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9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559" l="0" r="35400">
                        <a14:foregroundMark x1="14700" y1="18634" x2="17300" y2="19379"/>
                        <a14:foregroundMark x1="25800" y1="18634" x2="28400" y2="20994"/>
                        <a14:foregroundMark x1="13400" y1="37764" x2="22700" y2="56522"/>
                        <a14:foregroundMark x1="21500" y1="36522" x2="25000" y2="51553"/>
                        <a14:foregroundMark x1="16800" y1="47702" x2="17100" y2="57143"/>
                        <a14:foregroundMark x1="20100" y1="28323" x2="22500" y2="36398"/>
                        <a14:foregroundMark x1="22500" y1="36398" x2="22500" y2="36398"/>
                        <a14:foregroundMark x1="2400" y1="19752" x2="5300" y2="33913"/>
                        <a14:foregroundMark x1="11000" y1="78137" x2="8400" y2="87702"/>
                        <a14:foregroundMark x1="7100" y1="87702" x2="10200" y2="88323"/>
                        <a14:foregroundMark x1="22000" y1="78634" x2="21400" y2="84224"/>
                        <a14:foregroundMark x1="21500" y1="86460" x2="28200" y2="87329"/>
                        <a14:foregroundMark x1="24800" y1="84596" x2="28400" y2="85714"/>
                        <a14:foregroundMark x1="10000" y1="40248" x2="17300" y2="42236"/>
                        <a14:foregroundMark x1="27200" y1="37640" x2="29600" y2="44224"/>
                        <a14:foregroundMark x1="25700" y1="57640" x2="27000" y2="6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799" b="9899"/>
          <a:stretch/>
        </p:blipFill>
        <p:spPr>
          <a:xfrm>
            <a:off x="326229" y="2016597"/>
            <a:ext cx="888956" cy="1831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66" b="80134" l="13750" r="38523">
                        <a14:foregroundMark x1="24545" y1="33723" x2="25909" y2="33222"/>
                        <a14:foregroundMark x1="31705" y1="33556" x2="31591" y2="38063"/>
                        <a14:foregroundMark x1="28182" y1="44407" x2="31250" y2="57763"/>
                        <a14:foregroundMark x1="24659" y1="46411" x2="27841" y2="52755"/>
                        <a14:foregroundMark x1="32727" y1="46411" x2="33977" y2="50751"/>
                        <a14:foregroundMark x1="26250" y1="45075" x2="28068" y2="47412"/>
                        <a14:foregroundMark x1="24773" y1="48080" x2="19091" y2="57596"/>
                        <a14:foregroundMark x1="24545" y1="50083" x2="26932" y2="56093"/>
                        <a14:foregroundMark x1="31591" y1="70451" x2="33523" y2="77129"/>
                        <a14:foregroundMark x1="31023" y1="71285" x2="31250" y2="74791"/>
                        <a14:foregroundMark x1="26250" y1="68781" x2="25909" y2="75626"/>
                        <a14:foregroundMark x1="24773" y1="76127" x2="23409" y2="76628"/>
                        <a14:foregroundMark x1="30795" y1="45743" x2="31591" y2="4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16" t="18418" r="61069" b="19832"/>
          <a:stretch/>
        </p:blipFill>
        <p:spPr>
          <a:xfrm>
            <a:off x="-21014" y="3268219"/>
            <a:ext cx="914400" cy="16485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746" l="52462" r="98154">
                        <a14:foregroundMark x1="63846" y1="23297" x2="68923" y2="27240"/>
                        <a14:foregroundMark x1="76615" y1="22401" x2="78154" y2="28853"/>
                        <a14:foregroundMark x1="76154" y1="43728" x2="78308" y2="79032"/>
                        <a14:foregroundMark x1="66154" y1="46774" x2="71538" y2="61649"/>
                        <a14:foregroundMark x1="69231" y1="44265" x2="73538" y2="49462"/>
                        <a14:foregroundMark x1="78462" y1="44444" x2="79077" y2="54122"/>
                        <a14:foregroundMark x1="72000" y1="43907" x2="69385" y2="55914"/>
                        <a14:foregroundMark x1="83538" y1="46595" x2="84615" y2="50717"/>
                        <a14:foregroundMark x1="84308" y1="60573" x2="82923" y2="63799"/>
                        <a14:foregroundMark x1="67231" y1="60573" x2="67385" y2="62724"/>
                        <a14:foregroundMark x1="65846" y1="47491" x2="64615" y2="51971"/>
                        <a14:foregroundMark x1="73077" y1="65771" x2="70154" y2="75806"/>
                        <a14:foregroundMark x1="73846" y1="48208" x2="73846" y2="57168"/>
                        <a14:foregroundMark x1="80769" y1="49104" x2="81077" y2="52867"/>
                        <a14:foregroundMark x1="71692" y1="82796" x2="71077" y2="92294"/>
                        <a14:foregroundMark x1="70923" y1="88889" x2="65385" y2="94086"/>
                        <a14:foregroundMark x1="83538" y1="80645" x2="83692" y2="90860"/>
                        <a14:foregroundMark x1="83231" y1="88172" x2="81077" y2="90502"/>
                        <a14:foregroundMark x1="85692" y1="89606" x2="83385" y2="91756"/>
                        <a14:foregroundMark x1="82615" y1="92832" x2="80154" y2="94265"/>
                        <a14:foregroundMark x1="80000" y1="94444" x2="79231" y2="93728"/>
                        <a14:foregroundMark x1="68615" y1="94265" x2="70769" y2="92832"/>
                        <a14:foregroundMark x1="73077" y1="91935" x2="72000" y2="91398"/>
                        <a14:foregroundMark x1="78000" y1="20072" x2="78154" y2="25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20" b="92"/>
          <a:stretch/>
        </p:blipFill>
        <p:spPr>
          <a:xfrm>
            <a:off x="1505919" y="2423449"/>
            <a:ext cx="945163" cy="16895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9" b="97312" l="308" r="50154">
                        <a14:foregroundMark x1="26308" y1="47491" x2="38462" y2="80287"/>
                        <a14:foregroundMark x1="35231" y1="48387" x2="24769" y2="63799"/>
                        <a14:foregroundMark x1="22462" y1="52509" x2="26923" y2="62545"/>
                        <a14:foregroundMark x1="22615" y1="48566" x2="15846" y2="58244"/>
                        <a14:foregroundMark x1="31077" y1="47849" x2="31385" y2="52509"/>
                        <a14:foregroundMark x1="35231" y1="27419" x2="35692" y2="33513"/>
                        <a14:foregroundMark x1="21538" y1="27599" x2="26923" y2="30466"/>
                        <a14:foregroundMark x1="38154" y1="48925" x2="40769" y2="54301"/>
                        <a14:foregroundMark x1="40769" y1="85125" x2="43846" y2="94086"/>
                        <a14:foregroundMark x1="29538" y1="84229" x2="29846" y2="92652"/>
                        <a14:foregroundMark x1="23077" y1="94265" x2="31077" y2="93190"/>
                        <a14:foregroundMark x1="23538" y1="92832" x2="27846" y2="89606"/>
                        <a14:foregroundMark x1="25538" y1="90502" x2="26615" y2="89068"/>
                        <a14:foregroundMark x1="41077" y1="91039" x2="42154" y2="96237"/>
                        <a14:foregroundMark x1="43538" y1="89785" x2="45692" y2="94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222"/>
          <a:stretch/>
        </p:blipFill>
        <p:spPr>
          <a:xfrm>
            <a:off x="595771" y="2595617"/>
            <a:ext cx="1101803" cy="18496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817" b="63850" l="54700" r="69700">
                        <a14:foregroundMark x1="62700" y1="36033" x2="62400" y2="39202"/>
                        <a14:foregroundMark x1="58700" y1="35681" x2="60500" y2="38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52" t="27446" r="30287" b="40533"/>
          <a:stretch/>
        </p:blipFill>
        <p:spPr>
          <a:xfrm>
            <a:off x="2065831" y="2016597"/>
            <a:ext cx="1295399" cy="1908916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3361231" y="512741"/>
            <a:ext cx="8044706" cy="1503856"/>
          </a:xfrm>
          <a:prstGeom prst="wedgeEllipseCallout">
            <a:avLst>
              <a:gd name="adj1" fmla="val -47210"/>
              <a:gd name="adj2" fmla="val 945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rất nhiều!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56" y="1136073"/>
            <a:ext cx="11014362" cy="4876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3848" y="4474042"/>
            <a:ext cx="6151721" cy="151066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425138" y="1964168"/>
            <a:ext cx="934172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Hẹn gặp lại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7200" b="1" i="0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ác</a:t>
            </a:r>
            <a:r>
              <a:rPr kumimoji="0" lang="en-US" altLang="zh-CN" sz="7200" b="1" i="0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con ở tiết học sau</a:t>
            </a:r>
            <a:endParaRPr kumimoji="0" lang="en-US" altLang="zh-CN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1832" y="1324473"/>
            <a:ext cx="11948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tập: Từ ngữ chỉ sự vật, hoạt động.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Câu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nêu hoạt động.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825" t="59971" r="32263" b="7191"/>
          <a:stretch/>
        </p:blipFill>
        <p:spPr>
          <a:xfrm>
            <a:off x="7779657" y="1891936"/>
            <a:ext cx="4412343" cy="48524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29809" t="17411" r="28805" b="39831"/>
          <a:stretch/>
        </p:blipFill>
        <p:spPr>
          <a:xfrm>
            <a:off x="0" y="1891936"/>
            <a:ext cx="7779657" cy="4852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166" y="137610"/>
            <a:ext cx="59923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Dựa vào tranh, tìm từ ngữ: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sự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hoạt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9809" t="17411" r="28805" b="39831"/>
          <a:stretch/>
        </p:blipFill>
        <p:spPr>
          <a:xfrm>
            <a:off x="7148945" y="79501"/>
            <a:ext cx="4967031" cy="3590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166" y="137610"/>
            <a:ext cx="5992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Dựa vào tranh, tìm từ ngữ: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 sự vật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928" y="1274343"/>
            <a:ext cx="6853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học, bàn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ghế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sân trường,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cây, sách, đàn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học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sinh, thầy giáo,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3825" t="59971" r="32263" b="7191"/>
          <a:stretch/>
        </p:blipFill>
        <p:spPr>
          <a:xfrm>
            <a:off x="7148944" y="3669516"/>
            <a:ext cx="4967031" cy="302223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8" name="TextBox1" r:id="rId2" imgW="6524640" imgH="3924360"/>
        </mc:Choice>
        <mc:Fallback>
          <p:control name="TextBox1" r:id="rId2" imgW="6524640" imgH="3924360">
            <p:pic>
              <p:nvPicPr>
                <p:cNvPr id="8" name="TextBox1">
                  <a:extLst>
                    <a:ext uri="{FF2B5EF4-FFF2-40B4-BE49-F238E27FC236}">
                      <a16:creationId xmlns:a16="http://schemas.microsoft.com/office/drawing/2014/main" id="{9DF78BC0-C858-40A7-90F3-71183FC42B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5928" y="2532781"/>
                  <a:ext cx="6525199" cy="392588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3110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3825" t="59971" r="32263" b="7191"/>
          <a:stretch/>
        </p:blipFill>
        <p:spPr>
          <a:xfrm>
            <a:off x="6962239" y="3560618"/>
            <a:ext cx="5229761" cy="32973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9809" t="17411" r="28805" b="39831"/>
          <a:stretch/>
        </p:blipFill>
        <p:spPr>
          <a:xfrm>
            <a:off x="6962239" y="0"/>
            <a:ext cx="5229761" cy="356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166" y="137610"/>
            <a:ext cx="5992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Dựa vào tranh, tìm từ ngữ: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 hoạt động: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805" y="1221708"/>
            <a:ext cx="6335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 thể dục, nhảy dây, đá cầu, vẽ, hát,…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2" name="TextBox1" r:id="rId2" imgW="6438960" imgH="4181400"/>
        </mc:Choice>
        <mc:Fallback>
          <p:control name="TextBox1" r:id="rId2" imgW="6438960" imgH="418140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9DF78BC0-C858-40A7-90F3-71183FC42B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8166" y="2422037"/>
                  <a:ext cx="6439725" cy="418658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0841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3825" t="59971" r="32263" b="7191"/>
          <a:stretch/>
        </p:blipFill>
        <p:spPr>
          <a:xfrm>
            <a:off x="7253184" y="3784949"/>
            <a:ext cx="4938816" cy="3073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9809" t="17411" r="28805" b="39831"/>
          <a:stretch/>
        </p:blipFill>
        <p:spPr>
          <a:xfrm>
            <a:off x="7121236" y="726865"/>
            <a:ext cx="4882616" cy="3058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421" y="80534"/>
            <a:ext cx="11024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Đặt một câu nêu hoạt động với từ ngữ vừa tìm 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66" y="796140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đọc sách.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bạn đang đá cầu.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6" name="TextBox1" r:id="rId2" imgW="6829560" imgH="4181400"/>
        </mc:Choice>
        <mc:Fallback>
          <p:control name="TextBox1" r:id="rId2" imgW="6829560" imgH="4181400">
            <p:pic>
              <p:nvPicPr>
                <p:cNvPr id="6" name="TextBox1">
                  <a:extLst>
                    <a:ext uri="{FF2B5EF4-FFF2-40B4-BE49-F238E27FC236}">
                      <a16:creationId xmlns:a16="http://schemas.microsoft.com/office/drawing/2014/main" id="{9DF78BC0-C858-40A7-90F3-71183FC42B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3584" y="2255906"/>
                  <a:ext cx="6827652" cy="418658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747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510"/>
            <a:ext cx="7883236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 HỌC SINH QUA ĐƯỜNG</a:t>
            </a:r>
          </a:p>
        </p:txBody>
      </p:sp>
      <p:pic>
        <p:nvPicPr>
          <p:cNvPr id="3" name="AnToanGiaoThongBeat-V.A-389333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00200" y="198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3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510"/>
            <a:ext cx="7883236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GIÚP HỌC SINH QUA ĐƯỜNG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4"/>
          <a:stretch/>
        </p:blipFill>
        <p:spPr>
          <a:xfrm>
            <a:off x="4038601" y="5213131"/>
            <a:ext cx="2459421" cy="1672406"/>
          </a:xfrm>
          <a:prstGeom prst="rect">
            <a:avLst/>
          </a:prstGeom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468210" y="5318866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PLAY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1307388"/>
            <a:ext cx="7415212" cy="38280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bạn nhỏ muốn qua đường, các em hãy giúp các bạn nhỏ qua đường bằng cách trả lời đúng cac câu hỏi. Mỗi 1 câu trả lời đúng các con có thể giúp 1 bạn sang được đường bên kia.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58" y="3323223"/>
            <a:ext cx="9143999" cy="3539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647">
                        <a14:foregroundMark x1="42059" y1="33108" x2="46176" y2="32432"/>
                        <a14:foregroundMark x1="42647" y1="45946" x2="50882" y2="45946"/>
                        <a14:foregroundMark x1="42353" y1="56081" x2="49118" y2="54730"/>
                        <a14:foregroundMark x1="41471" y1="67568" x2="47941" y2="67568"/>
                        <a14:foregroundMark x1="40294" y1="77703" x2="46765" y2="78378"/>
                        <a14:foregroundMark x1="39706" y1="91216" x2="48235" y2="92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6" t="16707" r="34974"/>
          <a:stretch/>
        </p:blipFill>
        <p:spPr>
          <a:xfrm>
            <a:off x="2457646" y="3247023"/>
            <a:ext cx="1732280" cy="3692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4"/>
          <a:stretch/>
        </p:blipFill>
        <p:spPr>
          <a:xfrm>
            <a:off x="1524001" y="0"/>
            <a:ext cx="9143998" cy="3318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559" l="0" r="35400">
                        <a14:foregroundMark x1="14700" y1="18634" x2="17300" y2="19379"/>
                        <a14:foregroundMark x1="25800" y1="18634" x2="28400" y2="20994"/>
                        <a14:foregroundMark x1="13400" y1="37764" x2="22700" y2="56522"/>
                        <a14:foregroundMark x1="21500" y1="36522" x2="25000" y2="51553"/>
                        <a14:foregroundMark x1="16800" y1="47702" x2="17100" y2="57143"/>
                        <a14:foregroundMark x1="20100" y1="28323" x2="22500" y2="36398"/>
                        <a14:foregroundMark x1="22500" y1="36398" x2="22500" y2="36398"/>
                        <a14:foregroundMark x1="2400" y1="19752" x2="5300" y2="33913"/>
                        <a14:foregroundMark x1="11000" y1="78137" x2="8400" y2="87702"/>
                        <a14:foregroundMark x1="7100" y1="87702" x2="10200" y2="88323"/>
                        <a14:foregroundMark x1="22000" y1="78634" x2="21400" y2="84224"/>
                        <a14:foregroundMark x1="21500" y1="86460" x2="28200" y2="87329"/>
                        <a14:foregroundMark x1="24800" y1="84596" x2="28400" y2="85714"/>
                        <a14:foregroundMark x1="10000" y1="40248" x2="17300" y2="42236"/>
                        <a14:foregroundMark x1="27200" y1="37640" x2="29600" y2="44224"/>
                        <a14:foregroundMark x1="25700" y1="57640" x2="27000" y2="6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799" b="9899"/>
          <a:stretch/>
        </p:blipFill>
        <p:spPr>
          <a:xfrm>
            <a:off x="2058021" y="1485155"/>
            <a:ext cx="799253" cy="1646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366" b="80134" l="13750" r="38523">
                        <a14:foregroundMark x1="24545" y1="33723" x2="25909" y2="33222"/>
                        <a14:foregroundMark x1="31705" y1="33556" x2="31591" y2="38063"/>
                        <a14:foregroundMark x1="28182" y1="44407" x2="31250" y2="57763"/>
                        <a14:foregroundMark x1="24659" y1="46411" x2="27841" y2="52755"/>
                        <a14:foregroundMark x1="32727" y1="46411" x2="33977" y2="50751"/>
                        <a14:foregroundMark x1="26250" y1="45075" x2="28068" y2="47412"/>
                        <a14:foregroundMark x1="24773" y1="48080" x2="19091" y2="57596"/>
                        <a14:foregroundMark x1="24545" y1="50083" x2="26932" y2="56093"/>
                        <a14:foregroundMark x1="31591" y1="70451" x2="33523" y2="77129"/>
                        <a14:foregroundMark x1="31023" y1="71285" x2="31250" y2="74791"/>
                        <a14:foregroundMark x1="26250" y1="68781" x2="25909" y2="75626"/>
                        <a14:foregroundMark x1="24773" y1="76127" x2="23409" y2="76628"/>
                        <a14:foregroundMark x1="30795" y1="45743" x2="31591" y2="4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16" t="18418" r="61069" b="19832"/>
          <a:stretch/>
        </p:blipFill>
        <p:spPr>
          <a:xfrm>
            <a:off x="5479674" y="1496569"/>
            <a:ext cx="914400" cy="1648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746" l="52462" r="98154">
                        <a14:foregroundMark x1="63846" y1="23297" x2="68923" y2="27240"/>
                        <a14:foregroundMark x1="76615" y1="22401" x2="78154" y2="28853"/>
                        <a14:foregroundMark x1="76154" y1="43728" x2="78308" y2="79032"/>
                        <a14:foregroundMark x1="66154" y1="46774" x2="71538" y2="61649"/>
                        <a14:foregroundMark x1="69231" y1="44265" x2="73538" y2="49462"/>
                        <a14:foregroundMark x1="78462" y1="44444" x2="79077" y2="54122"/>
                        <a14:foregroundMark x1="72000" y1="43907" x2="69385" y2="55914"/>
                        <a14:foregroundMark x1="83538" y1="46595" x2="84615" y2="50717"/>
                        <a14:foregroundMark x1="84308" y1="60573" x2="82923" y2="63799"/>
                        <a14:foregroundMark x1="67231" y1="60573" x2="67385" y2="62724"/>
                        <a14:foregroundMark x1="65846" y1="47491" x2="64615" y2="51971"/>
                        <a14:foregroundMark x1="73077" y1="65771" x2="70154" y2="75806"/>
                        <a14:foregroundMark x1="73846" y1="48208" x2="73846" y2="57168"/>
                        <a14:foregroundMark x1="80769" y1="49104" x2="81077" y2="52867"/>
                        <a14:foregroundMark x1="71692" y1="82796" x2="71077" y2="92294"/>
                        <a14:foregroundMark x1="70923" y1="88889" x2="65385" y2="94086"/>
                        <a14:foregroundMark x1="83538" y1="80645" x2="83692" y2="90860"/>
                        <a14:foregroundMark x1="83231" y1="88172" x2="81077" y2="90502"/>
                        <a14:foregroundMark x1="85692" y1="89606" x2="83385" y2="91756"/>
                        <a14:foregroundMark x1="82615" y1="92832" x2="80154" y2="94265"/>
                        <a14:foregroundMark x1="80000" y1="94444" x2="79231" y2="93728"/>
                        <a14:foregroundMark x1="68615" y1="94265" x2="70769" y2="92832"/>
                        <a14:foregroundMark x1="73077" y1="91935" x2="72000" y2="91398"/>
                        <a14:foregroundMark x1="78000" y1="20072" x2="78154" y2="25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20" b="92"/>
          <a:stretch/>
        </p:blipFill>
        <p:spPr>
          <a:xfrm>
            <a:off x="3231369" y="1485156"/>
            <a:ext cx="945163" cy="16895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09" b="97312" l="308" r="50154">
                        <a14:foregroundMark x1="26308" y1="47491" x2="38462" y2="80287"/>
                        <a14:foregroundMark x1="35231" y1="48387" x2="24769" y2="63799"/>
                        <a14:foregroundMark x1="22462" y1="52509" x2="26923" y2="62545"/>
                        <a14:foregroundMark x1="22615" y1="48566" x2="15846" y2="58244"/>
                        <a14:foregroundMark x1="31077" y1="47849" x2="31385" y2="52509"/>
                        <a14:foregroundMark x1="35231" y1="27419" x2="35692" y2="33513"/>
                        <a14:foregroundMark x1="21538" y1="27599" x2="26923" y2="30466"/>
                        <a14:foregroundMark x1="38154" y1="48925" x2="40769" y2="54301"/>
                        <a14:foregroundMark x1="40769" y1="85125" x2="43846" y2="94086"/>
                        <a14:foregroundMark x1="29538" y1="84229" x2="29846" y2="92652"/>
                        <a14:foregroundMark x1="23077" y1="94265" x2="31077" y2="93190"/>
                        <a14:foregroundMark x1="23538" y1="92832" x2="27846" y2="89606"/>
                        <a14:foregroundMark x1="25538" y1="90502" x2="26615" y2="89068"/>
                        <a14:foregroundMark x1="41077" y1="91039" x2="42154" y2="96237"/>
                        <a14:foregroundMark x1="43538" y1="89785" x2="45692" y2="94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222"/>
          <a:stretch/>
        </p:blipFill>
        <p:spPr>
          <a:xfrm>
            <a:off x="6553200" y="1295401"/>
            <a:ext cx="1101803" cy="1849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7817" b="63850" l="54700" r="69700">
                        <a14:foregroundMark x1="62700" y1="36033" x2="62400" y2="39202"/>
                        <a14:foregroundMark x1="58700" y1="35681" x2="60500" y2="38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52" t="27446" r="30287" b="40533"/>
          <a:stretch/>
        </p:blipFill>
        <p:spPr>
          <a:xfrm>
            <a:off x="4184276" y="1265778"/>
            <a:ext cx="1295399" cy="19089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16225" r="21001"/>
          <a:stretch/>
        </p:blipFill>
        <p:spPr>
          <a:xfrm>
            <a:off x="10464974" y="3553564"/>
            <a:ext cx="2743200" cy="23416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662" b="94928" l="2573" r="97427">
                        <a14:foregroundMark x1="15437" y1="57488" x2="31904" y2="87923"/>
                        <a14:foregroundMark x1="70326" y1="67150" x2="77873" y2="89855"/>
                        <a14:foregroundMark x1="63979" y1="75604" x2="70840" y2="80676"/>
                        <a14:foregroundMark x1="20240" y1="71498" x2="21441" y2="79952"/>
                        <a14:foregroundMark x1="47170" y1="12802" x2="49743" y2="18599"/>
                        <a14:foregroundMark x1="11492" y1="57488" x2="12178" y2="60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724400"/>
            <a:ext cx="3233737" cy="22963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94" b="90000" l="98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3447"/>
          <a:stretch/>
        </p:blipFill>
        <p:spPr bwMode="auto">
          <a:xfrm>
            <a:off x="1331729" y="3538653"/>
            <a:ext cx="1333273" cy="368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lowchart: Connector 18">
            <a:hlinkClick r:id="rId23" action="ppaction://hlinksldjump"/>
          </p:cNvPr>
          <p:cNvSpPr/>
          <p:nvPr/>
        </p:nvSpPr>
        <p:spPr>
          <a:xfrm>
            <a:off x="4556839" y="3351969"/>
            <a:ext cx="509611" cy="4056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Flowchart: Connector 20">
            <a:hlinkClick r:id="rId24" action="ppaction://hlinksldjump"/>
          </p:cNvPr>
          <p:cNvSpPr/>
          <p:nvPr/>
        </p:nvSpPr>
        <p:spPr>
          <a:xfrm>
            <a:off x="3505199" y="3351969"/>
            <a:ext cx="493083" cy="4056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Flowchart: Connector 21">
            <a:hlinkClick r:id="rId25" action="ppaction://hlinksldjump"/>
          </p:cNvPr>
          <p:cNvSpPr/>
          <p:nvPr/>
        </p:nvSpPr>
        <p:spPr>
          <a:xfrm>
            <a:off x="2217391" y="3343834"/>
            <a:ext cx="421683" cy="41377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Flowchart: Connector 22">
            <a:hlinkClick r:id="rId26" action="ppaction://hlinksldjump"/>
          </p:cNvPr>
          <p:cNvSpPr/>
          <p:nvPr/>
        </p:nvSpPr>
        <p:spPr>
          <a:xfrm>
            <a:off x="5808114" y="3351969"/>
            <a:ext cx="500232" cy="4056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Flowchart: Connector 23">
            <a:hlinkClick r:id="rId27" action="ppaction://hlinksldjump"/>
          </p:cNvPr>
          <p:cNvSpPr/>
          <p:nvPr/>
        </p:nvSpPr>
        <p:spPr>
          <a:xfrm>
            <a:off x="7174470" y="3319695"/>
            <a:ext cx="501424" cy="43791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Right Arrow 17">
            <a:hlinkClick r:id="rId28" action="ppaction://hlinksldjump"/>
          </p:cNvPr>
          <p:cNvSpPr/>
          <p:nvPr/>
        </p:nvSpPr>
        <p:spPr>
          <a:xfrm>
            <a:off x="9273887" y="5921543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6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04 0.00255 L -0.47552 0.003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4" y="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52135 0.01042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0672 L -0.00157 1.18658 " pathEditMode="relative" rAng="0" ptsTypes="AA">
                                      <p:cBhvr>
                                        <p:cTn id="42" dur="5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5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3587E-6 L 0.05313 -4.33587E-6 C 0.07674 -4.33587E-6 0.10625 0.34535 0.10625 0.62486 L 0.10625 1.24972 " pathEditMode="relative" rAng="0" ptsTypes="FfFF">
                                      <p:cBhvr>
                                        <p:cTn id="47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971 L -0.10591 0.00971 C -0.14237 0.00971 -0.18681 0.36201 -0.18681 0.64746 L -0.18681 1.28498 " pathEditMode="relative" rAng="0" ptsTypes="FfFF">
                                      <p:cBhvr>
                                        <p:cTn id="52" dur="5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63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602 L -0.17049 0.00602 C -0.23576 0.00602 -0.31597 0.3567 -0.31597 0.64145 L -0.31597 1.27666 " pathEditMode="relative" rAng="0" ptsTypes="FfFF">
                                      <p:cBhvr>
                                        <p:cTn id="57" dur="4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635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 -0.08796 L -0.14674 -0.08796 C -0.23685 -0.08796 -0.34765 0.19607 -0.34765 0.42685 L -0.34765 0.94329 " pathEditMode="relative" rAng="0" ptsTypes="AAAA">
                                      <p:cBhvr>
                                        <p:cTn id="62" dur="5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5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407</Words>
  <Application>Microsoft Office PowerPoint</Application>
  <PresentationFormat>Widescreen</PresentationFormat>
  <Paragraphs>62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Microsoft YaHei</vt:lpstr>
      <vt:lpstr>Microsoft YaHei</vt:lpstr>
      <vt:lpstr>SimSun</vt:lpstr>
      <vt:lpstr>Arial</vt:lpstr>
      <vt:lpstr>Calibri</vt:lpstr>
      <vt:lpstr>Calibri Light</vt:lpstr>
      <vt:lpstr>等线</vt:lpstr>
      <vt:lpstr>Times New Roman</vt:lpstr>
      <vt:lpstr>NỀN 5</vt:lpstr>
      <vt:lpstr>nền 3</vt:lpstr>
      <vt:lpstr>6_Office Theme</vt:lpstr>
      <vt:lpstr>1_Office 主题​​</vt:lpstr>
      <vt:lpstr>1_Office Theme</vt:lpstr>
      <vt:lpstr>Office Theme</vt:lpstr>
      <vt:lpstr>2_Office Theme</vt:lpstr>
      <vt:lpstr>4_Office Theme</vt:lpstr>
      <vt:lpstr>5_Office Theme</vt:lpstr>
      <vt:lpstr>7_Office Theme</vt:lpstr>
      <vt:lpstr>8_Office Theme</vt:lpstr>
      <vt:lpstr>9_Office Theme</vt:lpstr>
      <vt:lpstr>Chào mừng các em  đến với tiết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HP</cp:lastModifiedBy>
  <cp:revision>106</cp:revision>
  <dcterms:created xsi:type="dcterms:W3CDTF">2021-06-24T12:42:07Z</dcterms:created>
  <dcterms:modified xsi:type="dcterms:W3CDTF">2022-02-22T08:48:03Z</dcterms:modified>
</cp:coreProperties>
</file>