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60" r:id="rId2"/>
  </p:sldMasterIdLst>
  <p:notesMasterIdLst>
    <p:notesMasterId r:id="rId20"/>
  </p:notesMasterIdLst>
  <p:sldIdLst>
    <p:sldId id="470" r:id="rId3"/>
    <p:sldId id="466" r:id="rId4"/>
    <p:sldId id="429" r:id="rId5"/>
    <p:sldId id="432" r:id="rId6"/>
    <p:sldId id="433" r:id="rId7"/>
    <p:sldId id="435" r:id="rId8"/>
    <p:sldId id="436" r:id="rId9"/>
    <p:sldId id="437" r:id="rId10"/>
    <p:sldId id="439" r:id="rId11"/>
    <p:sldId id="440" r:id="rId12"/>
    <p:sldId id="465" r:id="rId13"/>
    <p:sldId id="467" r:id="rId14"/>
    <p:sldId id="424" r:id="rId15"/>
    <p:sldId id="423" r:id="rId16"/>
    <p:sldId id="430" r:id="rId17"/>
    <p:sldId id="468" r:id="rId18"/>
    <p:sldId id="471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CC"/>
    <a:srgbClr val="66FF66"/>
    <a:srgbClr val="FF0066"/>
    <a:srgbClr val="FF7C80"/>
    <a:srgbClr val="0000FF"/>
    <a:srgbClr val="FF00FF"/>
    <a:srgbClr val="6600CC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85019" autoAdjust="0"/>
  </p:normalViewPr>
  <p:slideViewPr>
    <p:cSldViewPr snapToGrid="0">
      <p:cViewPr varScale="1">
        <p:scale>
          <a:sx n="62" d="100"/>
          <a:sy n="6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82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64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43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05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4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99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98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19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011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56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1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06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36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69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48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57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32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76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2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6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30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68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9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14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11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5FFBF3B5-9DD2-44B0-BC4E-76596BEE669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F3214F9-DFA8-4165-BCD8-7A46F4E9D3B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340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675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558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068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4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86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3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19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18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12/21/2021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0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62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776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image" Target="../media/image34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ontrol" Target="../activeX/activeX2.xml"/><Relationship Id="rId7" Type="http://schemas.openxmlformats.org/officeDocument/2006/relationships/image" Target="../media/image29.png"/><Relationship Id="rId12" Type="http://schemas.openxmlformats.org/officeDocument/2006/relationships/image" Target="../media/image3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8.wmf"/><Relationship Id="rId5" Type="http://schemas.openxmlformats.org/officeDocument/2006/relationships/control" Target="../activeX/activeX4.xml"/><Relationship Id="rId10" Type="http://schemas.openxmlformats.org/officeDocument/2006/relationships/image" Target="../media/image37.wmf"/><Relationship Id="rId4" Type="http://schemas.openxmlformats.org/officeDocument/2006/relationships/control" Target="../activeX/activeX3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43.png"/><Relationship Id="rId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050" y="3484034"/>
            <a:ext cx="10298477" cy="1352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Chào mừng các em </a:t>
            </a:r>
            <a:b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đến với tiết học Toán</a:t>
            </a:r>
            <a:endParaRPr lang="en-US" sz="72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Đố bạn 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đây là 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358" b="868"/>
          <a:stretch/>
        </p:blipFill>
        <p:spPr>
          <a:xfrm>
            <a:off x="5075476" y="7121515"/>
            <a:ext cx="2833571" cy="3358915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52CF6-D142-42F2-A1CC-1BA68E217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7127" y="2486563"/>
            <a:ext cx="3284505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23 C -1.875E-6 0.03079 -0.00143 -0.17152 -0.00768 -0.2493 C -0.0138 -0.32731 -0.03698 -0.39606 -0.04531 -0.46898 C -0.05403 -0.54189 -0.04596 -0.69236 -0.05443 -0.69236 C -0.06237 -0.69236 -0.08021 -0.87453 -0.08021 -0.8439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472010" y="173774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Luyện </a:t>
            </a:r>
            <a:r>
              <a:rPr lang="pt-BR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tập </a:t>
            </a:r>
            <a:r>
              <a:rPr lang="pt-BR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chung (Tiết 1)</a:t>
            </a:r>
            <a:endParaRPr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0D41D84-0789-4072-AC2A-FF4FC7887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798491" y="369149"/>
            <a:ext cx="10178820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Chỉ ra các mảnh bìa hình tứ giác </a:t>
              </a:r>
              <a:r>
                <a:rPr lang="en-US" sz="26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 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 sau: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695208" y="3100752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4815318" y="1134341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25315" y="1674111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8841909" y="1592737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423180" y="2866769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8018631" y="4126545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6259557" y="3714281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5178775" y="4873783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485422" y="3476011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UTM Avo" panose="02040603050506020204" pitchFamily="18" charset="0"/>
              </a:rPr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2575724" y="4320714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148355" y="1726775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116575" y="1554426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484264" y="3901559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678170" y="5152041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26713" y="3774323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389719" y="3309653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149729" y="4621531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540602" y="1539023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905077" y="3100752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4655460" y="5389237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BDD600E-DCA3-4DC3-8065-84BB386C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864066" y="277224"/>
            <a:ext cx="9489609" cy="82719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(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20705" y="579409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4A203B4-04CB-45D3-8EC4-627114CEA49E}"/>
              </a:ext>
            </a:extLst>
          </p:cNvPr>
          <p:cNvSpPr/>
          <p:nvPr/>
        </p:nvSpPr>
        <p:spPr>
          <a:xfrm>
            <a:off x="6096000" y="1513096"/>
            <a:ext cx="4257675" cy="2223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C,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O, E,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O, A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A, E, C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744810" y="2328777"/>
            <a:ext cx="1647123" cy="1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47D8726-BECD-42BC-B9C8-25B0F8985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306000" y="387249"/>
            <a:ext cx="9459113" cy="682093"/>
            <a:chOff x="-5089601" y="382608"/>
            <a:chExt cx="7087149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600" y="382608"/>
              <a:ext cx="7087148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a.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ABCD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11" name="TextBox1" r:id="rId2" imgW="476280" imgH="466560"/>
        </mc:Choice>
        <mc:Fallback>
          <p:control name="TextBox1" r:id="rId2" imgW="476280" imgH="46656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D4A43742-4592-4A87-8992-67EBF2BD9C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19854" y="2330134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2" name="TextBox2" r:id="rId3" imgW="476280" imgH="476280"/>
        </mc:Choice>
        <mc:Fallback>
          <p:control name="TextBox2" r:id="rId3" imgW="476280" imgH="476280">
            <p:pic>
              <p:nvPicPr>
                <p:cNvPr id="102" name="TextBox2">
                  <a:extLst>
                    <a:ext uri="{FF2B5EF4-FFF2-40B4-BE49-F238E27FC236}">
                      <a16:creationId xmlns:a16="http://schemas.microsoft.com/office/drawing/2014/main" id="{4A37EFA1-9AAE-42F8-8EAE-39D1559754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39431" y="231933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3" name="TextBox3" r:id="rId4" imgW="476280" imgH="476280"/>
        </mc:Choice>
        <mc:Fallback>
          <p:control name="TextBox3" r:id="rId4" imgW="476280" imgH="476280">
            <p:pic>
              <p:nvPicPr>
                <p:cNvPr id="103" name="TextBox3">
                  <a:extLst>
                    <a:ext uri="{FF2B5EF4-FFF2-40B4-BE49-F238E27FC236}">
                      <a16:creationId xmlns:a16="http://schemas.microsoft.com/office/drawing/2014/main" id="{FBA92BB6-A8BF-40E2-BFB4-09C7FDCF03C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56022" y="179611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4" name="TextBox4" r:id="rId5" imgW="8115480" imgH="2600280"/>
        </mc:Choice>
        <mc:Fallback>
          <p:control name="TextBox4" r:id="rId5" imgW="8115480" imgH="260028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68805" y="3595809"/>
                  <a:ext cx="8114528" cy="26025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21" grpId="0" animBg="1"/>
      <p:bldP spid="9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1901184" y="2315054"/>
            <a:ext cx="875298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Tạm biệt và hẹn gặp lại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</a:t>
            </a:r>
            <a:r>
              <a:rPr kumimoji="0" lang="en-US" sz="54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ác con ở tiết học sau</a:t>
            </a:r>
            <a:endParaRPr kumimoji="0" lang="en-US" sz="5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84644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 txBox="1">
            <a:spLocks/>
          </p:cNvSpPr>
          <p:nvPr/>
        </p:nvSpPr>
        <p:spPr>
          <a:xfrm>
            <a:off x="1893523" y="3504579"/>
            <a:ext cx="10298477" cy="1352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Nhìn nhanh, đoán giỏi</a:t>
            </a:r>
            <a:endParaRPr lang="en-US" sz="72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7768DB-3C8C-4D4F-8F92-0F5C283D2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88887" y="114539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03" y="6509432"/>
            <a:ext cx="3348128" cy="839264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4457700" y="2609850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AADAA3-C9A6-4BC1-A90F-87CE66F66267}"/>
              </a:ext>
            </a:extLst>
          </p:cNvPr>
          <p:cNvSpPr/>
          <p:nvPr/>
        </p:nvSpPr>
        <p:spPr>
          <a:xfrm>
            <a:off x="4276225" y="1818737"/>
            <a:ext cx="3303065" cy="2196977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943600" y="2314575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543982" y="1415572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146031" y="4374415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44067" y="1326104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91A0F-D953-410C-83CD-64ECFB956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86E191-CAC8-45C4-8E30-43E784033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C62B2F-8279-4C2A-BB4C-2424529AF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D4509C-18AA-4EBD-A24B-5BF4EF7FC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C 4.375E-6 0.0287 0.00429 -0.16389 0.02487 -0.23819 C 0.04544 -0.31204 0.12213 -0.37778 0.15 -0.44722 C 0.1789 -0.51644 0.15221 -0.66019 0.17968 -0.66019 C 0.20664 -0.66019 0.26601 -0.83403 0.26601 -0.80486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9850" y="6858000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D357FE-BFEE-488B-AE10-BDEE56E42E1A}"/>
              </a:ext>
            </a:extLst>
          </p:cNvPr>
          <p:cNvSpPr/>
          <p:nvPr/>
        </p:nvSpPr>
        <p:spPr>
          <a:xfrm>
            <a:off x="3796402" y="2520711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4791 C 0.05781 -0.01597 0.0513 -0.22777 0.02096 -0.30925 C -0.00925 -0.39074 -0.12253 -0.46296 -0.16355 -0.53935 C -0.20612 -0.6155 -0.1668 -0.77337 -0.20743 -0.77337 C -0.24714 -0.77337 -0.33438 -0.96435 -0.33438 -0.9321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478"/>
          <a:stretch/>
        </p:blipFill>
        <p:spPr>
          <a:xfrm>
            <a:off x="1772451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337022" y="2085856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7 C 3.75E-6 0.03218 0.00195 -0.17801 0.01132 -0.25879 C 0.0207 -0.33958 0.05586 -0.41134 0.06862 -0.48703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310817" y="8172450"/>
            <a:ext cx="3920286" cy="505139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15068" y="492375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117630" y="2333327"/>
            <a:ext cx="246382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-4.16667E-6 0.0338 -0.0026 -0.18912 -0.01497 -0.27476 C -0.02734 -0.36041 -0.07382 -0.43657 -0.09062 -0.51689 C -0.10794 -0.59699 -0.09205 -0.76319 -0.10872 -0.76319 C -0.12487 -0.76319 -0.16067 -0.96412 -0.16067 -0.930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4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0" y="114539"/>
            <a:ext cx="4258747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Đố bạn 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đường 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1508" y="6491712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EB90F6-ECA3-4CB0-8B95-D2D3D6425CC3}"/>
              </a:ext>
            </a:extLst>
          </p:cNvPr>
          <p:cNvSpPr/>
          <p:nvPr/>
        </p:nvSpPr>
        <p:spPr>
          <a:xfrm>
            <a:off x="4548152" y="2415431"/>
            <a:ext cx="2601686" cy="1509863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77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4.375E-6 0.02592 0.00182 -0.14491 0.01028 -0.21065 C 0.01875 -0.27639 0.05039 -0.33472 0.06197 -0.3963 C 0.07382 -0.45764 0.06289 -0.58495 0.07421 -0.58495 C 0.08541 -0.58495 0.10989 -0.73912 0.10989 -0.71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4196754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Đố bạn 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đường 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30" b="3330"/>
          <a:stretch/>
        </p:blipFill>
        <p:spPr>
          <a:xfrm>
            <a:off x="5512637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52A3A-FDB8-48C8-AC1D-532EC54F80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6742" y="2244527"/>
            <a:ext cx="3145276" cy="17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33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7 C 2.91667E-6 0.03079 -0.00261 -0.17037 -0.01485 -0.24768 C -0.02709 -0.325 -0.07305 -0.39375 -0.08972 -0.4662 C -0.1069 -0.53865 -0.09115 -0.68865 -0.10755 -0.68865 C -0.12357 -0.68865 -0.15912 -0.8699 -0.15912 -0.8393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Đố bạn 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đây là 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3" b="-777"/>
          <a:stretch/>
        </p:blipFill>
        <p:spPr>
          <a:xfrm>
            <a:off x="2124841" y="6898195"/>
            <a:ext cx="3152379" cy="362912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F9AEE-1476-422F-8C19-4F81151120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5248" y="2579525"/>
            <a:ext cx="3048264" cy="15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53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C 4.375E-6 0.03218 0.00195 -0.17801 0.01132 -0.2588 C 0.0207 -0.33958 0.05586 -0.41134 0.06862 -0.48704 C 0.08177 -0.56273 0.06966 -0.71944 0.08229 -0.71944 C 0.09453 -0.71944 0.12174 -0.9088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</TotalTime>
  <Words>354</Words>
  <Application>Microsoft Office PowerPoint</Application>
  <PresentationFormat>Widescreen</PresentationFormat>
  <Paragraphs>85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UTM Avo</vt:lpstr>
      <vt:lpstr>Office Theme</vt:lpstr>
      <vt:lpstr>1_Office Theme</vt:lpstr>
      <vt:lpstr>Chào mừng các em  đến với tiết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Luyện tập chung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HP</cp:lastModifiedBy>
  <cp:revision>896</cp:revision>
  <dcterms:created xsi:type="dcterms:W3CDTF">2021-02-20T02:56:00Z</dcterms:created>
  <dcterms:modified xsi:type="dcterms:W3CDTF">2021-12-21T08:16:11Z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