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5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57" r:id="rId3"/>
  </p:sldMasterIdLst>
  <p:notesMasterIdLst>
    <p:notesMasterId r:id="rId23"/>
  </p:notesMasterIdLst>
  <p:sldIdLst>
    <p:sldId id="572" r:id="rId4"/>
    <p:sldId id="257" r:id="rId5"/>
    <p:sldId id="570" r:id="rId6"/>
    <p:sldId id="258" r:id="rId7"/>
    <p:sldId id="259" r:id="rId8"/>
    <p:sldId id="571" r:id="rId9"/>
    <p:sldId id="260" r:id="rId10"/>
    <p:sldId id="574" r:id="rId11"/>
    <p:sldId id="304" r:id="rId12"/>
    <p:sldId id="389" r:id="rId13"/>
    <p:sldId id="398" r:id="rId14"/>
    <p:sldId id="575" r:id="rId15"/>
    <p:sldId id="576" r:id="rId16"/>
    <p:sldId id="577" r:id="rId17"/>
    <p:sldId id="399" r:id="rId18"/>
    <p:sldId id="395" r:id="rId19"/>
    <p:sldId id="402" r:id="rId20"/>
    <p:sldId id="281" r:id="rId21"/>
    <p:sldId id="573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9.wmf"/><Relationship Id="rId2" Type="http://schemas.openxmlformats.org/officeDocument/2006/relationships/image" Target="../media/image42.wmf"/><Relationship Id="rId1" Type="http://schemas.openxmlformats.org/officeDocument/2006/relationships/image" Target="../media/image38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8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64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">
  <p:cSld name="Title and four columns  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subTitle" idx="1"/>
          </p:nvPr>
        </p:nvSpPr>
        <p:spPr>
          <a:xfrm>
            <a:off x="916685" y="4154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2"/>
          </p:nvPr>
        </p:nvSpPr>
        <p:spPr>
          <a:xfrm>
            <a:off x="1007885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3"/>
          </p:nvPr>
        </p:nvSpPr>
        <p:spPr>
          <a:xfrm>
            <a:off x="8759715" y="4154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4"/>
          </p:nvPr>
        </p:nvSpPr>
        <p:spPr>
          <a:xfrm>
            <a:off x="8850917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5"/>
          </p:nvPr>
        </p:nvSpPr>
        <p:spPr>
          <a:xfrm>
            <a:off x="3531028" y="4164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6"/>
          </p:nvPr>
        </p:nvSpPr>
        <p:spPr>
          <a:xfrm>
            <a:off x="3622229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7"/>
          </p:nvPr>
        </p:nvSpPr>
        <p:spPr>
          <a:xfrm>
            <a:off x="6145372" y="4164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8"/>
          </p:nvPr>
        </p:nvSpPr>
        <p:spPr>
          <a:xfrm>
            <a:off x="6236573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Google Shape;174;p20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0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20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7671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2553600" y="2858700"/>
            <a:ext cx="7084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2"/>
          </p:nvPr>
        </p:nvSpPr>
        <p:spPr>
          <a:xfrm>
            <a:off x="3941000" y="4209433"/>
            <a:ext cx="43100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82" name="Google Shape;182;p21"/>
          <p:cNvSpPr/>
          <p:nvPr/>
        </p:nvSpPr>
        <p:spPr>
          <a:xfrm flipH="1">
            <a:off x="6723020" y="6317267"/>
            <a:ext cx="5468989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 rot="2700000" flipH="1">
            <a:off x="-76587" y="-880096"/>
            <a:ext cx="2884156" cy="269773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 flipH="1">
            <a:off x="7554289" y="-1431833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 rot="4358284" flipH="1">
            <a:off x="-2748193" y="4090830"/>
            <a:ext cx="5370569" cy="244182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3261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 rot="-5400000" flipH="1">
            <a:off x="-606677" y="55817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2"/>
          <p:cNvSpPr/>
          <p:nvPr/>
        </p:nvSpPr>
        <p:spPr>
          <a:xfrm rot="10095794" flipH="1">
            <a:off x="7369109" y="6208870"/>
            <a:ext cx="4850400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2"/>
          <p:cNvSpPr/>
          <p:nvPr/>
        </p:nvSpPr>
        <p:spPr>
          <a:xfrm rot="-5601006" flipH="1">
            <a:off x="10452091" y="290859"/>
            <a:ext cx="4453796" cy="267713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2"/>
          <p:cNvSpPr/>
          <p:nvPr/>
        </p:nvSpPr>
        <p:spPr>
          <a:xfrm flipH="1">
            <a:off x="-1250177" y="-7786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2"/>
          <p:cNvSpPr txBox="1">
            <a:spLocks noGrp="1"/>
          </p:cNvSpPr>
          <p:nvPr>
            <p:ph type="ctrTitle"/>
          </p:nvPr>
        </p:nvSpPr>
        <p:spPr>
          <a:xfrm>
            <a:off x="2125703" y="171196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2125700" y="2125333"/>
            <a:ext cx="263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ctrTitle" idx="2"/>
          </p:nvPr>
        </p:nvSpPr>
        <p:spPr>
          <a:xfrm>
            <a:off x="2125703" y="3305324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3"/>
          </p:nvPr>
        </p:nvSpPr>
        <p:spPr>
          <a:xfrm>
            <a:off x="2131633" y="37228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ctrTitle" idx="4"/>
          </p:nvPr>
        </p:nvSpPr>
        <p:spPr>
          <a:xfrm>
            <a:off x="2125703" y="489869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5"/>
          </p:nvPr>
        </p:nvSpPr>
        <p:spPr>
          <a:xfrm>
            <a:off x="2125700" y="5313500"/>
            <a:ext cx="2645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ctrTitle" idx="6"/>
          </p:nvPr>
        </p:nvSpPr>
        <p:spPr>
          <a:xfrm>
            <a:off x="7859869" y="171196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7"/>
          </p:nvPr>
        </p:nvSpPr>
        <p:spPr>
          <a:xfrm>
            <a:off x="7450633" y="2125333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ctrTitle" idx="8"/>
          </p:nvPr>
        </p:nvSpPr>
        <p:spPr>
          <a:xfrm>
            <a:off x="7859869" y="3305324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subTitle" idx="9"/>
          </p:nvPr>
        </p:nvSpPr>
        <p:spPr>
          <a:xfrm>
            <a:off x="7450633" y="37227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ctrTitle" idx="13"/>
          </p:nvPr>
        </p:nvSpPr>
        <p:spPr>
          <a:xfrm>
            <a:off x="7859869" y="489869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subTitle" idx="14"/>
          </p:nvPr>
        </p:nvSpPr>
        <p:spPr>
          <a:xfrm>
            <a:off x="7450733" y="53135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3222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 1">
  <p:cSld name="Title and six columns  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ctrTitle"/>
          </p:nvPr>
        </p:nvSpPr>
        <p:spPr>
          <a:xfrm>
            <a:off x="2568972" y="22934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1"/>
          </p:nvPr>
        </p:nvSpPr>
        <p:spPr>
          <a:xfrm>
            <a:off x="1855772" y="2706851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ctrTitle" idx="2"/>
          </p:nvPr>
        </p:nvSpPr>
        <p:spPr>
          <a:xfrm>
            <a:off x="2568972" y="35799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3"/>
          </p:nvPr>
        </p:nvSpPr>
        <p:spPr>
          <a:xfrm>
            <a:off x="1855772" y="3997475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ctrTitle" idx="4"/>
          </p:nvPr>
        </p:nvSpPr>
        <p:spPr>
          <a:xfrm>
            <a:off x="2568972" y="4870600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5"/>
          </p:nvPr>
        </p:nvSpPr>
        <p:spPr>
          <a:xfrm>
            <a:off x="1855772" y="5285416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ctrTitle" idx="6"/>
          </p:nvPr>
        </p:nvSpPr>
        <p:spPr>
          <a:xfrm>
            <a:off x="7838228" y="228396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7"/>
          </p:nvPr>
        </p:nvSpPr>
        <p:spPr>
          <a:xfrm>
            <a:off x="7838228" y="2697333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ctrTitle" idx="8"/>
          </p:nvPr>
        </p:nvSpPr>
        <p:spPr>
          <a:xfrm>
            <a:off x="7838228" y="361011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9"/>
          </p:nvPr>
        </p:nvSpPr>
        <p:spPr>
          <a:xfrm>
            <a:off x="7838228" y="4027492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ctrTitle" idx="13"/>
          </p:nvPr>
        </p:nvSpPr>
        <p:spPr>
          <a:xfrm>
            <a:off x="7838228" y="48705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4"/>
          </p:nvPr>
        </p:nvSpPr>
        <p:spPr>
          <a:xfrm>
            <a:off x="7838228" y="5285400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0" y="6496635"/>
            <a:ext cx="3398477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 rot="-2700000">
            <a:off x="-1801049" y="-340418"/>
            <a:ext cx="4401056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8384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1451100" y="2465867"/>
            <a:ext cx="52728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1"/>
          </p:nvPr>
        </p:nvSpPr>
        <p:spPr>
          <a:xfrm>
            <a:off x="1320100" y="3862900"/>
            <a:ext cx="4001200" cy="10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4"/>
          <p:cNvSpPr/>
          <p:nvPr/>
        </p:nvSpPr>
        <p:spPr>
          <a:xfrm rot="-2700000" flipH="1">
            <a:off x="-1696711" y="4284267"/>
            <a:ext cx="2883937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24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 rot="6921510">
            <a:off x="5125668" y="-1618872"/>
            <a:ext cx="5370515" cy="3032159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5659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 txBox="1">
            <a:spLocks noGrp="1"/>
          </p:cNvSpPr>
          <p:nvPr>
            <p:ph type="title"/>
          </p:nvPr>
        </p:nvSpPr>
        <p:spPr>
          <a:xfrm>
            <a:off x="6587433" y="2629967"/>
            <a:ext cx="41216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subTitle" idx="1"/>
          </p:nvPr>
        </p:nvSpPr>
        <p:spPr>
          <a:xfrm>
            <a:off x="6920633" y="3325867"/>
            <a:ext cx="3788400" cy="1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4" name="Google Shape;234;p25"/>
          <p:cNvSpPr/>
          <p:nvPr/>
        </p:nvSpPr>
        <p:spPr>
          <a:xfrm flipH="1">
            <a:off x="5597887" y="6248400"/>
            <a:ext cx="5468989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25"/>
          <p:cNvSpPr/>
          <p:nvPr/>
        </p:nvSpPr>
        <p:spPr>
          <a:xfrm flipH="1">
            <a:off x="-1477399" y="-375045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25"/>
          <p:cNvSpPr/>
          <p:nvPr/>
        </p:nvSpPr>
        <p:spPr>
          <a:xfrm flipH="1">
            <a:off x="7554289" y="-1431833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25"/>
          <p:cNvSpPr/>
          <p:nvPr/>
        </p:nvSpPr>
        <p:spPr>
          <a:xfrm rot="4358284" flipH="1">
            <a:off x="-3147526" y="4242296"/>
            <a:ext cx="5370569" cy="244182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7736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1599433" y="2694217"/>
            <a:ext cx="3877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ubTitle" idx="1"/>
          </p:nvPr>
        </p:nvSpPr>
        <p:spPr>
          <a:xfrm>
            <a:off x="1599433" y="3238484"/>
            <a:ext cx="3511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1" name="Google Shape;241;p26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26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26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6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9607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 txBox="1">
            <a:spLocks noGrp="1"/>
          </p:cNvSpPr>
          <p:nvPr>
            <p:ph type="body" idx="1"/>
          </p:nvPr>
        </p:nvSpPr>
        <p:spPr>
          <a:xfrm>
            <a:off x="2909000" y="1359767"/>
            <a:ext cx="63740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922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>
            <a:spLocks noGrp="1"/>
          </p:cNvSpPr>
          <p:nvPr>
            <p:ph type="body" idx="1"/>
          </p:nvPr>
        </p:nvSpPr>
        <p:spPr>
          <a:xfrm>
            <a:off x="3024400" y="1359767"/>
            <a:ext cx="61432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255;p28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8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8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8"/>
          <p:cNvSpPr txBox="1">
            <a:spLocks noGrp="1"/>
          </p:cNvSpPr>
          <p:nvPr>
            <p:ph type="title"/>
          </p:nvPr>
        </p:nvSpPr>
        <p:spPr>
          <a:xfrm>
            <a:off x="1174200" y="604100"/>
            <a:ext cx="9843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4127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>
            <a:spLocks noGrp="1"/>
          </p:cNvSpPr>
          <p:nvPr>
            <p:ph type="subTitle" idx="1"/>
          </p:nvPr>
        </p:nvSpPr>
        <p:spPr>
          <a:xfrm>
            <a:off x="3777800" y="2144667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2"/>
          </p:nvPr>
        </p:nvSpPr>
        <p:spPr>
          <a:xfrm>
            <a:off x="3777800" y="3664881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3"/>
          </p:nvPr>
        </p:nvSpPr>
        <p:spPr>
          <a:xfrm>
            <a:off x="3777800" y="5185700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 hasCustomPrompt="1"/>
          </p:nvPr>
        </p:nvSpPr>
        <p:spPr>
          <a:xfrm>
            <a:off x="3712000" y="1522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4" name="Google Shape;264;p29"/>
          <p:cNvSpPr txBox="1">
            <a:spLocks noGrp="1"/>
          </p:cNvSpPr>
          <p:nvPr>
            <p:ph type="title" idx="4" hasCustomPrompt="1"/>
          </p:nvPr>
        </p:nvSpPr>
        <p:spPr>
          <a:xfrm>
            <a:off x="3712000" y="3012667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5" name="Google Shape;265;p29"/>
          <p:cNvSpPr txBox="1">
            <a:spLocks noGrp="1"/>
          </p:cNvSpPr>
          <p:nvPr>
            <p:ph type="title" idx="5" hasCustomPrompt="1"/>
          </p:nvPr>
        </p:nvSpPr>
        <p:spPr>
          <a:xfrm>
            <a:off x="3712000" y="4563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6" name="Google Shape;266;p29"/>
          <p:cNvSpPr/>
          <p:nvPr/>
        </p:nvSpPr>
        <p:spPr>
          <a:xfrm>
            <a:off x="10697355" y="48875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-1395972" y="5229268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10068167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29"/>
          <p:cNvSpPr/>
          <p:nvPr/>
        </p:nvSpPr>
        <p:spPr>
          <a:xfrm rot="-2426310">
            <a:off x="-2521711" y="-13527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2143567" y="6278133"/>
            <a:ext cx="7368325" cy="2280792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9"/>
          <p:cNvSpPr/>
          <p:nvPr/>
        </p:nvSpPr>
        <p:spPr>
          <a:xfrm rot="803305">
            <a:off x="2908943" y="-2322627"/>
            <a:ext cx="5370539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87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>
            <a:spLocks noGrp="1"/>
          </p:cNvSpPr>
          <p:nvPr>
            <p:ph type="title"/>
          </p:nvPr>
        </p:nvSpPr>
        <p:spPr>
          <a:xfrm>
            <a:off x="1252600" y="1391067"/>
            <a:ext cx="4810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8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1"/>
          </p:nvPr>
        </p:nvSpPr>
        <p:spPr>
          <a:xfrm>
            <a:off x="1454200" y="3245800"/>
            <a:ext cx="44068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subTitle" idx="2"/>
          </p:nvPr>
        </p:nvSpPr>
        <p:spPr>
          <a:xfrm>
            <a:off x="1454200" y="5327384"/>
            <a:ext cx="44068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1709000" y="4549684"/>
            <a:ext cx="3897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2B55"/>
              </a:buClr>
              <a:buSzPts val="11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CREDITS: This presentation template was created by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30"/>
          <p:cNvSpPr/>
          <p:nvPr/>
        </p:nvSpPr>
        <p:spPr>
          <a:xfrm rot="8999987">
            <a:off x="10019402" y="4763415"/>
            <a:ext cx="4059412" cy="339289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30"/>
          <p:cNvSpPr/>
          <p:nvPr/>
        </p:nvSpPr>
        <p:spPr>
          <a:xfrm>
            <a:off x="10172072" y="-1051596"/>
            <a:ext cx="3908488" cy="3655856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30"/>
          <p:cNvSpPr/>
          <p:nvPr/>
        </p:nvSpPr>
        <p:spPr>
          <a:xfrm rot="569462">
            <a:off x="-1919854" y="5906371"/>
            <a:ext cx="5970203" cy="271456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30"/>
          <p:cNvSpPr/>
          <p:nvPr/>
        </p:nvSpPr>
        <p:spPr>
          <a:xfrm rot="-3863724">
            <a:off x="-3172034" y="-616788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4072551" y="-2379666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550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7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2"/>
            <a:ext cx="5370515" cy="3032159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2504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32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32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32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0569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31577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3629734" y="3906188"/>
            <a:ext cx="3663532" cy="3325435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9393094" y="309057"/>
            <a:ext cx="2577244" cy="599776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5453477" y="5352729"/>
            <a:ext cx="6739049" cy="1505167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1083667" y="3689833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1083700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4743259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4743244" y="411631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8402933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8402971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476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0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208400" y="1514767"/>
            <a:ext cx="5775200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600"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14400" y="4340717"/>
            <a:ext cx="65632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052955" y="52676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1751572" y="5320884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763433" y="-5523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-2426310">
            <a:off x="-2714311" y="-15178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784233" y="6470035"/>
            <a:ext cx="5370547" cy="2190564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315047" flipH="1">
            <a:off x="3741055" y="-1127548"/>
            <a:ext cx="5370296" cy="153250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644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054501" y="3568933"/>
            <a:ext cx="3292000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054500" y="4651533"/>
            <a:ext cx="30472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054501" y="1846433"/>
            <a:ext cx="2628000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9621889" y="59407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-7" y="6296638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 rot="-3863724">
            <a:off x="-3594934" y="145213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 rot="684159">
            <a:off x="2563000" y="-2261393"/>
            <a:ext cx="5370645" cy="303192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2473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52767" y="1344833"/>
            <a:ext cx="10276800" cy="4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 rot="6085008">
            <a:off x="10159651" y="2952827"/>
            <a:ext cx="5370403" cy="30318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-993742" y="-2237621"/>
            <a:ext cx="4985796" cy="341696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-53767" y="6386100"/>
            <a:ext cx="2578000" cy="139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6551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2230533" y="44246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2987533" y="39004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6426667" y="44246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7183667" y="39004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10260900" y="59199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9695874">
            <a:off x="-1116862" y="5820607"/>
            <a:ext cx="5917835" cy="341714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8885774">
            <a:off x="-997203" y="-824120"/>
            <a:ext cx="4454065" cy="2677055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0260900" y="-263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64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9621889" y="59407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-7" y="6296638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 rot="-3863724">
            <a:off x="-3594934" y="145213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/>
          <p:nvPr/>
        </p:nvSpPr>
        <p:spPr>
          <a:xfrm rot="851619">
            <a:off x="2452852" y="-2674528"/>
            <a:ext cx="5370763" cy="303186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8232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600"/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9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-863502" y="64377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7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4270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-1460601" y="4357769"/>
            <a:ext cx="3346441" cy="3417079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9819796" y="-492365"/>
            <a:ext cx="3241457" cy="3031940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8"/>
          <p:cNvSpPr/>
          <p:nvPr/>
        </p:nvSpPr>
        <p:spPr>
          <a:xfrm rot="10800000">
            <a:off x="5441167" y="5454234"/>
            <a:ext cx="657531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8"/>
          <p:cNvSpPr/>
          <p:nvPr/>
        </p:nvSpPr>
        <p:spPr>
          <a:xfrm>
            <a:off x="-273700" y="-1889799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329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127200" y="2173084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2874800" y="3795084"/>
            <a:ext cx="64424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10697355" y="48875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9"/>
          <p:cNvSpPr/>
          <p:nvPr/>
        </p:nvSpPr>
        <p:spPr>
          <a:xfrm>
            <a:off x="-1395972" y="5229268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/>
          <p:nvPr/>
        </p:nvSpPr>
        <p:spPr>
          <a:xfrm rot="10800000">
            <a:off x="10878834" y="-144612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9"/>
          <p:cNvSpPr/>
          <p:nvPr/>
        </p:nvSpPr>
        <p:spPr>
          <a:xfrm rot="-2426310">
            <a:off x="-2521711" y="-13527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2784227" y="6218772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9"/>
          <p:cNvSpPr/>
          <p:nvPr/>
        </p:nvSpPr>
        <p:spPr>
          <a:xfrm rot="803305">
            <a:off x="2908943" y="-2322627"/>
            <a:ext cx="5370539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99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 rot="-4809157">
            <a:off x="375664" y="-627888"/>
            <a:ext cx="3327872" cy="5472125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10"/>
          <p:cNvSpPr/>
          <p:nvPr/>
        </p:nvSpPr>
        <p:spPr>
          <a:xfrm rot="10297315">
            <a:off x="8554968" y="4452508"/>
            <a:ext cx="4059529" cy="3392992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10"/>
          <p:cNvSpPr/>
          <p:nvPr/>
        </p:nvSpPr>
        <p:spPr>
          <a:xfrm rot="362433" flipH="1">
            <a:off x="8968823" y="-1045413"/>
            <a:ext cx="3452149" cy="194899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880600" y="1066800"/>
            <a:ext cx="3432400" cy="14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>
                <a:latin typeface="Chewy"/>
                <a:ea typeface="Chewy"/>
                <a:cs typeface="Chewy"/>
                <a:sym typeface="Chewy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6891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583900"/>
            <a:ext cx="75260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3864000" y="4144433"/>
            <a:ext cx="44640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1"/>
          <p:cNvSpPr/>
          <p:nvPr/>
        </p:nvSpPr>
        <p:spPr>
          <a:xfrm rot="-1520964" flipH="1">
            <a:off x="-1611305" y="4340672"/>
            <a:ext cx="2884080" cy="2697661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-2747767" y="-1445582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11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11"/>
          <p:cNvSpPr/>
          <p:nvPr/>
        </p:nvSpPr>
        <p:spPr>
          <a:xfrm>
            <a:off x="3410733" y="-2059999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1519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9200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 hasCustomPrompt="1"/>
          </p:nvPr>
        </p:nvSpPr>
        <p:spPr>
          <a:xfrm>
            <a:off x="1308100" y="236899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" hasCustomPrompt="1"/>
          </p:nvPr>
        </p:nvSpPr>
        <p:spPr>
          <a:xfrm>
            <a:off x="1308100" y="460506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3" hasCustomPrompt="1"/>
          </p:nvPr>
        </p:nvSpPr>
        <p:spPr>
          <a:xfrm>
            <a:off x="6115933" y="236899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4" hasCustomPrompt="1"/>
          </p:nvPr>
        </p:nvSpPr>
        <p:spPr>
          <a:xfrm>
            <a:off x="6115933" y="460506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2970867" y="2584067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2970867" y="196180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6"/>
          </p:nvPr>
        </p:nvSpPr>
        <p:spPr>
          <a:xfrm>
            <a:off x="2970867" y="4847533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7"/>
          </p:nvPr>
        </p:nvSpPr>
        <p:spPr>
          <a:xfrm>
            <a:off x="2970867" y="4211296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7778700" y="2584051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9"/>
          </p:nvPr>
        </p:nvSpPr>
        <p:spPr>
          <a:xfrm>
            <a:off x="7778700" y="196180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3"/>
          </p:nvPr>
        </p:nvSpPr>
        <p:spPr>
          <a:xfrm>
            <a:off x="7778700" y="4847525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4"/>
          </p:nvPr>
        </p:nvSpPr>
        <p:spPr>
          <a:xfrm>
            <a:off x="7778700" y="4211296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13"/>
          <p:cNvSpPr/>
          <p:nvPr/>
        </p:nvSpPr>
        <p:spPr>
          <a:xfrm rot="-332990" flipH="1">
            <a:off x="8047269" y="6282074"/>
            <a:ext cx="4971400" cy="27464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-1795339" y="4981402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-2386900" y="-1733833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551527">
            <a:off x="11294755" y="-1270294"/>
            <a:ext cx="1814036" cy="47828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5968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 rot="-5400000">
            <a:off x="11586360" y="7148887"/>
            <a:ext cx="107667" cy="30600"/>
          </a:xfrm>
          <a:custGeom>
            <a:avLst/>
            <a:gdLst/>
            <a:ahLst/>
            <a:cxnLst/>
            <a:rect l="l" t="t" r="r" b="b"/>
            <a:pathLst>
              <a:path w="2470" h="702" extrusionOk="0">
                <a:moveTo>
                  <a:pt x="1" y="1"/>
                </a:moveTo>
                <a:lnTo>
                  <a:pt x="1" y="701"/>
                </a:lnTo>
                <a:lnTo>
                  <a:pt x="2469" y="701"/>
                </a:lnTo>
                <a:lnTo>
                  <a:pt x="24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/>
          <p:nvPr/>
        </p:nvSpPr>
        <p:spPr>
          <a:xfrm rot="-5400000">
            <a:off x="10838821" y="7043606"/>
            <a:ext cx="109105" cy="30556"/>
          </a:xfrm>
          <a:custGeom>
            <a:avLst/>
            <a:gdLst/>
            <a:ahLst/>
            <a:cxnLst/>
            <a:rect l="l" t="t" r="r" b="b"/>
            <a:pathLst>
              <a:path w="2503" h="701" extrusionOk="0">
                <a:moveTo>
                  <a:pt x="1" y="0"/>
                </a:moveTo>
                <a:lnTo>
                  <a:pt x="1" y="701"/>
                </a:lnTo>
                <a:lnTo>
                  <a:pt x="2502" y="701"/>
                </a:lnTo>
                <a:lnTo>
                  <a:pt x="25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4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38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 rot="1036562">
            <a:off x="9885532" y="-277326"/>
            <a:ext cx="3929072" cy="35911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 rot="-10256595">
            <a:off x="-1194758" y="6105572"/>
            <a:ext cx="7910263" cy="3417149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15"/>
          <p:cNvSpPr/>
          <p:nvPr/>
        </p:nvSpPr>
        <p:spPr>
          <a:xfrm rot="7101805">
            <a:off x="-2140284" y="-1017954"/>
            <a:ext cx="4453991" cy="26771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7301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2253820" y="5249633"/>
            <a:ext cx="3097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2792220" y="47140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2"/>
          </p:nvPr>
        </p:nvSpPr>
        <p:spPr>
          <a:xfrm>
            <a:off x="6804853" y="5249633"/>
            <a:ext cx="3097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idx="3"/>
          </p:nvPr>
        </p:nvSpPr>
        <p:spPr>
          <a:xfrm>
            <a:off x="7343253" y="47140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5" name="Google Shape;125;p16"/>
          <p:cNvSpPr/>
          <p:nvPr/>
        </p:nvSpPr>
        <p:spPr>
          <a:xfrm rot="-5400000" flipH="1">
            <a:off x="-606677" y="55817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6"/>
          <p:cNvSpPr/>
          <p:nvPr/>
        </p:nvSpPr>
        <p:spPr>
          <a:xfrm rot="10095794" flipH="1">
            <a:off x="7369109" y="6208870"/>
            <a:ext cx="4850400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/>
          <p:nvPr/>
        </p:nvSpPr>
        <p:spPr>
          <a:xfrm rot="-5601006" flipH="1">
            <a:off x="10452091" y="290859"/>
            <a:ext cx="4453796" cy="267713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/>
          <p:nvPr/>
        </p:nvSpPr>
        <p:spPr>
          <a:xfrm flipH="1">
            <a:off x="-1250177" y="-7786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2682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2">
  <p:cSld name="Title and two columns  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7518501" y="3147733"/>
            <a:ext cx="2919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7967901" y="26121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7518501" y="5007333"/>
            <a:ext cx="2919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 idx="3"/>
          </p:nvPr>
        </p:nvSpPr>
        <p:spPr>
          <a:xfrm>
            <a:off x="7967901" y="44717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5" name="Google Shape;135;p17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17"/>
          <p:cNvSpPr/>
          <p:nvPr/>
        </p:nvSpPr>
        <p:spPr>
          <a:xfrm rot="1132585" flipH="1">
            <a:off x="-1096496" y="-731417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7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17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616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3">
  <p:cSld name="Title and two columns 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/>
          <p:nvPr/>
        </p:nvSpPr>
        <p:spPr>
          <a:xfrm flipH="1">
            <a:off x="11094794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"/>
          </p:nvPr>
        </p:nvSpPr>
        <p:spPr>
          <a:xfrm>
            <a:off x="4706999" y="4741633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5085599" y="1754975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title" idx="2" hasCustomPrompt="1"/>
          </p:nvPr>
        </p:nvSpPr>
        <p:spPr>
          <a:xfrm>
            <a:off x="5195199" y="321117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3"/>
          </p:nvPr>
        </p:nvSpPr>
        <p:spPr>
          <a:xfrm>
            <a:off x="8053465" y="4741633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title" idx="4"/>
          </p:nvPr>
        </p:nvSpPr>
        <p:spPr>
          <a:xfrm>
            <a:off x="8432065" y="1754975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 idx="5" hasCustomPrompt="1"/>
          </p:nvPr>
        </p:nvSpPr>
        <p:spPr>
          <a:xfrm>
            <a:off x="8541665" y="321117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8"/>
          <p:cNvSpPr/>
          <p:nvPr/>
        </p:nvSpPr>
        <p:spPr>
          <a:xfrm>
            <a:off x="10138989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-782468" y="6194670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18"/>
          <p:cNvSpPr/>
          <p:nvPr/>
        </p:nvSpPr>
        <p:spPr>
          <a:xfrm rot="-3863648">
            <a:off x="-2571999" y="175647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 idx="6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7015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subTitle" idx="1"/>
          </p:nvPr>
        </p:nvSpPr>
        <p:spPr>
          <a:xfrm>
            <a:off x="8300903" y="48162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2"/>
          </p:nvPr>
        </p:nvSpPr>
        <p:spPr>
          <a:xfrm>
            <a:off x="7522303" y="52774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3"/>
          </p:nvPr>
        </p:nvSpPr>
        <p:spPr>
          <a:xfrm>
            <a:off x="2049897" y="47933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4"/>
          </p:nvPr>
        </p:nvSpPr>
        <p:spPr>
          <a:xfrm>
            <a:off x="1271297" y="52774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5"/>
          </p:nvPr>
        </p:nvSpPr>
        <p:spPr>
          <a:xfrm>
            <a:off x="5175400" y="3921151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6"/>
          </p:nvPr>
        </p:nvSpPr>
        <p:spPr>
          <a:xfrm>
            <a:off x="4396800" y="44052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" name="Google Shape;160;p19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19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19"/>
          <p:cNvSpPr/>
          <p:nvPr/>
        </p:nvSpPr>
        <p:spPr>
          <a:xfrm>
            <a:off x="0" y="6496635"/>
            <a:ext cx="3398477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19"/>
          <p:cNvSpPr/>
          <p:nvPr/>
        </p:nvSpPr>
        <p:spPr>
          <a:xfrm rot="-2700000">
            <a:off x="-1801049" y="-340418"/>
            <a:ext cx="4401056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35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71.xml"/><Relationship Id="rId55" Type="http://schemas.openxmlformats.org/officeDocument/2006/relationships/slideLayout" Target="../slideLayouts/slideLayout76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74.xml"/><Relationship Id="rId58" Type="http://schemas.openxmlformats.org/officeDocument/2006/relationships/slideLayout" Target="../slideLayouts/slideLayout79.xml"/><Relationship Id="rId5" Type="http://schemas.openxmlformats.org/officeDocument/2006/relationships/slideLayout" Target="../slideLayouts/slideLayout26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69.xml"/><Relationship Id="rId56" Type="http://schemas.openxmlformats.org/officeDocument/2006/relationships/slideLayout" Target="../slideLayouts/slideLayout77.xml"/><Relationship Id="rId8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72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7.xml"/><Relationship Id="rId59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62.xml"/><Relationship Id="rId54" Type="http://schemas.openxmlformats.org/officeDocument/2006/relationships/slideLayout" Target="../slideLayouts/slideLayout75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0.xml"/><Relationship Id="rId57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65.xml"/><Relationship Id="rId52" Type="http://schemas.openxmlformats.org/officeDocument/2006/relationships/slideLayout" Target="../slideLayouts/slideLayout73.xml"/><Relationship Id="rId6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  <p:sldLayoutId id="2147483756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95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5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1.wmf"/><Relationship Id="rId3" Type="http://schemas.openxmlformats.org/officeDocument/2006/relationships/control" Target="../activeX/activeX2.xml"/><Relationship Id="rId7" Type="http://schemas.openxmlformats.org/officeDocument/2006/relationships/image" Target="../media/image35.png"/><Relationship Id="rId12" Type="http://schemas.microsoft.com/office/2007/relationships/hdphoto" Target="../media/hdphoto16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3.wmf"/><Relationship Id="rId10" Type="http://schemas.microsoft.com/office/2007/relationships/hdphoto" Target="../media/hdphoto15.wdp"/><Relationship Id="rId4" Type="http://schemas.openxmlformats.org/officeDocument/2006/relationships/control" Target="../activeX/activeX3.xml"/><Relationship Id="rId9" Type="http://schemas.openxmlformats.org/officeDocument/2006/relationships/image" Target="../media/image36.png"/><Relationship Id="rId1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control" Target="../activeX/activeX5.xml"/><Relationship Id="rId7" Type="http://schemas.openxmlformats.org/officeDocument/2006/relationships/image" Target="../media/image38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2.xml"/><Relationship Id="rId4" Type="http://schemas.openxmlformats.org/officeDocument/2006/relationships/control" Target="../activeX/activeX6.xml"/><Relationship Id="rId9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3.xml"/><Relationship Id="rId13" Type="http://schemas.openxmlformats.org/officeDocument/2006/relationships/control" Target="../activeX/activeX18.xml"/><Relationship Id="rId18" Type="http://schemas.openxmlformats.org/officeDocument/2006/relationships/image" Target="../media/image33.wmf"/><Relationship Id="rId3" Type="http://schemas.openxmlformats.org/officeDocument/2006/relationships/control" Target="../activeX/activeX8.xml"/><Relationship Id="rId21" Type="http://schemas.openxmlformats.org/officeDocument/2006/relationships/image" Target="../media/image45.wmf"/><Relationship Id="rId7" Type="http://schemas.openxmlformats.org/officeDocument/2006/relationships/control" Target="../activeX/activeX12.xml"/><Relationship Id="rId12" Type="http://schemas.openxmlformats.org/officeDocument/2006/relationships/control" Target="../activeX/activeX17.xml"/><Relationship Id="rId17" Type="http://schemas.openxmlformats.org/officeDocument/2006/relationships/image" Target="../media/image42.wmf"/><Relationship Id="rId2" Type="http://schemas.openxmlformats.org/officeDocument/2006/relationships/control" Target="../activeX/activeX7.xml"/><Relationship Id="rId16" Type="http://schemas.openxmlformats.org/officeDocument/2006/relationships/image" Target="../media/image38.wmf"/><Relationship Id="rId20" Type="http://schemas.openxmlformats.org/officeDocument/2006/relationships/image" Target="../media/image44.wmf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1.xml"/><Relationship Id="rId11" Type="http://schemas.openxmlformats.org/officeDocument/2006/relationships/control" Target="../activeX/activeX16.xml"/><Relationship Id="rId5" Type="http://schemas.openxmlformats.org/officeDocument/2006/relationships/control" Target="../activeX/activeX10.xml"/><Relationship Id="rId15" Type="http://schemas.openxmlformats.org/officeDocument/2006/relationships/image" Target="../media/image40.jpg"/><Relationship Id="rId10" Type="http://schemas.openxmlformats.org/officeDocument/2006/relationships/control" Target="../activeX/activeX15.xml"/><Relationship Id="rId19" Type="http://schemas.openxmlformats.org/officeDocument/2006/relationships/image" Target="../media/image43.wmf"/><Relationship Id="rId4" Type="http://schemas.openxmlformats.org/officeDocument/2006/relationships/control" Target="../activeX/activeX9.xml"/><Relationship Id="rId9" Type="http://schemas.openxmlformats.org/officeDocument/2006/relationships/control" Target="../activeX/activeX14.xml"/><Relationship Id="rId14" Type="http://schemas.openxmlformats.org/officeDocument/2006/relationships/slideLayout" Target="../slideLayouts/slideLayout22.xml"/><Relationship Id="rId22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81.xml"/><Relationship Id="rId21" Type="http://schemas.microsoft.com/office/2007/relationships/hdphoto" Target="../media/hdphoto7.wdp"/><Relationship Id="rId7" Type="http://schemas.openxmlformats.org/officeDocument/2006/relationships/image" Target="../media/image9.png"/><Relationship Id="rId12" Type="http://schemas.openxmlformats.org/officeDocument/2006/relationships/slide" Target="slide6.xml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8.jp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9.wdp"/><Relationship Id="rId18" Type="http://schemas.microsoft.com/office/2007/relationships/hdphoto" Target="../media/hdphoto7.wdp"/><Relationship Id="rId3" Type="http://schemas.openxmlformats.org/officeDocument/2006/relationships/slide" Target="slide17.xml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16.png"/><Relationship Id="rId2" Type="http://schemas.openxmlformats.org/officeDocument/2006/relationships/image" Target="../media/image17.jpg"/><Relationship Id="rId16" Type="http://schemas.microsoft.com/office/2007/relationships/hdphoto" Target="../media/hdphoto10.wdp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microsoft.com/office/2007/relationships/hdphoto" Target="../media/hdphoto8.wdp"/><Relationship Id="rId15" Type="http://schemas.openxmlformats.org/officeDocument/2006/relationships/image" Target="../media/image20.png"/><Relationship Id="rId10" Type="http://schemas.microsoft.com/office/2007/relationships/hdphoto" Target="../media/hdphoto5.wdp"/><Relationship Id="rId19" Type="http://schemas.openxmlformats.org/officeDocument/2006/relationships/slide" Target="slide8.xml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23.png"/><Relationship Id="rId5" Type="http://schemas.microsoft.com/office/2007/relationships/hdphoto" Target="../media/hdphoto12.wdp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216618" y="491832"/>
            <a:ext cx="1016113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4341" y="3277265"/>
            <a:ext cx="3998298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Môn</a:t>
            </a:r>
            <a:r>
              <a:rPr kumimoji="0" lang="en-US" sz="67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Toán</a:t>
            </a:r>
            <a:endParaRPr kumimoji="0" lang="en-US" sz="6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389190" y="3797910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37 + 25 = ?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31"/>
            <a:ext cx="5438770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7422" r="-1353" b="14049"/>
          <a:stretch/>
        </p:blipFill>
        <p:spPr>
          <a:xfrm>
            <a:off x="4828654" y="4044414"/>
            <a:ext cx="2127068" cy="293076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85C9F4F0-25FB-43CE-895B-372060A52CBC}"/>
              </a:ext>
            </a:extLst>
          </p:cNvPr>
          <p:cNvGrpSpPr/>
          <p:nvPr/>
        </p:nvGrpSpPr>
        <p:grpSpPr>
          <a:xfrm>
            <a:off x="444186" y="1249715"/>
            <a:ext cx="5118567" cy="1615368"/>
            <a:chOff x="1480748" y="976516"/>
            <a:chExt cx="5118567" cy="1615368"/>
          </a:xfrm>
        </p:grpSpPr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80C857E1-207E-418E-9D35-34B68E1397CE}"/>
                </a:ext>
              </a:extLst>
            </p:cNvPr>
            <p:cNvSpPr/>
            <p:nvPr/>
          </p:nvSpPr>
          <p:spPr>
            <a:xfrm>
              <a:off x="198916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605AAA1B-D0C7-4022-A6D0-C1BE95478C7D}"/>
                </a:ext>
              </a:extLst>
            </p:cNvPr>
            <p:cNvSpPr/>
            <p:nvPr/>
          </p:nvSpPr>
          <p:spPr>
            <a:xfrm>
              <a:off x="2503161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77C0FCB0-90DF-4F35-9702-9F1291C2B686}"/>
                </a:ext>
              </a:extLst>
            </p:cNvPr>
            <p:cNvSpPr/>
            <p:nvPr/>
          </p:nvSpPr>
          <p:spPr>
            <a:xfrm>
              <a:off x="3049364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FE3A4692-E3AE-437B-AA2F-73CFCBCA7EA6}"/>
                </a:ext>
              </a:extLst>
            </p:cNvPr>
            <p:cNvSpPr/>
            <p:nvPr/>
          </p:nvSpPr>
          <p:spPr>
            <a:xfrm>
              <a:off x="198916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C7A40D70-43BA-413D-8B67-AD37D3158999}"/>
                </a:ext>
              </a:extLst>
            </p:cNvPr>
            <p:cNvSpPr/>
            <p:nvPr/>
          </p:nvSpPr>
          <p:spPr>
            <a:xfrm>
              <a:off x="2503161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56B8D156-753E-44C6-8A46-0A663435B9C2}"/>
                </a:ext>
              </a:extLst>
            </p:cNvPr>
            <p:cNvSpPr/>
            <p:nvPr/>
          </p:nvSpPr>
          <p:spPr>
            <a:xfrm>
              <a:off x="3049364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99B83141-B906-404B-9664-F07598D39E11}"/>
                </a:ext>
              </a:extLst>
            </p:cNvPr>
            <p:cNvSpPr/>
            <p:nvPr/>
          </p:nvSpPr>
          <p:spPr>
            <a:xfrm>
              <a:off x="1992581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079FB0D2-7BBF-482B-B46B-3B835369DA8E}"/>
                </a:ext>
              </a:extLst>
            </p:cNvPr>
            <p:cNvSpPr/>
            <p:nvPr/>
          </p:nvSpPr>
          <p:spPr>
            <a:xfrm>
              <a:off x="2506574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6591721C-7549-4103-983C-68BF60D9BCB3}"/>
                </a:ext>
              </a:extLst>
            </p:cNvPr>
            <p:cNvSpPr/>
            <p:nvPr/>
          </p:nvSpPr>
          <p:spPr>
            <a:xfrm>
              <a:off x="3052777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B6DC9DF5-5954-4FCE-9948-78CEA61433C9}"/>
                </a:ext>
              </a:extLst>
            </p:cNvPr>
            <p:cNvSpPr/>
            <p:nvPr/>
          </p:nvSpPr>
          <p:spPr>
            <a:xfrm>
              <a:off x="1480748" y="223107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95BCB483-18DA-489A-AE4A-73B27E9A4D51}"/>
                </a:ext>
              </a:extLst>
            </p:cNvPr>
            <p:cNvSpPr/>
            <p:nvPr/>
          </p:nvSpPr>
          <p:spPr>
            <a:xfrm>
              <a:off x="1994741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059AD5F7-E85E-4D62-AC79-5C1D30DBAE3D}"/>
                </a:ext>
              </a:extLst>
            </p:cNvPr>
            <p:cNvSpPr/>
            <p:nvPr/>
          </p:nvSpPr>
          <p:spPr>
            <a:xfrm>
              <a:off x="2514310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512A7EBD-4A94-462E-9799-3085C1B02E9D}"/>
                </a:ext>
              </a:extLst>
            </p:cNvPr>
            <p:cNvSpPr/>
            <p:nvPr/>
          </p:nvSpPr>
          <p:spPr>
            <a:xfrm>
              <a:off x="3588860" y="22063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87D4ADC0-6FEA-4A26-9520-9240CC0613AF}"/>
                </a:ext>
              </a:extLst>
            </p:cNvPr>
            <p:cNvSpPr/>
            <p:nvPr/>
          </p:nvSpPr>
          <p:spPr>
            <a:xfrm>
              <a:off x="4102853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1D805D9C-D63E-4241-89B7-05A86A8F279E}"/>
                </a:ext>
              </a:extLst>
            </p:cNvPr>
            <p:cNvSpPr/>
            <p:nvPr/>
          </p:nvSpPr>
          <p:spPr>
            <a:xfrm>
              <a:off x="4649056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C33FBED7-743F-4F33-B611-B1249953C0AE}"/>
                </a:ext>
              </a:extLst>
            </p:cNvPr>
            <p:cNvSpPr/>
            <p:nvPr/>
          </p:nvSpPr>
          <p:spPr>
            <a:xfrm>
              <a:off x="3593130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D6B2CFCB-960D-4478-8936-EEF16613B42A}"/>
                </a:ext>
              </a:extLst>
            </p:cNvPr>
            <p:cNvSpPr/>
            <p:nvPr/>
          </p:nvSpPr>
          <p:spPr>
            <a:xfrm>
              <a:off x="3593130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8EF64031-6D24-4E6A-8B5E-ACCB6C6B42FC}"/>
                </a:ext>
              </a:extLst>
            </p:cNvPr>
            <p:cNvSpPr/>
            <p:nvPr/>
          </p:nvSpPr>
          <p:spPr>
            <a:xfrm>
              <a:off x="3557619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EB3C9DC0-6D78-46C0-93AA-5A20A3A98A0A}"/>
                </a:ext>
              </a:extLst>
            </p:cNvPr>
            <p:cNvSpPr/>
            <p:nvPr/>
          </p:nvSpPr>
          <p:spPr>
            <a:xfrm>
              <a:off x="3064902" y="22519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tar: 5 Points 80">
              <a:extLst>
                <a:ext uri="{FF2B5EF4-FFF2-40B4-BE49-F238E27FC236}">
                  <a16:creationId xmlns:a16="http://schemas.microsoft.com/office/drawing/2014/main" id="{4E7BF9D8-8275-4A02-837C-D85350BF25DC}"/>
                </a:ext>
              </a:extLst>
            </p:cNvPr>
            <p:cNvSpPr/>
            <p:nvPr/>
          </p:nvSpPr>
          <p:spPr>
            <a:xfrm>
              <a:off x="4114873" y="101168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:a16="http://schemas.microsoft.com/office/drawing/2014/main" id="{D6BC6B53-7794-4737-907F-11E9150CC577}"/>
                </a:ext>
              </a:extLst>
            </p:cNvPr>
            <p:cNvSpPr/>
            <p:nvPr/>
          </p:nvSpPr>
          <p:spPr>
            <a:xfrm>
              <a:off x="4628866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tar: 5 Points 82">
              <a:extLst>
                <a:ext uri="{FF2B5EF4-FFF2-40B4-BE49-F238E27FC236}">
                  <a16:creationId xmlns:a16="http://schemas.microsoft.com/office/drawing/2014/main" id="{5C33A0CF-43FC-444F-891D-9AECAFD15A97}"/>
                </a:ext>
              </a:extLst>
            </p:cNvPr>
            <p:cNvSpPr/>
            <p:nvPr/>
          </p:nvSpPr>
          <p:spPr>
            <a:xfrm>
              <a:off x="5175069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tar: 5 Points 83">
              <a:extLst>
                <a:ext uri="{FF2B5EF4-FFF2-40B4-BE49-F238E27FC236}">
                  <a16:creationId xmlns:a16="http://schemas.microsoft.com/office/drawing/2014/main" id="{4D0A69A2-BC64-40AF-9E1B-BA0F5836EB65}"/>
                </a:ext>
              </a:extLst>
            </p:cNvPr>
            <p:cNvSpPr/>
            <p:nvPr/>
          </p:nvSpPr>
          <p:spPr>
            <a:xfrm>
              <a:off x="4114873" y="136921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tar: 5 Points 84">
              <a:extLst>
                <a:ext uri="{FF2B5EF4-FFF2-40B4-BE49-F238E27FC236}">
                  <a16:creationId xmlns:a16="http://schemas.microsoft.com/office/drawing/2014/main" id="{12D32492-3748-460F-8DE0-C13F5BD74141}"/>
                </a:ext>
              </a:extLst>
            </p:cNvPr>
            <p:cNvSpPr/>
            <p:nvPr/>
          </p:nvSpPr>
          <p:spPr>
            <a:xfrm>
              <a:off x="4628866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tar: 5 Points 85">
              <a:extLst>
                <a:ext uri="{FF2B5EF4-FFF2-40B4-BE49-F238E27FC236}">
                  <a16:creationId xmlns:a16="http://schemas.microsoft.com/office/drawing/2014/main" id="{9126C7A0-EBFF-4DB3-AF15-FE41425297D6}"/>
                </a:ext>
              </a:extLst>
            </p:cNvPr>
            <p:cNvSpPr/>
            <p:nvPr/>
          </p:nvSpPr>
          <p:spPr>
            <a:xfrm>
              <a:off x="5175069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tar: 5 Points 86">
              <a:extLst>
                <a:ext uri="{FF2B5EF4-FFF2-40B4-BE49-F238E27FC236}">
                  <a16:creationId xmlns:a16="http://schemas.microsoft.com/office/drawing/2014/main" id="{F765B01E-E05A-4BD6-B971-9196DC708756}"/>
                </a:ext>
              </a:extLst>
            </p:cNvPr>
            <p:cNvSpPr/>
            <p:nvPr/>
          </p:nvSpPr>
          <p:spPr>
            <a:xfrm>
              <a:off x="4118286" y="177018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tar: 5 Points 87">
              <a:extLst>
                <a:ext uri="{FF2B5EF4-FFF2-40B4-BE49-F238E27FC236}">
                  <a16:creationId xmlns:a16="http://schemas.microsoft.com/office/drawing/2014/main" id="{47AC7A1A-39A1-4525-AB3C-DBE2535309EC}"/>
                </a:ext>
              </a:extLst>
            </p:cNvPr>
            <p:cNvSpPr/>
            <p:nvPr/>
          </p:nvSpPr>
          <p:spPr>
            <a:xfrm>
              <a:off x="4632279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tar: 5 Points 88">
              <a:extLst>
                <a:ext uri="{FF2B5EF4-FFF2-40B4-BE49-F238E27FC236}">
                  <a16:creationId xmlns:a16="http://schemas.microsoft.com/office/drawing/2014/main" id="{7FB4CDB6-1A53-4E19-86A8-C8CF9784BA39}"/>
                </a:ext>
              </a:extLst>
            </p:cNvPr>
            <p:cNvSpPr/>
            <p:nvPr/>
          </p:nvSpPr>
          <p:spPr>
            <a:xfrm>
              <a:off x="5178482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id="{01D14CC3-011E-4A63-A42A-9BB96F887180}"/>
                </a:ext>
              </a:extLst>
            </p:cNvPr>
            <p:cNvSpPr/>
            <p:nvPr/>
          </p:nvSpPr>
          <p:spPr>
            <a:xfrm>
              <a:off x="5718835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tar: 5 Points 90">
              <a:extLst>
                <a:ext uri="{FF2B5EF4-FFF2-40B4-BE49-F238E27FC236}">
                  <a16:creationId xmlns:a16="http://schemas.microsoft.com/office/drawing/2014/main" id="{77288157-02B9-4184-8C97-BCEF21121202}"/>
                </a:ext>
              </a:extLst>
            </p:cNvPr>
            <p:cNvSpPr/>
            <p:nvPr/>
          </p:nvSpPr>
          <p:spPr>
            <a:xfrm>
              <a:off x="5718835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tar: 5 Points 91">
              <a:extLst>
                <a:ext uri="{FF2B5EF4-FFF2-40B4-BE49-F238E27FC236}">
                  <a16:creationId xmlns:a16="http://schemas.microsoft.com/office/drawing/2014/main" id="{6FB5FDCE-E92B-42A0-A13F-86A5FF5B8AE9}"/>
                </a:ext>
              </a:extLst>
            </p:cNvPr>
            <p:cNvSpPr/>
            <p:nvPr/>
          </p:nvSpPr>
          <p:spPr>
            <a:xfrm>
              <a:off x="5718836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tar: 5 Points 92">
              <a:extLst>
                <a:ext uri="{FF2B5EF4-FFF2-40B4-BE49-F238E27FC236}">
                  <a16:creationId xmlns:a16="http://schemas.microsoft.com/office/drawing/2014/main" id="{FA8B8C2A-3AF7-4A26-9F34-B198F0F87722}"/>
                </a:ext>
              </a:extLst>
            </p:cNvPr>
            <p:cNvSpPr/>
            <p:nvPr/>
          </p:nvSpPr>
          <p:spPr>
            <a:xfrm>
              <a:off x="150548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tar: 5 Points 93">
              <a:extLst>
                <a:ext uri="{FF2B5EF4-FFF2-40B4-BE49-F238E27FC236}">
                  <a16:creationId xmlns:a16="http://schemas.microsoft.com/office/drawing/2014/main" id="{D3D3537C-84AB-4FC9-96F7-B1B77EBBFC07}"/>
                </a:ext>
              </a:extLst>
            </p:cNvPr>
            <p:cNvSpPr/>
            <p:nvPr/>
          </p:nvSpPr>
          <p:spPr>
            <a:xfrm>
              <a:off x="150548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tar: 5 Points 94">
              <a:extLst>
                <a:ext uri="{FF2B5EF4-FFF2-40B4-BE49-F238E27FC236}">
                  <a16:creationId xmlns:a16="http://schemas.microsoft.com/office/drawing/2014/main" id="{23BF96C6-8858-455B-8231-62CFCA886E3F}"/>
                </a:ext>
              </a:extLst>
            </p:cNvPr>
            <p:cNvSpPr/>
            <p:nvPr/>
          </p:nvSpPr>
          <p:spPr>
            <a:xfrm>
              <a:off x="1505489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:a16="http://schemas.microsoft.com/office/drawing/2014/main" id="{A1176250-4692-4365-9047-73D70D3A02B9}"/>
                </a:ext>
              </a:extLst>
            </p:cNvPr>
            <p:cNvSpPr/>
            <p:nvPr/>
          </p:nvSpPr>
          <p:spPr>
            <a:xfrm>
              <a:off x="6200729" y="97651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tar: 5 Points 96">
              <a:extLst>
                <a:ext uri="{FF2B5EF4-FFF2-40B4-BE49-F238E27FC236}">
                  <a16:creationId xmlns:a16="http://schemas.microsoft.com/office/drawing/2014/main" id="{EBD9E635-95D1-4F16-ADC5-BFCF189C6BD5}"/>
                </a:ext>
              </a:extLst>
            </p:cNvPr>
            <p:cNvSpPr/>
            <p:nvPr/>
          </p:nvSpPr>
          <p:spPr>
            <a:xfrm>
              <a:off x="6200729" y="133404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:a16="http://schemas.microsoft.com/office/drawing/2014/main" id="{01A58F63-8832-445D-A7D4-21115ACAE182}"/>
                </a:ext>
              </a:extLst>
            </p:cNvPr>
            <p:cNvSpPr/>
            <p:nvPr/>
          </p:nvSpPr>
          <p:spPr>
            <a:xfrm>
              <a:off x="6200730" y="17350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4EBF66A-BB71-4341-A1DA-6C7D8E0D68E4}"/>
              </a:ext>
            </a:extLst>
          </p:cNvPr>
          <p:cNvGrpSpPr/>
          <p:nvPr/>
        </p:nvGrpSpPr>
        <p:grpSpPr>
          <a:xfrm>
            <a:off x="6454255" y="1208565"/>
            <a:ext cx="5056159" cy="1165251"/>
            <a:chOff x="6454255" y="1208565"/>
            <a:chExt cx="5056159" cy="1165251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F9C5401E-DCB0-4578-A2F9-D11261BE5D92}"/>
                </a:ext>
              </a:extLst>
            </p:cNvPr>
            <p:cNvSpPr/>
            <p:nvPr/>
          </p:nvSpPr>
          <p:spPr>
            <a:xfrm>
              <a:off x="6881173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:a16="http://schemas.microsoft.com/office/drawing/2014/main" id="{C707C39E-695A-4711-A683-9477D68A44C6}"/>
                </a:ext>
              </a:extLst>
            </p:cNvPr>
            <p:cNvSpPr/>
            <p:nvPr/>
          </p:nvSpPr>
          <p:spPr>
            <a:xfrm>
              <a:off x="7395166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id="{F38C2F85-9711-4F1B-BD84-47E78D83DF60}"/>
                </a:ext>
              </a:extLst>
            </p:cNvPr>
            <p:cNvSpPr/>
            <p:nvPr/>
          </p:nvSpPr>
          <p:spPr>
            <a:xfrm>
              <a:off x="7941369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id="{6FCCF07A-AF78-4C23-856A-AF1DB6C1059C}"/>
                </a:ext>
              </a:extLst>
            </p:cNvPr>
            <p:cNvSpPr/>
            <p:nvPr/>
          </p:nvSpPr>
          <p:spPr>
            <a:xfrm>
              <a:off x="6880197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id="{B7A37BAD-3B56-4AD8-93A2-97F33A649E25}"/>
                </a:ext>
              </a:extLst>
            </p:cNvPr>
            <p:cNvSpPr/>
            <p:nvPr/>
          </p:nvSpPr>
          <p:spPr>
            <a:xfrm>
              <a:off x="7395166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:a16="http://schemas.microsoft.com/office/drawing/2014/main" id="{83E03D02-B453-423F-9136-2420EF76712D}"/>
                </a:ext>
              </a:extLst>
            </p:cNvPr>
            <p:cNvSpPr/>
            <p:nvPr/>
          </p:nvSpPr>
          <p:spPr>
            <a:xfrm>
              <a:off x="7941369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tar: 5 Points 99">
              <a:extLst>
                <a:ext uri="{FF2B5EF4-FFF2-40B4-BE49-F238E27FC236}">
                  <a16:creationId xmlns:a16="http://schemas.microsoft.com/office/drawing/2014/main" id="{C9AC5101-62E5-4E88-A635-5C3042C01ACF}"/>
                </a:ext>
              </a:extLst>
            </p:cNvPr>
            <p:cNvSpPr/>
            <p:nvPr/>
          </p:nvSpPr>
          <p:spPr>
            <a:xfrm>
              <a:off x="8465915" y="1249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tar: 5 Points 100">
              <a:extLst>
                <a:ext uri="{FF2B5EF4-FFF2-40B4-BE49-F238E27FC236}">
                  <a16:creationId xmlns:a16="http://schemas.microsoft.com/office/drawing/2014/main" id="{2D4C79ED-5272-43CF-A7B6-6442D36B90BE}"/>
                </a:ext>
              </a:extLst>
            </p:cNvPr>
            <p:cNvSpPr/>
            <p:nvPr/>
          </p:nvSpPr>
          <p:spPr>
            <a:xfrm>
              <a:off x="8979908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tar: 5 Points 101">
              <a:extLst>
                <a:ext uri="{FF2B5EF4-FFF2-40B4-BE49-F238E27FC236}">
                  <a16:creationId xmlns:a16="http://schemas.microsoft.com/office/drawing/2014/main" id="{6341040E-9A6D-489C-8B10-FF8BCC8670B8}"/>
                </a:ext>
              </a:extLst>
            </p:cNvPr>
            <p:cNvSpPr/>
            <p:nvPr/>
          </p:nvSpPr>
          <p:spPr>
            <a:xfrm>
              <a:off x="9526111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tar: 5 Points 102">
              <a:extLst>
                <a:ext uri="{FF2B5EF4-FFF2-40B4-BE49-F238E27FC236}">
                  <a16:creationId xmlns:a16="http://schemas.microsoft.com/office/drawing/2014/main" id="{4C0D48F5-DA6E-431B-8797-A567706A7E22}"/>
                </a:ext>
              </a:extLst>
            </p:cNvPr>
            <p:cNvSpPr/>
            <p:nvPr/>
          </p:nvSpPr>
          <p:spPr>
            <a:xfrm>
              <a:off x="8465915" y="160726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tar: 5 Points 103">
              <a:extLst>
                <a:ext uri="{FF2B5EF4-FFF2-40B4-BE49-F238E27FC236}">
                  <a16:creationId xmlns:a16="http://schemas.microsoft.com/office/drawing/2014/main" id="{29B623F4-8FA4-4F8C-A746-6BA1A13FFD97}"/>
                </a:ext>
              </a:extLst>
            </p:cNvPr>
            <p:cNvSpPr/>
            <p:nvPr/>
          </p:nvSpPr>
          <p:spPr>
            <a:xfrm>
              <a:off x="8979908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tar: 5 Points 104">
              <a:extLst>
                <a:ext uri="{FF2B5EF4-FFF2-40B4-BE49-F238E27FC236}">
                  <a16:creationId xmlns:a16="http://schemas.microsoft.com/office/drawing/2014/main" id="{50D4D8CB-1FEF-4861-8757-0591CAA50AAE}"/>
                </a:ext>
              </a:extLst>
            </p:cNvPr>
            <p:cNvSpPr/>
            <p:nvPr/>
          </p:nvSpPr>
          <p:spPr>
            <a:xfrm>
              <a:off x="9526111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tar: 5 Points 105">
              <a:extLst>
                <a:ext uri="{FF2B5EF4-FFF2-40B4-BE49-F238E27FC236}">
                  <a16:creationId xmlns:a16="http://schemas.microsoft.com/office/drawing/2014/main" id="{46496191-2118-4015-96E5-9807F66B4DF3}"/>
                </a:ext>
              </a:extLst>
            </p:cNvPr>
            <p:cNvSpPr/>
            <p:nvPr/>
          </p:nvSpPr>
          <p:spPr>
            <a:xfrm>
              <a:off x="10051633" y="122615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tar: 5 Points 106">
              <a:extLst>
                <a:ext uri="{FF2B5EF4-FFF2-40B4-BE49-F238E27FC236}">
                  <a16:creationId xmlns:a16="http://schemas.microsoft.com/office/drawing/2014/main" id="{C66098C1-F9FF-4D61-8D3D-5BF1B09C8C08}"/>
                </a:ext>
              </a:extLst>
            </p:cNvPr>
            <p:cNvSpPr/>
            <p:nvPr/>
          </p:nvSpPr>
          <p:spPr>
            <a:xfrm>
              <a:off x="10565626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tar: 5 Points 107">
              <a:extLst>
                <a:ext uri="{FF2B5EF4-FFF2-40B4-BE49-F238E27FC236}">
                  <a16:creationId xmlns:a16="http://schemas.microsoft.com/office/drawing/2014/main" id="{14111888-6936-4F63-B7B5-30AF3570CDAE}"/>
                </a:ext>
              </a:extLst>
            </p:cNvPr>
            <p:cNvSpPr/>
            <p:nvPr/>
          </p:nvSpPr>
          <p:spPr>
            <a:xfrm>
              <a:off x="11111829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tar: 5 Points 108">
              <a:extLst>
                <a:ext uri="{FF2B5EF4-FFF2-40B4-BE49-F238E27FC236}">
                  <a16:creationId xmlns:a16="http://schemas.microsoft.com/office/drawing/2014/main" id="{0510D8DC-A62F-4937-8738-83C5F64A2952}"/>
                </a:ext>
              </a:extLst>
            </p:cNvPr>
            <p:cNvSpPr/>
            <p:nvPr/>
          </p:nvSpPr>
          <p:spPr>
            <a:xfrm>
              <a:off x="10051633" y="15837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tar: 5 Points 109">
              <a:extLst>
                <a:ext uri="{FF2B5EF4-FFF2-40B4-BE49-F238E27FC236}">
                  <a16:creationId xmlns:a16="http://schemas.microsoft.com/office/drawing/2014/main" id="{0593040F-B481-4F66-A94F-74DEDC7481A5}"/>
                </a:ext>
              </a:extLst>
            </p:cNvPr>
            <p:cNvSpPr/>
            <p:nvPr/>
          </p:nvSpPr>
          <p:spPr>
            <a:xfrm>
              <a:off x="10565626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tar: 5 Points 110">
              <a:extLst>
                <a:ext uri="{FF2B5EF4-FFF2-40B4-BE49-F238E27FC236}">
                  <a16:creationId xmlns:a16="http://schemas.microsoft.com/office/drawing/2014/main" id="{8C16E710-2BB3-41A2-8E5C-1C7083E10437}"/>
                </a:ext>
              </a:extLst>
            </p:cNvPr>
            <p:cNvSpPr/>
            <p:nvPr/>
          </p:nvSpPr>
          <p:spPr>
            <a:xfrm>
              <a:off x="11111829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tar: 5 Points 111">
              <a:extLst>
                <a:ext uri="{FF2B5EF4-FFF2-40B4-BE49-F238E27FC236}">
                  <a16:creationId xmlns:a16="http://schemas.microsoft.com/office/drawing/2014/main" id="{B827470D-4A4E-4565-8BB9-801F33CC0863}"/>
                </a:ext>
              </a:extLst>
            </p:cNvPr>
            <p:cNvSpPr/>
            <p:nvPr/>
          </p:nvSpPr>
          <p:spPr>
            <a:xfrm>
              <a:off x="6461207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tar: 5 Points 112">
              <a:extLst>
                <a:ext uri="{FF2B5EF4-FFF2-40B4-BE49-F238E27FC236}">
                  <a16:creationId xmlns:a16="http://schemas.microsoft.com/office/drawing/2014/main" id="{DC008C9D-EAD7-46DB-9FB9-FFB385C80979}"/>
                </a:ext>
              </a:extLst>
            </p:cNvPr>
            <p:cNvSpPr/>
            <p:nvPr/>
          </p:nvSpPr>
          <p:spPr>
            <a:xfrm>
              <a:off x="6460231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tar: 5 Points 113">
              <a:extLst>
                <a:ext uri="{FF2B5EF4-FFF2-40B4-BE49-F238E27FC236}">
                  <a16:creationId xmlns:a16="http://schemas.microsoft.com/office/drawing/2014/main" id="{EA25E096-FD81-43EF-8636-6CDC324D6E3C}"/>
                </a:ext>
              </a:extLst>
            </p:cNvPr>
            <p:cNvSpPr/>
            <p:nvPr/>
          </p:nvSpPr>
          <p:spPr>
            <a:xfrm>
              <a:off x="6874221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tar: 5 Points 114">
              <a:extLst>
                <a:ext uri="{FF2B5EF4-FFF2-40B4-BE49-F238E27FC236}">
                  <a16:creationId xmlns:a16="http://schemas.microsoft.com/office/drawing/2014/main" id="{469C3423-4CE4-4523-880F-F08987A30643}"/>
                </a:ext>
              </a:extLst>
            </p:cNvPr>
            <p:cNvSpPr/>
            <p:nvPr/>
          </p:nvSpPr>
          <p:spPr>
            <a:xfrm>
              <a:off x="7389190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tar: 5 Points 115">
              <a:extLst>
                <a:ext uri="{FF2B5EF4-FFF2-40B4-BE49-F238E27FC236}">
                  <a16:creationId xmlns:a16="http://schemas.microsoft.com/office/drawing/2014/main" id="{43E1E4C1-CB6A-434C-AB8E-8D417E4CFD69}"/>
                </a:ext>
              </a:extLst>
            </p:cNvPr>
            <p:cNvSpPr/>
            <p:nvPr/>
          </p:nvSpPr>
          <p:spPr>
            <a:xfrm>
              <a:off x="7935393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tar: 5 Points 116">
              <a:extLst>
                <a:ext uri="{FF2B5EF4-FFF2-40B4-BE49-F238E27FC236}">
                  <a16:creationId xmlns:a16="http://schemas.microsoft.com/office/drawing/2014/main" id="{EE4E2C62-A1C2-4E6B-A2AE-4B553B3EE2F2}"/>
                </a:ext>
              </a:extLst>
            </p:cNvPr>
            <p:cNvSpPr/>
            <p:nvPr/>
          </p:nvSpPr>
          <p:spPr>
            <a:xfrm>
              <a:off x="8459939" y="19987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tar: 5 Points 117">
              <a:extLst>
                <a:ext uri="{FF2B5EF4-FFF2-40B4-BE49-F238E27FC236}">
                  <a16:creationId xmlns:a16="http://schemas.microsoft.com/office/drawing/2014/main" id="{39F261FF-6E0D-4CF7-9F69-DCF010777732}"/>
                </a:ext>
              </a:extLst>
            </p:cNvPr>
            <p:cNvSpPr/>
            <p:nvPr/>
          </p:nvSpPr>
          <p:spPr>
            <a:xfrm>
              <a:off x="6454255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1677040" y="3089152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37 </a:t>
            </a:r>
            <a:r>
              <a:rPr lang="en-US" sz="2800" b="1" dirty="0" err="1">
                <a:solidFill>
                  <a:srgbClr val="0000FF"/>
                </a:solidFill>
              </a:rPr>
              <a:t>ngôi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sao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8107116" y="3030417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25 </a:t>
            </a:r>
            <a:r>
              <a:rPr lang="en-US" sz="2800" b="1" dirty="0" err="1">
                <a:solidFill>
                  <a:srgbClr val="0000FF"/>
                </a:solidFill>
              </a:rPr>
              <a:t>ngôi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sao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432673" y="4422546"/>
            <a:ext cx="4104419" cy="1144082"/>
            <a:chOff x="974406" y="3509825"/>
            <a:chExt cx="4104419" cy="1144082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68179"/>
                <a:gd name="adj2" fmla="val -1856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5006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hai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tháng</a:t>
              </a:r>
              <a:r>
                <a:rPr lang="en-US" sz="2400" dirty="0">
                  <a:solidFill>
                    <a:schemeClr val="bg1"/>
                  </a:solidFill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</a:rPr>
                <a:t>tớ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ngôi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sao</a:t>
              </a:r>
              <a:r>
                <a:rPr lang="en-US" sz="24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2227632" y="596407"/>
            <a:ext cx="2113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8384718" y="551623"/>
            <a:ext cx="2113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9" grpId="0" animBg="1"/>
      <p:bldP spid="121" grpId="0"/>
      <p:bldP spid="122" grpId="0"/>
      <p:bldP spid="78" grpId="0"/>
      <p:bldP spid="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27156" y="1133416"/>
          <a:ext cx="3543889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0548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3371389" y="1795973"/>
            <a:ext cx="1191816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1046206" y="1785953"/>
            <a:ext cx="2329042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37 + 25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8565" y="1936462"/>
            <a:ext cx="352499" cy="1762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1219" y="1936462"/>
            <a:ext cx="352499" cy="1762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066" y="1936462"/>
            <a:ext cx="352499" cy="1762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4AC00-B507-4FA3-AC78-E880F7206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410" y="4033743"/>
            <a:ext cx="352499" cy="1762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064" y="4033743"/>
            <a:ext cx="352499" cy="1762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1265111" y="6047441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37 + 25 = 62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Hướng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6159591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7944819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8147172" y="4269366"/>
            <a:ext cx="364304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 5 bằng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2, nhớ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8210652" y="5125409"/>
            <a:ext cx="328861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 2 bằng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bằng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7556678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7691859" y="3968977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8207289" y="6098440"/>
            <a:ext cx="3155158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73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168284" y="3674583"/>
              <a:ext cx="2950334" cy="7772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Vậy 37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+ 25 = 62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6161850" y="223465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7963869" y="2207793"/>
            <a:ext cx="3867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thẳng đơn vị, chục thẳng chục, viết dấu cộng, kẻ gạch ngang thay cho dấu 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7969963" y="3749437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6535536" y="2805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6326790" y="28110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8904936" y="3809677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83084" y="1066739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Hướng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84" name="TextBox1" r:id="rId2" imgW="561960" imgH="514440"/>
        </mc:Choice>
        <mc:Fallback>
          <p:control name="TextBox1" r:id="rId2" imgW="561960" imgH="514440">
            <p:pic>
              <p:nvPicPr>
                <p:cNvPr id="7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38621" y="183161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5" name="TextBox2" r:id="rId3" imgW="571680" imgH="476280"/>
        </mc:Choice>
        <mc:Fallback>
          <p:control name="TextBox2" r:id="rId3" imgW="571680" imgH="476280">
            <p:pic>
              <p:nvPicPr>
                <p:cNvPr id="77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2079" y="228391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6" name="TextBox3" r:id="rId4" imgW="361800" imgH="352440"/>
        </mc:Choice>
        <mc:Fallback>
          <p:control name="TextBox3" r:id="rId4" imgW="361800" imgH="352440">
            <p:pic>
              <p:nvPicPr>
                <p:cNvPr id="7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85033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492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8985 0.13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6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84 -0.032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9" grpId="0"/>
      <p:bldP spid="58" grpId="0"/>
      <p:bldP spid="67" grpId="0"/>
      <p:bldP spid="6" grpId="0" animBg="1"/>
      <p:bldP spid="68" grpId="0" animBg="1"/>
      <p:bldP spid="82" grpId="0"/>
      <p:bldP spid="83" grpId="0"/>
      <p:bldP spid="84" grpId="0"/>
      <p:bldP spid="85" grpId="0"/>
      <p:bldP spid="86" grpId="0"/>
      <p:bldP spid="87" grpId="0"/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2903768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688996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4891349" y="4269366"/>
            <a:ext cx="522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cộng 7 bằng 13,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4905204" y="4748484"/>
            <a:ext cx="567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bằng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viết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300855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4436036" y="3968977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2906027" y="223465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714140" y="2405011"/>
            <a:ext cx="4919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 vị thẳng đơn vị, chục thẳng chục, viết dấu cộng, kẻ gạch ngang thay cho dấu 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714140" y="3749437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279713" y="2805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070967" y="28110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759954" y="3815058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43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46 + 37 = 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050415" y="555635"/>
            <a:ext cx="152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01" name="TextBox1" r:id="rId2" imgW="561960" imgH="514440"/>
        </mc:Choice>
        <mc:Fallback>
          <p:control name="TextBox1" r:id="rId2" imgW="561960" imgH="514440">
            <p:pic>
              <p:nvPicPr>
                <p:cNvPr id="7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82798" y="183161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2" name="TextBox2" r:id="rId3" imgW="571680" imgH="476280"/>
        </mc:Choice>
        <mc:Fallback>
          <p:control name="TextBox2" r:id="rId3" imgW="571680" imgH="476280">
            <p:pic>
              <p:nvPicPr>
                <p:cNvPr id="77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86256" y="228391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3" name="TextBox3" r:id="rId4" imgW="361800" imgH="352440"/>
        </mc:Choice>
        <mc:Fallback>
          <p:control name="TextBox3" r:id="rId4" imgW="361800" imgH="352440">
            <p:pic>
              <p:nvPicPr>
                <p:cNvPr id="7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29210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383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8" grpId="0"/>
      <p:bldP spid="67" grpId="0"/>
      <p:bldP spid="6" grpId="0" animBg="1"/>
      <p:bldP spid="68" grpId="0" animBg="1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6571484" y="637370"/>
            <a:ext cx="5620516" cy="2640601"/>
            <a:chOff x="168284" y="3638942"/>
            <a:chExt cx="5620516" cy="2640601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2"/>
              <a:ext cx="5620516" cy="2640601"/>
            </a:xfrm>
            <a:prstGeom prst="wedgeEllipseCallout">
              <a:avLst>
                <a:gd name="adj1" fmla="val -56436"/>
                <a:gd name="adj2" fmla="val 7191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789524" y="4174412"/>
              <a:ext cx="4378036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Khi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thực hiện phép cộng có nhớ trong phạm vi 100, số nhớ được thêm vào kết quả của lượt cộng thứ 2.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7422" r="-1353" b="14049"/>
          <a:stretch/>
        </p:blipFill>
        <p:spPr>
          <a:xfrm>
            <a:off x="3972628" y="3228621"/>
            <a:ext cx="2598856" cy="3580819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141726" y="637370"/>
            <a:ext cx="4998310" cy="2316879"/>
            <a:chOff x="974406" y="3509825"/>
            <a:chExt cx="4104419" cy="1144082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36831"/>
                <a:gd name="adj2" fmla="val 7400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425173" y="3710017"/>
              <a:ext cx="3500693" cy="592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thực hiện phép cộng có nhớ trong phạm vi 100, số nhớ được thêm vào đâu?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03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93969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17173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62162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9922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24033" y="228430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47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83338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8372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67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2078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232898" y="33386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824309" y="2847307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011223" y="3338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694844" y="33781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373544" y="2875013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487022" y="337811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244078" y="336426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6936647" y="290272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063963" y="336425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613212" y="329498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9361187" y="2902715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419241" y="33088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4" grpId="0"/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19 + 43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58 + 26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47 + 14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66 + 25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1961658" y="408578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963917" y="352313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4497047" y="408578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499306" y="3523125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7004714" y="415505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7006973" y="359240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9484675" y="41273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9486934" y="356469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367794" y="4025268"/>
            <a:ext cx="416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146093" y="4030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875435" y="403035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669723" y="404119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402118" y="408036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196363" y="408094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898342" y="405881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703110" y="405881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215" name="TextBox1" r:id="rId2" imgW="561960" imgH="514440"/>
        </mc:Choice>
        <mc:Fallback>
          <p:control name="TextBox1" r:id="rId2" imgW="561960" imgH="51444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40688" y="312009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16" name="TextBox2" r:id="rId3" imgW="571680" imgH="476280"/>
        </mc:Choice>
        <mc:Fallback>
          <p:control name="TextBox2" r:id="rId3" imgW="571680" imgH="476280">
            <p:pic>
              <p:nvPicPr>
                <p:cNvPr id="65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44146" y="357239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17" name="TextBox3" r:id="rId4" imgW="361800" imgH="352440"/>
        </mc:Choice>
        <mc:Fallback>
          <p:control name="TextBox3" r:id="rId4" imgW="361800" imgH="352440">
            <p:pic>
              <p:nvPicPr>
                <p:cNvPr id="66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87100" y="334156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18" name="TextBox4" r:id="rId5" imgW="561960" imgH="514440"/>
        </mc:Choice>
        <mc:Fallback>
          <p:control name="TextBox4" r:id="rId5" imgW="561960" imgH="514440">
            <p:pic>
              <p:nvPicPr>
                <p:cNvPr id="69" name="TextBox4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76077" y="3120091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19" name="TextBox5" r:id="rId6" imgW="571680" imgH="476280"/>
        </mc:Choice>
        <mc:Fallback>
          <p:control name="TextBox5" r:id="rId6" imgW="571680" imgH="476280">
            <p:pic>
              <p:nvPicPr>
                <p:cNvPr id="70" name="TextBox5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79535" y="3572386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0" name="TextBox6" r:id="rId7" imgW="361800" imgH="352440"/>
        </mc:Choice>
        <mc:Fallback>
          <p:control name="TextBox6" r:id="rId7" imgW="361800" imgH="352440">
            <p:pic>
              <p:nvPicPr>
                <p:cNvPr id="71" name="TextBox6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22489" y="3341561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1" name="TextBox7" r:id="rId8" imgW="561960" imgH="514440"/>
        </mc:Choice>
        <mc:Fallback>
          <p:control name="TextBox7" r:id="rId8" imgW="561960" imgH="514440">
            <p:pic>
              <p:nvPicPr>
                <p:cNvPr id="74" name="TextBox7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183744" y="318936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2" name="TextBox8" r:id="rId9" imgW="571680" imgH="476280"/>
        </mc:Choice>
        <mc:Fallback>
          <p:control name="TextBox8" r:id="rId9" imgW="571680" imgH="476280">
            <p:pic>
              <p:nvPicPr>
                <p:cNvPr id="75" name="TextBox8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187202" y="364166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3" name="TextBox9" r:id="rId10" imgW="361800" imgH="352440"/>
        </mc:Choice>
        <mc:Fallback>
          <p:control name="TextBox9" r:id="rId10" imgW="361800" imgH="352440">
            <p:pic>
              <p:nvPicPr>
                <p:cNvPr id="76" name="TextBox9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30156" y="341083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4" name="TextBox10" r:id="rId11" imgW="561960" imgH="514440"/>
        </mc:Choice>
        <mc:Fallback>
          <p:control name="TextBox10" r:id="rId11" imgW="561960" imgH="514440">
            <p:pic>
              <p:nvPicPr>
                <p:cNvPr id="79" name="TextBox10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663705" y="316165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5" name="TextBox11" r:id="rId12" imgW="571680" imgH="476280"/>
        </mc:Choice>
        <mc:Fallback>
          <p:control name="TextBox11" r:id="rId12" imgW="571680" imgH="476280">
            <p:pic>
              <p:nvPicPr>
                <p:cNvPr id="80" name="TextBox1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667163" y="361395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6" name="TextBox12" r:id="rId13" imgW="361800" imgH="352440"/>
        </mc:Choice>
        <mc:Fallback>
          <p:control name="TextBox12" r:id="rId13" imgW="361800" imgH="352440">
            <p:pic>
              <p:nvPicPr>
                <p:cNvPr id="81" name="TextBox1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310117" y="338312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  <p:bldP spid="42" grpId="0" animBg="1"/>
      <p:bldP spid="67" grpId="0"/>
      <p:bldP spid="72" grpId="0"/>
      <p:bldP spid="77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216618" y="491832"/>
            <a:ext cx="1016113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54830" y="3277265"/>
            <a:ext cx="3477323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Tạm</a:t>
            </a:r>
            <a:r>
              <a:rPr kumimoji="0" lang="en-US" sz="67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biệt</a:t>
            </a:r>
            <a:endParaRPr kumimoji="0" lang="en-US" sz="6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85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3126509" y="3679317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Thu hoạch trứng gà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4" name="Right Arrow 13">
            <a:hlinkClick r:id="rId19" action="ppaction://hlinksldjump"/>
          </p:cNvPr>
          <p:cNvSpPr/>
          <p:nvPr/>
        </p:nvSpPr>
        <p:spPr>
          <a:xfrm>
            <a:off x="11281144" y="6131065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EB40A-1148-4170-A202-8B311779F03D}"/>
                </a:ext>
              </a:extLst>
            </p:cNvPr>
            <p:cNvSpPr txBox="1"/>
            <p:nvPr/>
          </p:nvSpPr>
          <p:spPr>
            <a:xfrm>
              <a:off x="6978182" y="1159270"/>
              <a:ext cx="2092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+mn-lt"/>
                </a:rPr>
                <a:t>8 + 6 = ?</a:t>
              </a:r>
              <a:endParaRPr lang="en-US" sz="36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13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2680042" y="3429000"/>
            <a:ext cx="3905250" cy="3051053"/>
          </a:xfrm>
          <a:prstGeom prst="cloudCallout">
            <a:avLst>
              <a:gd name="adj1" fmla="val -71663"/>
              <a:gd name="adj2" fmla="val -120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87117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86998"/>
              <a:chOff x="7543800" y="1237875"/>
              <a:chExt cx="1027307" cy="168699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77218"/>
                <a:chOff x="4987482" y="5070260"/>
                <a:chExt cx="1027307" cy="1077218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45</a:t>
                  </a:r>
                </a:p>
                <a:p>
                  <a:r>
                    <a:rPr lang="en-US" sz="3200" b="1" dirty="0" smtClean="0">
                      <a:solidFill>
                        <a:schemeClr val="bg1"/>
                      </a:solidFill>
                    </a:rPr>
                    <a:t>22</a:t>
                  </a:r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70612" y="6147478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758709" y="2340098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9A2B736-C3A0-459A-B620-DC96D5657695}"/>
              </a:ext>
            </a:extLst>
          </p:cNvPr>
          <p:cNvSpPr txBox="1"/>
          <p:nvPr/>
        </p:nvSpPr>
        <p:spPr>
          <a:xfrm>
            <a:off x="4358323" y="4113779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45</a:t>
            </a:r>
          </a:p>
          <a:p>
            <a:r>
              <a:rPr lang="en-US" sz="3200" b="1" dirty="0" smtClean="0">
                <a:solidFill>
                  <a:srgbClr val="002060"/>
                </a:solidFill>
              </a:rPr>
              <a:t>22</a:t>
            </a:r>
            <a:endParaRPr lang="en-US" sz="3200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5A8FAB-1B15-4D4F-96AC-5D22FF458111}"/>
              </a:ext>
            </a:extLst>
          </p:cNvPr>
          <p:cNvCxnSpPr/>
          <p:nvPr/>
        </p:nvCxnSpPr>
        <p:spPr>
          <a:xfrm>
            <a:off x="4167672" y="5200004"/>
            <a:ext cx="84666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B4BE7A-518D-4C6B-88DF-239207972761}"/>
              </a:ext>
            </a:extLst>
          </p:cNvPr>
          <p:cNvSpPr txBox="1"/>
          <p:nvPr/>
        </p:nvSpPr>
        <p:spPr>
          <a:xfrm>
            <a:off x="4085618" y="437538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+mn-lt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283AC7-197A-4980-BEDF-FCF4BCE10A21}"/>
              </a:ext>
            </a:extLst>
          </p:cNvPr>
          <p:cNvSpPr txBox="1"/>
          <p:nvPr/>
        </p:nvSpPr>
        <p:spPr>
          <a:xfrm>
            <a:off x="4342092" y="521600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67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208572B-208F-B346-A968-25B7D5897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2019" y1="50000" x2="62019" y2="50000"/>
                        <a14:foregroundMark x1="61058" y1="48148" x2="61058" y2="48148"/>
                        <a14:foregroundMark x1="57212" y1="48148" x2="57212" y2="48148"/>
                        <a14:backgroundMark x1="64904" y1="49537" x2="64904" y2="49537"/>
                        <a14:backgroundMark x1="61538" y1="47685" x2="61538" y2="47685"/>
                        <a14:backgroundMark x1="58654" y1="48611" x2="58654" y2="48611"/>
                        <a14:backgroundMark x1="58654" y1="52315" x2="58654" y2="52315"/>
                        <a14:backgroundMark x1="60577" y1="39352" x2="60577" y2="39352"/>
                        <a14:backgroundMark x1="65385" y1="25926" x2="65385" y2="25926"/>
                        <a14:backgroundMark x1="56731" y1="25926" x2="56731" y2="25926"/>
                        <a14:backgroundMark x1="49038" y1="30093" x2="49038" y2="30093"/>
                        <a14:backgroundMark x1="46154" y1="32407" x2="46154" y2="32407"/>
                        <a14:backgroundMark x1="46154" y1="38426" x2="46154" y2="38426"/>
                        <a14:backgroundMark x1="49038" y1="28241" x2="49038" y2="28241"/>
                        <a14:backgroundMark x1="39904" y1="32407" x2="39904" y2="32407"/>
                        <a14:backgroundMark x1="61058" y1="50463" x2="61058" y2="50463"/>
                        <a14:backgroundMark x1="61058" y1="50463" x2="61058" y2="50463"/>
                        <a14:backgroundMark x1="60096" y1="49074" x2="60096" y2="49074"/>
                        <a14:backgroundMark x1="60577" y1="49074" x2="60577" y2="49074"/>
                        <a14:backgroundMark x1="62019" y1="50926" x2="62019" y2="50926"/>
                        <a14:backgroundMark x1="61538" y1="50926" x2="61058" y2="48611"/>
                        <a14:backgroundMark x1="34615" y1="56481" x2="34615" y2="56481"/>
                        <a14:backgroundMark x1="39423" y1="54167" x2="39423" y2="5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571" y="4826000"/>
            <a:ext cx="1761067" cy="18288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4EBED7EB-A2AE-EE44-AFAF-D6200009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8117" y1="65649" x2="58117" y2="65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6448" y="4976281"/>
            <a:ext cx="2607733" cy="2218267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099E3C7-9593-6B41-91F2-6550FF17F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34" b="98113" l="8896" r="89571">
                        <a14:foregroundMark x1="9202" y1="21698" x2="9202" y2="21698"/>
                        <a14:foregroundMark x1="69939" y1="35220" x2="69939" y2="35220"/>
                        <a14:foregroundMark x1="73926" y1="47799" x2="73926" y2="47799"/>
                        <a14:foregroundMark x1="72086" y1="61006" x2="72086" y2="61006"/>
                        <a14:foregroundMark x1="64417" y1="92138" x2="64417" y2="92138"/>
                        <a14:foregroundMark x1="58589" y1="98113" x2="58589" y2="98113"/>
                        <a14:foregroundMark x1="65644" y1="58805" x2="65644" y2="58805"/>
                        <a14:foregroundMark x1="66871" y1="59748" x2="66871" y2="59748"/>
                        <a14:foregroundMark x1="71166" y1="24528" x2="71166" y2="24528"/>
                        <a14:foregroundMark x1="71166" y1="21698" x2="71166" y2="21698"/>
                        <a14:foregroundMark x1="71166" y1="21698" x2="71166" y2="21698"/>
                        <a14:foregroundMark x1="72086" y1="22327" x2="72086" y2="22327"/>
                        <a14:foregroundMark x1="67485" y1="21698" x2="67485" y2="21698"/>
                        <a14:foregroundMark x1="67485" y1="20755" x2="67485" y2="20755"/>
                        <a14:foregroundMark x1="69018" y1="22956" x2="69018" y2="22956"/>
                        <a14:foregroundMark x1="69632" y1="23270" x2="69632" y2="23270"/>
                        <a14:foregroundMark x1="67178" y1="20440" x2="67178" y2="20440"/>
                        <a14:foregroundMark x1="67791" y1="21069" x2="67791" y2="21069"/>
                        <a14:foregroundMark x1="69632" y1="21069" x2="69632" y2="21069"/>
                        <a14:foregroundMark x1="68405" y1="20755" x2="68405" y2="20755"/>
                        <a14:foregroundMark x1="67724" y1="23270" x2="67485" y2="23585"/>
                        <a14:foregroundMark x1="68678" y1="22013" x2="67724" y2="23270"/>
                        <a14:foregroundMark x1="69632" y1="20755" x2="68678" y2="22013"/>
                        <a14:backgroundMark x1="64724" y1="39623" x2="64724" y2="39623"/>
                        <a14:backgroundMark x1="68712" y1="36478" x2="68712" y2="36478"/>
                        <a14:backgroundMark x1="55828" y1="80818" x2="55828" y2="80818"/>
                        <a14:backgroundMark x1="47239" y1="19497" x2="47239" y2="19497"/>
                        <a14:backgroundMark x1="69018" y1="39308" x2="69018" y2="39308"/>
                        <a14:backgroundMark x1="71166" y1="41509" x2="71166" y2="41509"/>
                        <a14:backgroundMark x1="71472" y1="50000" x2="71472" y2="50000"/>
                        <a14:backgroundMark x1="71472" y1="56604" x2="71472" y2="56604"/>
                        <a14:backgroundMark x1="64417" y1="59434" x2="64417" y2="59434"/>
                        <a14:backgroundMark x1="63497" y1="57233" x2="63497" y2="57233"/>
                        <a14:backgroundMark x1="23006" y1="30503" x2="23006" y2="30503"/>
                        <a14:backgroundMark x1="37423" y1="33333" x2="37423" y2="33333"/>
                        <a14:backgroundMark x1="63497" y1="63836" x2="63497" y2="63836"/>
                        <a14:backgroundMark x1="64417" y1="58491" x2="64417" y2="58491"/>
                        <a14:backgroundMark x1="65031" y1="58176" x2="65031" y2="58176"/>
                        <a14:backgroundMark x1="65031" y1="59434" x2="65031" y2="59434"/>
                        <a14:backgroundMark x1="64417" y1="58805" x2="64417" y2="58805"/>
                        <a14:backgroundMark x1="67178" y1="32075" x2="67178" y2="32075"/>
                        <a14:backgroundMark x1="66871" y1="23899" x2="66871" y2="23899"/>
                        <a14:backgroundMark x1="68405" y1="25472" x2="68405" y2="25472"/>
                        <a14:backgroundMark x1="69018" y1="24843" x2="69018" y2="24843"/>
                        <a14:backgroundMark x1="68712" y1="24214" x2="68712" y2="24214"/>
                        <a14:backgroundMark x1="67178" y1="23270" x2="67178" y2="23270"/>
                        <a14:backgroundMark x1="66564" y1="22013" x2="66564" y2="22013"/>
                        <a14:backgroundMark x1="69325" y1="24214" x2="69325" y2="24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7511" y="5417641"/>
            <a:ext cx="2760133" cy="2692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1E889-FE07-C240-823B-C852CDE153B0}"/>
              </a:ext>
            </a:extLst>
          </p:cNvPr>
          <p:cNvSpPr txBox="1"/>
          <p:nvPr/>
        </p:nvSpPr>
        <p:spPr>
          <a:xfrm>
            <a:off x="1258400" y="725543"/>
            <a:ext cx="10092501" cy="379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219170"/>
            <a:endParaRPr lang="en-VN" sz="1867" dirty="0"/>
          </a:p>
        </p:txBody>
      </p:sp>
      <p:sp>
        <p:nvSpPr>
          <p:cNvPr id="5" name="Google Shape;657;p36">
            <a:extLst>
              <a:ext uri="{FF2B5EF4-FFF2-40B4-BE49-F238E27FC236}">
                <a16:creationId xmlns:a16="http://schemas.microsoft.com/office/drawing/2014/main" id="{AAF2E5B5-C2CC-C34F-8DC2-E38246F71C19}"/>
              </a:ext>
            </a:extLst>
          </p:cNvPr>
          <p:cNvSpPr txBox="1">
            <a:spLocks/>
          </p:cNvSpPr>
          <p:nvPr/>
        </p:nvSpPr>
        <p:spPr>
          <a:xfrm>
            <a:off x="841099" y="3404121"/>
            <a:ext cx="10509803" cy="1722825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lnSpc>
                <a:spcPct val="150000"/>
              </a:lnSpc>
            </a:pPr>
            <a:r>
              <a:rPr lang="en-US" sz="7200" b="1" dirty="0" err="1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Phép</a:t>
            </a:r>
            <a:r>
              <a:rPr lang="en-US" sz="7200" b="1" dirty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cộng</a:t>
            </a:r>
            <a:r>
              <a:rPr lang="en-US" sz="7200" b="1" dirty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 (</a:t>
            </a:r>
            <a:r>
              <a:rPr lang="en-US" sz="7200" b="1" dirty="0" err="1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có</a:t>
            </a:r>
            <a:r>
              <a:rPr lang="en-US" sz="7200" b="1" dirty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nhớ</a:t>
            </a:r>
            <a:r>
              <a:rPr lang="en-US" sz="7200" b="1" dirty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) </a:t>
            </a:r>
            <a:r>
              <a:rPr lang="en-US" sz="7200" b="1" dirty="0" err="1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trong</a:t>
            </a:r>
            <a:r>
              <a:rPr lang="en-US" sz="7200" b="1" dirty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phạm</a:t>
            </a:r>
            <a:r>
              <a:rPr lang="en-US" sz="7200" b="1" dirty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 vi 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CBAFD-96F0-5E4A-927B-2CE8F1286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5182">
            <a:off x="9204227" y="15900"/>
            <a:ext cx="2385459" cy="2385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5602EA-1458-A747-B206-60DE56DB253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 rot="21300827">
            <a:off x="-412732" y="-465668"/>
            <a:ext cx="3283423" cy="34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2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Thứ hai ngày </a:t>
            </a:r>
            <a:r>
              <a:rPr lang="en-US" sz="2800" b="1" dirty="0" smtClean="0">
                <a:latin typeface="HP001 4 hàng" panose="020B0603050302020204" pitchFamily="34" charset="0"/>
              </a:rPr>
              <a:t>8 </a:t>
            </a:r>
            <a:r>
              <a:rPr lang="en-US" sz="2800" b="1" dirty="0">
                <a:latin typeface="HP001 4 hàng" panose="020B0603050302020204" pitchFamily="34" charset="0"/>
              </a:rPr>
              <a:t>tháng 11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3534" y="1315053"/>
            <a:ext cx="7272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Phép cộng (có nhớ) trong phạm vi </a:t>
            </a:r>
            <a:r>
              <a:rPr lang="en-US" sz="2800" b="1" dirty="0" smtClean="0">
                <a:latin typeface="HP001 4 hàng" panose="020B0603050302020204" pitchFamily="34" charset="0"/>
              </a:rPr>
              <a:t>100 (tiết 1)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3719</TotalTime>
  <Words>453</Words>
  <Application>Microsoft Office PowerPoint</Application>
  <PresentationFormat>Widescreen</PresentationFormat>
  <Paragraphs>111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宋体</vt:lpstr>
      <vt:lpstr>Arial</vt:lpstr>
      <vt:lpstr>Arial-Rounded</vt:lpstr>
      <vt:lpstr>Bookman Old Style</vt:lpstr>
      <vt:lpstr>Calibri</vt:lpstr>
      <vt:lpstr>Chewy</vt:lpstr>
      <vt:lpstr>HP001 4 hàng</vt:lpstr>
      <vt:lpstr>Montserrat</vt:lpstr>
      <vt:lpstr>Open Sans</vt:lpstr>
      <vt:lpstr>Roboto</vt:lpstr>
      <vt:lpstr>Roboto Light</vt:lpstr>
      <vt:lpstr>Signika</vt:lpstr>
      <vt:lpstr>Times New Roman</vt:lpstr>
      <vt:lpstr>UTM Avo</vt:lpstr>
      <vt:lpstr>1_Office Theme</vt:lpstr>
      <vt:lpstr>Office Theme</vt:lpstr>
      <vt:lpstr>Take a Walk Today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535</cp:revision>
  <dcterms:created xsi:type="dcterms:W3CDTF">2021-02-20T02:56:00Z</dcterms:created>
  <dcterms:modified xsi:type="dcterms:W3CDTF">2021-11-07T09:59:44Z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