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jpeg" ContentType="image/jpeg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3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4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5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6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7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4.xml" ContentType="application/vnd.openxmlformats-officedocument.presentationml.notesSlide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  <p:sldMasterId id="2147483757" r:id="rId3"/>
    <p:sldMasterId id="2147483790" r:id="rId4"/>
    <p:sldMasterId id="2147483802" r:id="rId5"/>
    <p:sldMasterId id="2147483814" r:id="rId6"/>
    <p:sldMasterId id="2147483826" r:id="rId7"/>
    <p:sldMasterId id="2147483838" r:id="rId8"/>
  </p:sldMasterIdLst>
  <p:notesMasterIdLst>
    <p:notesMasterId r:id="rId27"/>
  </p:notesMasterIdLst>
  <p:sldIdLst>
    <p:sldId id="578" r:id="rId9"/>
    <p:sldId id="257" r:id="rId10"/>
    <p:sldId id="579" r:id="rId11"/>
    <p:sldId id="580" r:id="rId12"/>
    <p:sldId id="581" r:id="rId13"/>
    <p:sldId id="582" r:id="rId14"/>
    <p:sldId id="574" r:id="rId15"/>
    <p:sldId id="304" r:id="rId16"/>
    <p:sldId id="389" r:id="rId17"/>
    <p:sldId id="584" r:id="rId18"/>
    <p:sldId id="575" r:id="rId19"/>
    <p:sldId id="583" r:id="rId20"/>
    <p:sldId id="576" r:id="rId21"/>
    <p:sldId id="399" r:id="rId22"/>
    <p:sldId id="395" r:id="rId23"/>
    <p:sldId id="402" r:id="rId24"/>
    <p:sldId id="281" r:id="rId25"/>
    <p:sldId id="573" r:id="rId26"/>
  </p:sldIdLst>
  <p:sldSz cx="12192000" cy="6858000"/>
  <p:notesSz cx="6858000" cy="9144000"/>
  <p:custDataLst>
    <p:tags r:id="rId2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000FF"/>
    <a:srgbClr val="FCD5B5"/>
    <a:srgbClr val="F8CBAD"/>
    <a:srgbClr val="00FF00"/>
    <a:srgbClr val="006600"/>
    <a:srgbClr val="FFFFCC"/>
    <a:srgbClr val="51B416"/>
    <a:srgbClr val="E6B9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 varScale="1">
        <p:scale>
          <a:sx n="70" d="100"/>
          <a:sy n="70" d="100"/>
        </p:scale>
        <p:origin x="6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gs" Target="tags/tag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customschemas.google.com/relationships/presentationmetadata" Target="metadata"/><Relationship Id="rId8" Type="http://schemas.openxmlformats.org/officeDocument/2006/relationships/slideMaster" Target="slideMasters/slideMaster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34.wmf"/><Relationship Id="rId7" Type="http://schemas.openxmlformats.org/officeDocument/2006/relationships/image" Target="../media/image43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89656-CB92-4D09-BA43-383B1889AF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212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511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9645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2553600" y="2858700"/>
            <a:ext cx="7084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1" name="Google Shape;181;p21"/>
          <p:cNvSpPr txBox="1">
            <a:spLocks noGrp="1"/>
          </p:cNvSpPr>
          <p:nvPr>
            <p:ph type="subTitle" idx="2"/>
          </p:nvPr>
        </p:nvSpPr>
        <p:spPr>
          <a:xfrm>
            <a:off x="3941000" y="4209433"/>
            <a:ext cx="4310000" cy="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  <p:sp>
        <p:nvSpPr>
          <p:cNvPr id="182" name="Google Shape;182;p21"/>
          <p:cNvSpPr/>
          <p:nvPr/>
        </p:nvSpPr>
        <p:spPr>
          <a:xfrm flipH="1">
            <a:off x="6723020" y="6317267"/>
            <a:ext cx="5468989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21"/>
          <p:cNvSpPr/>
          <p:nvPr/>
        </p:nvSpPr>
        <p:spPr>
          <a:xfrm rot="2700000" flipH="1">
            <a:off x="-76587" y="-880096"/>
            <a:ext cx="2884156" cy="269773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184;p21"/>
          <p:cNvSpPr/>
          <p:nvPr/>
        </p:nvSpPr>
        <p:spPr>
          <a:xfrm flipH="1">
            <a:off x="7554289" y="-1431833"/>
            <a:ext cx="4986064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185;p21"/>
          <p:cNvSpPr/>
          <p:nvPr/>
        </p:nvSpPr>
        <p:spPr>
          <a:xfrm rot="4358284" flipH="1">
            <a:off x="-2748193" y="4090830"/>
            <a:ext cx="5370569" cy="244182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03261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2"/>
          <p:cNvSpPr/>
          <p:nvPr/>
        </p:nvSpPr>
        <p:spPr>
          <a:xfrm rot="-5400000" flipH="1">
            <a:off x="-606677" y="5581788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112B5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" name="Google Shape;188;p22"/>
          <p:cNvSpPr/>
          <p:nvPr/>
        </p:nvSpPr>
        <p:spPr>
          <a:xfrm rot="10095794" flipH="1">
            <a:off x="7369109" y="6208870"/>
            <a:ext cx="4850400" cy="2800813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112B5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" name="Google Shape;189;p22"/>
          <p:cNvSpPr/>
          <p:nvPr/>
        </p:nvSpPr>
        <p:spPr>
          <a:xfrm rot="-5601006" flipH="1">
            <a:off x="10452091" y="290859"/>
            <a:ext cx="4453796" cy="2677136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190;p22"/>
          <p:cNvSpPr/>
          <p:nvPr/>
        </p:nvSpPr>
        <p:spPr>
          <a:xfrm flipH="1">
            <a:off x="-1250177" y="-7786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" name="Google Shape;191;p22"/>
          <p:cNvSpPr txBox="1">
            <a:spLocks noGrp="1"/>
          </p:cNvSpPr>
          <p:nvPr>
            <p:ph type="ctrTitle"/>
          </p:nvPr>
        </p:nvSpPr>
        <p:spPr>
          <a:xfrm>
            <a:off x="2125703" y="1711967"/>
            <a:ext cx="21752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subTitle" idx="1"/>
          </p:nvPr>
        </p:nvSpPr>
        <p:spPr>
          <a:xfrm>
            <a:off x="2125700" y="2125333"/>
            <a:ext cx="263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ctrTitle" idx="2"/>
          </p:nvPr>
        </p:nvSpPr>
        <p:spPr>
          <a:xfrm>
            <a:off x="2125703" y="3305324"/>
            <a:ext cx="21752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94" name="Google Shape;194;p22"/>
          <p:cNvSpPr txBox="1">
            <a:spLocks noGrp="1"/>
          </p:cNvSpPr>
          <p:nvPr>
            <p:ph type="subTitle" idx="3"/>
          </p:nvPr>
        </p:nvSpPr>
        <p:spPr>
          <a:xfrm>
            <a:off x="2131633" y="3722800"/>
            <a:ext cx="25928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5" name="Google Shape;195;p22"/>
          <p:cNvSpPr txBox="1">
            <a:spLocks noGrp="1"/>
          </p:cNvSpPr>
          <p:nvPr>
            <p:ph type="ctrTitle" idx="4"/>
          </p:nvPr>
        </p:nvSpPr>
        <p:spPr>
          <a:xfrm>
            <a:off x="2125703" y="4898697"/>
            <a:ext cx="21752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96" name="Google Shape;196;p22"/>
          <p:cNvSpPr txBox="1">
            <a:spLocks noGrp="1"/>
          </p:cNvSpPr>
          <p:nvPr>
            <p:ph type="subTitle" idx="5"/>
          </p:nvPr>
        </p:nvSpPr>
        <p:spPr>
          <a:xfrm>
            <a:off x="2125700" y="5313500"/>
            <a:ext cx="2645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7" name="Google Shape;197;p22"/>
          <p:cNvSpPr txBox="1">
            <a:spLocks noGrp="1"/>
          </p:cNvSpPr>
          <p:nvPr>
            <p:ph type="ctrTitle" idx="6"/>
          </p:nvPr>
        </p:nvSpPr>
        <p:spPr>
          <a:xfrm>
            <a:off x="7859869" y="1711967"/>
            <a:ext cx="21752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22"/>
          <p:cNvSpPr txBox="1">
            <a:spLocks noGrp="1"/>
          </p:cNvSpPr>
          <p:nvPr>
            <p:ph type="subTitle" idx="7"/>
          </p:nvPr>
        </p:nvSpPr>
        <p:spPr>
          <a:xfrm>
            <a:off x="7450633" y="2125333"/>
            <a:ext cx="25928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9" name="Google Shape;199;p22"/>
          <p:cNvSpPr txBox="1">
            <a:spLocks noGrp="1"/>
          </p:cNvSpPr>
          <p:nvPr>
            <p:ph type="ctrTitle" idx="8"/>
          </p:nvPr>
        </p:nvSpPr>
        <p:spPr>
          <a:xfrm>
            <a:off x="7859869" y="3305324"/>
            <a:ext cx="21752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00" name="Google Shape;200;p22"/>
          <p:cNvSpPr txBox="1">
            <a:spLocks noGrp="1"/>
          </p:cNvSpPr>
          <p:nvPr>
            <p:ph type="subTitle" idx="9"/>
          </p:nvPr>
        </p:nvSpPr>
        <p:spPr>
          <a:xfrm>
            <a:off x="7450633" y="3722700"/>
            <a:ext cx="25928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1" name="Google Shape;201;p22"/>
          <p:cNvSpPr txBox="1">
            <a:spLocks noGrp="1"/>
          </p:cNvSpPr>
          <p:nvPr>
            <p:ph type="ctrTitle" idx="13"/>
          </p:nvPr>
        </p:nvSpPr>
        <p:spPr>
          <a:xfrm>
            <a:off x="7859869" y="4898697"/>
            <a:ext cx="21752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02" name="Google Shape;202;p22"/>
          <p:cNvSpPr txBox="1">
            <a:spLocks noGrp="1"/>
          </p:cNvSpPr>
          <p:nvPr>
            <p:ph type="subTitle" idx="14"/>
          </p:nvPr>
        </p:nvSpPr>
        <p:spPr>
          <a:xfrm>
            <a:off x="7450733" y="5313500"/>
            <a:ext cx="25928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 idx="15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63222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 1">
  <p:cSld name="Title and six columns  1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3"/>
          <p:cNvSpPr txBox="1">
            <a:spLocks noGrp="1"/>
          </p:cNvSpPr>
          <p:nvPr>
            <p:ph type="ctrTitle"/>
          </p:nvPr>
        </p:nvSpPr>
        <p:spPr>
          <a:xfrm>
            <a:off x="2568972" y="2293484"/>
            <a:ext cx="1784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1"/>
          </p:nvPr>
        </p:nvSpPr>
        <p:spPr>
          <a:xfrm>
            <a:off x="1855772" y="2706851"/>
            <a:ext cx="24980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ctrTitle" idx="2"/>
          </p:nvPr>
        </p:nvSpPr>
        <p:spPr>
          <a:xfrm>
            <a:off x="2568972" y="3579984"/>
            <a:ext cx="1784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3"/>
          </p:nvPr>
        </p:nvSpPr>
        <p:spPr>
          <a:xfrm>
            <a:off x="1855772" y="3997475"/>
            <a:ext cx="24980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ctrTitle" idx="4"/>
          </p:nvPr>
        </p:nvSpPr>
        <p:spPr>
          <a:xfrm>
            <a:off x="2568972" y="4870600"/>
            <a:ext cx="1784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subTitle" idx="5"/>
          </p:nvPr>
        </p:nvSpPr>
        <p:spPr>
          <a:xfrm>
            <a:off x="1855772" y="5285416"/>
            <a:ext cx="24980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ctrTitle" idx="6"/>
          </p:nvPr>
        </p:nvSpPr>
        <p:spPr>
          <a:xfrm>
            <a:off x="7838228" y="2283967"/>
            <a:ext cx="1784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23"/>
          <p:cNvSpPr txBox="1">
            <a:spLocks noGrp="1"/>
          </p:cNvSpPr>
          <p:nvPr>
            <p:ph type="subTitle" idx="7"/>
          </p:nvPr>
        </p:nvSpPr>
        <p:spPr>
          <a:xfrm>
            <a:off x="7838228" y="2697333"/>
            <a:ext cx="24980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ctrTitle" idx="8"/>
          </p:nvPr>
        </p:nvSpPr>
        <p:spPr>
          <a:xfrm>
            <a:off x="7838228" y="3610117"/>
            <a:ext cx="1784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4" name="Google Shape;214;p23"/>
          <p:cNvSpPr txBox="1">
            <a:spLocks noGrp="1"/>
          </p:cNvSpPr>
          <p:nvPr>
            <p:ph type="subTitle" idx="9"/>
          </p:nvPr>
        </p:nvSpPr>
        <p:spPr>
          <a:xfrm>
            <a:off x="7838228" y="4027492"/>
            <a:ext cx="24980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5" name="Google Shape;215;p23"/>
          <p:cNvSpPr txBox="1">
            <a:spLocks noGrp="1"/>
          </p:cNvSpPr>
          <p:nvPr>
            <p:ph type="ctrTitle" idx="13"/>
          </p:nvPr>
        </p:nvSpPr>
        <p:spPr>
          <a:xfrm>
            <a:off x="7838228" y="4870584"/>
            <a:ext cx="1784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6" name="Google Shape;216;p23"/>
          <p:cNvSpPr txBox="1">
            <a:spLocks noGrp="1"/>
          </p:cNvSpPr>
          <p:nvPr>
            <p:ph type="subTitle" idx="14"/>
          </p:nvPr>
        </p:nvSpPr>
        <p:spPr>
          <a:xfrm>
            <a:off x="7838228" y="5285400"/>
            <a:ext cx="24980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7" name="Google Shape;217;p23"/>
          <p:cNvSpPr/>
          <p:nvPr/>
        </p:nvSpPr>
        <p:spPr>
          <a:xfrm rot="8999889">
            <a:off x="10222771" y="5047604"/>
            <a:ext cx="3321253" cy="27759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" name="Google Shape;218;p23"/>
          <p:cNvSpPr/>
          <p:nvPr/>
        </p:nvSpPr>
        <p:spPr>
          <a:xfrm>
            <a:off x="10710734" y="-7282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219;p23"/>
          <p:cNvSpPr/>
          <p:nvPr/>
        </p:nvSpPr>
        <p:spPr>
          <a:xfrm>
            <a:off x="0" y="6496635"/>
            <a:ext cx="3398477" cy="1545176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220;p23"/>
          <p:cNvSpPr/>
          <p:nvPr/>
        </p:nvSpPr>
        <p:spPr>
          <a:xfrm rot="-2700000">
            <a:off x="-1801049" y="-340418"/>
            <a:ext cx="4401056" cy="2864596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221;p23"/>
          <p:cNvSpPr txBox="1">
            <a:spLocks noGrp="1"/>
          </p:cNvSpPr>
          <p:nvPr>
            <p:ph type="title" idx="15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68384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4"/>
          <p:cNvSpPr txBox="1">
            <a:spLocks noGrp="1"/>
          </p:cNvSpPr>
          <p:nvPr>
            <p:ph type="title"/>
          </p:nvPr>
        </p:nvSpPr>
        <p:spPr>
          <a:xfrm>
            <a:off x="1451100" y="2465867"/>
            <a:ext cx="5272800" cy="1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4"/>
          <p:cNvSpPr txBox="1">
            <a:spLocks noGrp="1"/>
          </p:cNvSpPr>
          <p:nvPr>
            <p:ph type="subTitle" idx="1"/>
          </p:nvPr>
        </p:nvSpPr>
        <p:spPr>
          <a:xfrm>
            <a:off x="1320100" y="3862900"/>
            <a:ext cx="4001200" cy="10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5" name="Google Shape;225;p24"/>
          <p:cNvSpPr/>
          <p:nvPr/>
        </p:nvSpPr>
        <p:spPr>
          <a:xfrm>
            <a:off x="10172055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226;p24"/>
          <p:cNvSpPr/>
          <p:nvPr/>
        </p:nvSpPr>
        <p:spPr>
          <a:xfrm>
            <a:off x="10408811" y="-91266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24"/>
          <p:cNvSpPr/>
          <p:nvPr/>
        </p:nvSpPr>
        <p:spPr>
          <a:xfrm rot="-2700000" flipH="1">
            <a:off x="-1696711" y="4284267"/>
            <a:ext cx="2883937" cy="2697528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228;p24"/>
          <p:cNvSpPr/>
          <p:nvPr/>
        </p:nvSpPr>
        <p:spPr>
          <a:xfrm>
            <a:off x="-76233" y="-2133949"/>
            <a:ext cx="4986064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24"/>
          <p:cNvSpPr/>
          <p:nvPr/>
        </p:nvSpPr>
        <p:spPr>
          <a:xfrm>
            <a:off x="2247160" y="6094805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24"/>
          <p:cNvSpPr/>
          <p:nvPr/>
        </p:nvSpPr>
        <p:spPr>
          <a:xfrm rot="6921510">
            <a:off x="5125668" y="-1618872"/>
            <a:ext cx="5370515" cy="3032159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05659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5"/>
          <p:cNvSpPr txBox="1">
            <a:spLocks noGrp="1"/>
          </p:cNvSpPr>
          <p:nvPr>
            <p:ph type="title"/>
          </p:nvPr>
        </p:nvSpPr>
        <p:spPr>
          <a:xfrm>
            <a:off x="6587433" y="2629967"/>
            <a:ext cx="41216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33" name="Google Shape;233;p25"/>
          <p:cNvSpPr txBox="1">
            <a:spLocks noGrp="1"/>
          </p:cNvSpPr>
          <p:nvPr>
            <p:ph type="subTitle" idx="1"/>
          </p:nvPr>
        </p:nvSpPr>
        <p:spPr>
          <a:xfrm>
            <a:off x="6920633" y="3325867"/>
            <a:ext cx="3788400" cy="1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4" name="Google Shape;234;p25"/>
          <p:cNvSpPr/>
          <p:nvPr/>
        </p:nvSpPr>
        <p:spPr>
          <a:xfrm flipH="1">
            <a:off x="5597887" y="6248400"/>
            <a:ext cx="5468989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235;p25"/>
          <p:cNvSpPr/>
          <p:nvPr/>
        </p:nvSpPr>
        <p:spPr>
          <a:xfrm flipH="1">
            <a:off x="-1477399" y="-375045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236;p25"/>
          <p:cNvSpPr/>
          <p:nvPr/>
        </p:nvSpPr>
        <p:spPr>
          <a:xfrm flipH="1">
            <a:off x="7554289" y="-1431833"/>
            <a:ext cx="4986064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" name="Google Shape;237;p25"/>
          <p:cNvSpPr/>
          <p:nvPr/>
        </p:nvSpPr>
        <p:spPr>
          <a:xfrm rot="4358284" flipH="1">
            <a:off x="-3147526" y="4242296"/>
            <a:ext cx="5370569" cy="244182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77736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6"/>
          <p:cNvSpPr txBox="1">
            <a:spLocks noGrp="1"/>
          </p:cNvSpPr>
          <p:nvPr>
            <p:ph type="title"/>
          </p:nvPr>
        </p:nvSpPr>
        <p:spPr>
          <a:xfrm>
            <a:off x="1599433" y="2694217"/>
            <a:ext cx="3877600" cy="6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40" name="Google Shape;240;p26"/>
          <p:cNvSpPr txBox="1">
            <a:spLocks noGrp="1"/>
          </p:cNvSpPr>
          <p:nvPr>
            <p:ph type="subTitle" idx="1"/>
          </p:nvPr>
        </p:nvSpPr>
        <p:spPr>
          <a:xfrm>
            <a:off x="1599433" y="3238484"/>
            <a:ext cx="3511200" cy="15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1" name="Google Shape;241;p26"/>
          <p:cNvSpPr/>
          <p:nvPr/>
        </p:nvSpPr>
        <p:spPr>
          <a:xfrm rot="-964807" flipH="1">
            <a:off x="9230901" y="6140368"/>
            <a:ext cx="3511307" cy="252618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242;p26"/>
          <p:cNvSpPr/>
          <p:nvPr/>
        </p:nvSpPr>
        <p:spPr>
          <a:xfrm rot="1132585" flipH="1">
            <a:off x="-1027629" y="-387183"/>
            <a:ext cx="2884037" cy="269762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243;p26"/>
          <p:cNvSpPr/>
          <p:nvPr/>
        </p:nvSpPr>
        <p:spPr>
          <a:xfrm flipH="1">
            <a:off x="6737074" y="-1844934"/>
            <a:ext cx="6818293" cy="297015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" name="Google Shape;244;p26"/>
          <p:cNvSpPr/>
          <p:nvPr/>
        </p:nvSpPr>
        <p:spPr>
          <a:xfrm rot="2700000" flipH="1">
            <a:off x="-2604226" y="5849864"/>
            <a:ext cx="5370331" cy="2441713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19607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7"/>
          <p:cNvSpPr/>
          <p:nvPr/>
        </p:nvSpPr>
        <p:spPr>
          <a:xfrm rot="-964807" flipH="1">
            <a:off x="9230901" y="6140368"/>
            <a:ext cx="3511307" cy="252618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27"/>
          <p:cNvSpPr/>
          <p:nvPr/>
        </p:nvSpPr>
        <p:spPr>
          <a:xfrm rot="1132585" flipH="1">
            <a:off x="-1027629" y="-387183"/>
            <a:ext cx="2884037" cy="269762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27"/>
          <p:cNvSpPr/>
          <p:nvPr/>
        </p:nvSpPr>
        <p:spPr>
          <a:xfrm flipH="1">
            <a:off x="6737074" y="-1844934"/>
            <a:ext cx="6818293" cy="297015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27"/>
          <p:cNvSpPr/>
          <p:nvPr/>
        </p:nvSpPr>
        <p:spPr>
          <a:xfrm rot="2700000" flipH="1">
            <a:off x="-2604226" y="5849864"/>
            <a:ext cx="5370331" cy="2441713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27"/>
          <p:cNvSpPr txBox="1">
            <a:spLocks noGrp="1"/>
          </p:cNvSpPr>
          <p:nvPr>
            <p:ph type="body" idx="1"/>
          </p:nvPr>
        </p:nvSpPr>
        <p:spPr>
          <a:xfrm>
            <a:off x="2909000" y="1359767"/>
            <a:ext cx="6374000" cy="11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1" name="Google Shape;251;p27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99227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8"/>
          <p:cNvSpPr txBox="1">
            <a:spLocks noGrp="1"/>
          </p:cNvSpPr>
          <p:nvPr>
            <p:ph type="body" idx="1"/>
          </p:nvPr>
        </p:nvSpPr>
        <p:spPr>
          <a:xfrm>
            <a:off x="3024400" y="1359767"/>
            <a:ext cx="6143200" cy="11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4" name="Google Shape;254;p28"/>
          <p:cNvSpPr/>
          <p:nvPr/>
        </p:nvSpPr>
        <p:spPr>
          <a:xfrm rot="8999889">
            <a:off x="10222771" y="5047604"/>
            <a:ext cx="3321253" cy="27759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5" name="Google Shape;255;p28"/>
          <p:cNvSpPr/>
          <p:nvPr/>
        </p:nvSpPr>
        <p:spPr>
          <a:xfrm>
            <a:off x="10710734" y="-7282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" name="Google Shape;256;p28"/>
          <p:cNvSpPr/>
          <p:nvPr/>
        </p:nvSpPr>
        <p:spPr>
          <a:xfrm>
            <a:off x="-69068" y="6356803"/>
            <a:ext cx="4393611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257;p28"/>
          <p:cNvSpPr/>
          <p:nvPr/>
        </p:nvSpPr>
        <p:spPr>
          <a:xfrm rot="-3863648">
            <a:off x="-2717899" y="110814"/>
            <a:ext cx="4400988" cy="2484564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28"/>
          <p:cNvSpPr txBox="1">
            <a:spLocks noGrp="1"/>
          </p:cNvSpPr>
          <p:nvPr>
            <p:ph type="title"/>
          </p:nvPr>
        </p:nvSpPr>
        <p:spPr>
          <a:xfrm>
            <a:off x="1174200" y="604100"/>
            <a:ext cx="9843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04127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9"/>
          <p:cNvSpPr txBox="1">
            <a:spLocks noGrp="1"/>
          </p:cNvSpPr>
          <p:nvPr>
            <p:ph type="subTitle" idx="1"/>
          </p:nvPr>
        </p:nvSpPr>
        <p:spPr>
          <a:xfrm>
            <a:off x="3777800" y="2144667"/>
            <a:ext cx="4636400" cy="5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1" name="Google Shape;261;p29"/>
          <p:cNvSpPr txBox="1">
            <a:spLocks noGrp="1"/>
          </p:cNvSpPr>
          <p:nvPr>
            <p:ph type="subTitle" idx="2"/>
          </p:nvPr>
        </p:nvSpPr>
        <p:spPr>
          <a:xfrm>
            <a:off x="3777800" y="3664881"/>
            <a:ext cx="4636400" cy="5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2" name="Google Shape;262;p29"/>
          <p:cNvSpPr txBox="1">
            <a:spLocks noGrp="1"/>
          </p:cNvSpPr>
          <p:nvPr>
            <p:ph type="subTitle" idx="3"/>
          </p:nvPr>
        </p:nvSpPr>
        <p:spPr>
          <a:xfrm>
            <a:off x="3777800" y="5185700"/>
            <a:ext cx="4636400" cy="5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3" name="Google Shape;263;p29"/>
          <p:cNvSpPr txBox="1">
            <a:spLocks noGrp="1"/>
          </p:cNvSpPr>
          <p:nvPr>
            <p:ph type="title" hasCustomPrompt="1"/>
          </p:nvPr>
        </p:nvSpPr>
        <p:spPr>
          <a:xfrm>
            <a:off x="3712000" y="1522300"/>
            <a:ext cx="47680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64" name="Google Shape;264;p29"/>
          <p:cNvSpPr txBox="1">
            <a:spLocks noGrp="1"/>
          </p:cNvSpPr>
          <p:nvPr>
            <p:ph type="title" idx="4" hasCustomPrompt="1"/>
          </p:nvPr>
        </p:nvSpPr>
        <p:spPr>
          <a:xfrm>
            <a:off x="3712000" y="3012667"/>
            <a:ext cx="47680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65" name="Google Shape;265;p29"/>
          <p:cNvSpPr txBox="1">
            <a:spLocks noGrp="1"/>
          </p:cNvSpPr>
          <p:nvPr>
            <p:ph type="title" idx="5" hasCustomPrompt="1"/>
          </p:nvPr>
        </p:nvSpPr>
        <p:spPr>
          <a:xfrm>
            <a:off x="3712000" y="4563300"/>
            <a:ext cx="47680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66" name="Google Shape;266;p29"/>
          <p:cNvSpPr/>
          <p:nvPr/>
        </p:nvSpPr>
        <p:spPr>
          <a:xfrm>
            <a:off x="10697355" y="4887507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267;p29"/>
          <p:cNvSpPr/>
          <p:nvPr/>
        </p:nvSpPr>
        <p:spPr>
          <a:xfrm>
            <a:off x="-1395972" y="5229268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29"/>
          <p:cNvSpPr/>
          <p:nvPr/>
        </p:nvSpPr>
        <p:spPr>
          <a:xfrm>
            <a:off x="10068167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29"/>
          <p:cNvSpPr/>
          <p:nvPr/>
        </p:nvSpPr>
        <p:spPr>
          <a:xfrm rot="-2426310">
            <a:off x="-2521711" y="-1352793"/>
            <a:ext cx="4985917" cy="3417047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29"/>
          <p:cNvSpPr/>
          <p:nvPr/>
        </p:nvSpPr>
        <p:spPr>
          <a:xfrm>
            <a:off x="2143567" y="6278133"/>
            <a:ext cx="7368325" cy="2280792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29"/>
          <p:cNvSpPr/>
          <p:nvPr/>
        </p:nvSpPr>
        <p:spPr>
          <a:xfrm rot="803305">
            <a:off x="2908943" y="-2322627"/>
            <a:ext cx="5370539" cy="3031965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98749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0"/>
          <p:cNvSpPr txBox="1">
            <a:spLocks noGrp="1"/>
          </p:cNvSpPr>
          <p:nvPr>
            <p:ph type="title"/>
          </p:nvPr>
        </p:nvSpPr>
        <p:spPr>
          <a:xfrm>
            <a:off x="1252600" y="1391067"/>
            <a:ext cx="48100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80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endParaRPr/>
          </a:p>
        </p:txBody>
      </p:sp>
      <p:sp>
        <p:nvSpPr>
          <p:cNvPr id="274" name="Google Shape;274;p30"/>
          <p:cNvSpPr txBox="1">
            <a:spLocks noGrp="1"/>
          </p:cNvSpPr>
          <p:nvPr>
            <p:ph type="subTitle" idx="1"/>
          </p:nvPr>
        </p:nvSpPr>
        <p:spPr>
          <a:xfrm>
            <a:off x="1454200" y="3245800"/>
            <a:ext cx="4406800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5" name="Google Shape;275;p30"/>
          <p:cNvSpPr txBox="1">
            <a:spLocks noGrp="1"/>
          </p:cNvSpPr>
          <p:nvPr>
            <p:ph type="subTitle" idx="2"/>
          </p:nvPr>
        </p:nvSpPr>
        <p:spPr>
          <a:xfrm>
            <a:off x="1454200" y="5327384"/>
            <a:ext cx="4406800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6" name="Google Shape;276;p30"/>
          <p:cNvSpPr txBox="1"/>
          <p:nvPr/>
        </p:nvSpPr>
        <p:spPr>
          <a:xfrm>
            <a:off x="1709000" y="4549684"/>
            <a:ext cx="3897200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12B55"/>
              </a:buClr>
              <a:buSzPts val="11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CREDITS: This presentation template was created by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 including icons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infographics &amp; images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112B55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112B55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7" name="Google Shape;277;p30"/>
          <p:cNvSpPr/>
          <p:nvPr/>
        </p:nvSpPr>
        <p:spPr>
          <a:xfrm rot="8999987">
            <a:off x="10019402" y="4763415"/>
            <a:ext cx="4059412" cy="339289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278;p30"/>
          <p:cNvSpPr/>
          <p:nvPr/>
        </p:nvSpPr>
        <p:spPr>
          <a:xfrm>
            <a:off x="10172072" y="-1051596"/>
            <a:ext cx="3908488" cy="3655856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" name="Google Shape;279;p30"/>
          <p:cNvSpPr/>
          <p:nvPr/>
        </p:nvSpPr>
        <p:spPr>
          <a:xfrm rot="569462">
            <a:off x="-1919854" y="5906371"/>
            <a:ext cx="5970203" cy="2714563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280;p30"/>
          <p:cNvSpPr/>
          <p:nvPr/>
        </p:nvSpPr>
        <p:spPr>
          <a:xfrm rot="-3863724">
            <a:off x="-3172034" y="-616788"/>
            <a:ext cx="5370415" cy="303191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" name="Google Shape;281;p30"/>
          <p:cNvSpPr/>
          <p:nvPr/>
        </p:nvSpPr>
        <p:spPr>
          <a:xfrm>
            <a:off x="4072551" y="-2379666"/>
            <a:ext cx="5370544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2155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284;p31"/>
          <p:cNvSpPr/>
          <p:nvPr/>
        </p:nvSpPr>
        <p:spPr>
          <a:xfrm>
            <a:off x="10172055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5" name="Google Shape;285;p31"/>
          <p:cNvSpPr/>
          <p:nvPr/>
        </p:nvSpPr>
        <p:spPr>
          <a:xfrm>
            <a:off x="10408811" y="-91266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" name="Google Shape;286;p31"/>
          <p:cNvSpPr/>
          <p:nvPr/>
        </p:nvSpPr>
        <p:spPr>
          <a:xfrm rot="-2700000" flipH="1">
            <a:off x="-1696711" y="4284267"/>
            <a:ext cx="2883937" cy="2697528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31"/>
          <p:cNvSpPr/>
          <p:nvPr/>
        </p:nvSpPr>
        <p:spPr>
          <a:xfrm>
            <a:off x="-76233" y="-2133949"/>
            <a:ext cx="4986064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31"/>
          <p:cNvSpPr/>
          <p:nvPr/>
        </p:nvSpPr>
        <p:spPr>
          <a:xfrm>
            <a:off x="2247160" y="6094805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31"/>
          <p:cNvSpPr/>
          <p:nvPr/>
        </p:nvSpPr>
        <p:spPr>
          <a:xfrm rot="6921510">
            <a:off x="5125668" y="-1618872"/>
            <a:ext cx="5370515" cy="3032159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725047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2"/>
          <p:cNvSpPr/>
          <p:nvPr/>
        </p:nvSpPr>
        <p:spPr>
          <a:xfrm rot="8999889">
            <a:off x="10222771" y="5047604"/>
            <a:ext cx="3321253" cy="27759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32"/>
          <p:cNvSpPr/>
          <p:nvPr/>
        </p:nvSpPr>
        <p:spPr>
          <a:xfrm>
            <a:off x="10710734" y="-7282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32"/>
          <p:cNvSpPr/>
          <p:nvPr/>
        </p:nvSpPr>
        <p:spPr>
          <a:xfrm>
            <a:off x="-69068" y="6356803"/>
            <a:ext cx="4393611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32"/>
          <p:cNvSpPr/>
          <p:nvPr/>
        </p:nvSpPr>
        <p:spPr>
          <a:xfrm rot="-3863648">
            <a:off x="-2717899" y="110814"/>
            <a:ext cx="4400988" cy="2484564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405691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9"/>
          <p:cNvSpPr txBox="1">
            <a:spLocks noGrp="1"/>
          </p:cNvSpPr>
          <p:nvPr>
            <p:ph type="title"/>
          </p:nvPr>
        </p:nvSpPr>
        <p:spPr>
          <a:xfrm>
            <a:off x="3157700" y="646240"/>
            <a:ext cx="5877200" cy="9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78" name="Google Shape;678;p19"/>
          <p:cNvGrpSpPr/>
          <p:nvPr/>
        </p:nvGrpSpPr>
        <p:grpSpPr>
          <a:xfrm>
            <a:off x="3629734" y="3906188"/>
            <a:ext cx="3663532" cy="3325435"/>
            <a:chOff x="747700" y="1105791"/>
            <a:chExt cx="2747649" cy="2494076"/>
          </a:xfrm>
        </p:grpSpPr>
        <p:sp>
          <p:nvSpPr>
            <p:cNvPr id="679" name="Google Shape;679;p19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19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9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19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9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9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19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19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19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19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19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9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19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19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19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19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19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19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19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19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19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19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19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19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19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19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19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19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19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19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19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19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19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19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19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19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9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19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9" name="Google Shape;719;p19"/>
          <p:cNvGrpSpPr/>
          <p:nvPr/>
        </p:nvGrpSpPr>
        <p:grpSpPr>
          <a:xfrm>
            <a:off x="9393094" y="309057"/>
            <a:ext cx="2577244" cy="599776"/>
            <a:chOff x="4801170" y="13068"/>
            <a:chExt cx="1932933" cy="449832"/>
          </a:xfrm>
        </p:grpSpPr>
        <p:sp>
          <p:nvSpPr>
            <p:cNvPr id="720" name="Google Shape;720;p19"/>
            <p:cNvSpPr/>
            <p:nvPr/>
          </p:nvSpPr>
          <p:spPr>
            <a:xfrm>
              <a:off x="6255302" y="206465"/>
              <a:ext cx="6953" cy="4287"/>
            </a:xfrm>
            <a:custGeom>
              <a:avLst/>
              <a:gdLst/>
              <a:ahLst/>
              <a:cxnLst/>
              <a:rect l="l" t="t" r="r" b="b"/>
              <a:pathLst>
                <a:path w="60" h="37" extrusionOk="0">
                  <a:moveTo>
                    <a:pt x="36" y="1"/>
                  </a:moveTo>
                  <a:cubicBezTo>
                    <a:pt x="24" y="13"/>
                    <a:pt x="0" y="13"/>
                    <a:pt x="24" y="25"/>
                  </a:cubicBezTo>
                  <a:cubicBezTo>
                    <a:pt x="24" y="37"/>
                    <a:pt x="36" y="37"/>
                    <a:pt x="48" y="37"/>
                  </a:cubicBezTo>
                  <a:cubicBezTo>
                    <a:pt x="60" y="37"/>
                    <a:pt x="60" y="25"/>
                    <a:pt x="60" y="13"/>
                  </a:cubicBezTo>
                  <a:cubicBezTo>
                    <a:pt x="60" y="1"/>
                    <a:pt x="48" y="1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19"/>
            <p:cNvSpPr/>
            <p:nvPr/>
          </p:nvSpPr>
          <p:spPr>
            <a:xfrm>
              <a:off x="5885540" y="18630"/>
              <a:ext cx="37313" cy="33720"/>
            </a:xfrm>
            <a:custGeom>
              <a:avLst/>
              <a:gdLst/>
              <a:ahLst/>
              <a:cxnLst/>
              <a:rect l="l" t="t" r="r" b="b"/>
              <a:pathLst>
                <a:path w="322" h="291" extrusionOk="0">
                  <a:moveTo>
                    <a:pt x="162" y="0"/>
                  </a:moveTo>
                  <a:cubicBezTo>
                    <a:pt x="140" y="0"/>
                    <a:pt x="118" y="5"/>
                    <a:pt x="96" y="14"/>
                  </a:cubicBezTo>
                  <a:cubicBezTo>
                    <a:pt x="24" y="50"/>
                    <a:pt x="0" y="134"/>
                    <a:pt x="24" y="205"/>
                  </a:cubicBezTo>
                  <a:cubicBezTo>
                    <a:pt x="59" y="257"/>
                    <a:pt x="107" y="290"/>
                    <a:pt x="158" y="290"/>
                  </a:cubicBezTo>
                  <a:cubicBezTo>
                    <a:pt x="176" y="290"/>
                    <a:pt x="196" y="286"/>
                    <a:pt x="215" y="276"/>
                  </a:cubicBezTo>
                  <a:cubicBezTo>
                    <a:pt x="298" y="229"/>
                    <a:pt x="322" y="157"/>
                    <a:pt x="298" y="86"/>
                  </a:cubicBezTo>
                  <a:cubicBezTo>
                    <a:pt x="272" y="34"/>
                    <a:pt x="220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19"/>
            <p:cNvSpPr/>
            <p:nvPr/>
          </p:nvSpPr>
          <p:spPr>
            <a:xfrm>
              <a:off x="6023549" y="379005"/>
              <a:ext cx="53883" cy="48205"/>
            </a:xfrm>
            <a:custGeom>
              <a:avLst/>
              <a:gdLst/>
              <a:ahLst/>
              <a:cxnLst/>
              <a:rect l="l" t="t" r="r" b="b"/>
              <a:pathLst>
                <a:path w="465" h="416" extrusionOk="0">
                  <a:moveTo>
                    <a:pt x="226" y="0"/>
                  </a:moveTo>
                  <a:cubicBezTo>
                    <a:pt x="142" y="0"/>
                    <a:pt x="64" y="48"/>
                    <a:pt x="36" y="131"/>
                  </a:cubicBezTo>
                  <a:cubicBezTo>
                    <a:pt x="0" y="250"/>
                    <a:pt x="60" y="369"/>
                    <a:pt x="167" y="405"/>
                  </a:cubicBezTo>
                  <a:cubicBezTo>
                    <a:pt x="188" y="412"/>
                    <a:pt x="209" y="415"/>
                    <a:pt x="231" y="415"/>
                  </a:cubicBezTo>
                  <a:cubicBezTo>
                    <a:pt x="318" y="415"/>
                    <a:pt x="400" y="360"/>
                    <a:pt x="429" y="274"/>
                  </a:cubicBezTo>
                  <a:cubicBezTo>
                    <a:pt x="464" y="167"/>
                    <a:pt x="417" y="48"/>
                    <a:pt x="298" y="12"/>
                  </a:cubicBezTo>
                  <a:cubicBezTo>
                    <a:pt x="274" y="4"/>
                    <a:pt x="250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19"/>
            <p:cNvSpPr/>
            <p:nvPr/>
          </p:nvSpPr>
          <p:spPr>
            <a:xfrm>
              <a:off x="4801170" y="83289"/>
              <a:ext cx="88415" cy="78449"/>
            </a:xfrm>
            <a:custGeom>
              <a:avLst/>
              <a:gdLst/>
              <a:ahLst/>
              <a:cxnLst/>
              <a:rect l="l" t="t" r="r" b="b"/>
              <a:pathLst>
                <a:path w="763" h="677" extrusionOk="0">
                  <a:moveTo>
                    <a:pt x="380" y="0"/>
                  </a:moveTo>
                  <a:cubicBezTo>
                    <a:pt x="335" y="0"/>
                    <a:pt x="291" y="9"/>
                    <a:pt x="250" y="28"/>
                  </a:cubicBezTo>
                  <a:cubicBezTo>
                    <a:pt x="60" y="111"/>
                    <a:pt x="0" y="314"/>
                    <a:pt x="83" y="480"/>
                  </a:cubicBezTo>
                  <a:cubicBezTo>
                    <a:pt x="135" y="610"/>
                    <a:pt x="255" y="677"/>
                    <a:pt x="381" y="677"/>
                  </a:cubicBezTo>
                  <a:cubicBezTo>
                    <a:pt x="429" y="677"/>
                    <a:pt x="478" y="667"/>
                    <a:pt x="524" y="647"/>
                  </a:cubicBezTo>
                  <a:cubicBezTo>
                    <a:pt x="703" y="564"/>
                    <a:pt x="762" y="361"/>
                    <a:pt x="691" y="195"/>
                  </a:cubicBezTo>
                  <a:cubicBezTo>
                    <a:pt x="638" y="72"/>
                    <a:pt x="507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19"/>
            <p:cNvSpPr/>
            <p:nvPr/>
          </p:nvSpPr>
          <p:spPr>
            <a:xfrm>
              <a:off x="5797243" y="220370"/>
              <a:ext cx="64891" cy="56548"/>
            </a:xfrm>
            <a:custGeom>
              <a:avLst/>
              <a:gdLst/>
              <a:ahLst/>
              <a:cxnLst/>
              <a:rect l="l" t="t" r="r" b="b"/>
              <a:pathLst>
                <a:path w="560" h="488" extrusionOk="0">
                  <a:moveTo>
                    <a:pt x="283" y="0"/>
                  </a:moveTo>
                  <a:cubicBezTo>
                    <a:pt x="249" y="0"/>
                    <a:pt x="214" y="8"/>
                    <a:pt x="179" y="24"/>
                  </a:cubicBezTo>
                  <a:cubicBezTo>
                    <a:pt x="60" y="83"/>
                    <a:pt x="0" y="226"/>
                    <a:pt x="60" y="345"/>
                  </a:cubicBezTo>
                  <a:cubicBezTo>
                    <a:pt x="103" y="432"/>
                    <a:pt x="192" y="488"/>
                    <a:pt x="283" y="488"/>
                  </a:cubicBezTo>
                  <a:cubicBezTo>
                    <a:pt x="316" y="488"/>
                    <a:pt x="349" y="480"/>
                    <a:pt x="381" y="464"/>
                  </a:cubicBezTo>
                  <a:cubicBezTo>
                    <a:pt x="500" y="417"/>
                    <a:pt x="560" y="262"/>
                    <a:pt x="500" y="143"/>
                  </a:cubicBezTo>
                  <a:cubicBezTo>
                    <a:pt x="457" y="56"/>
                    <a:pt x="375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19"/>
            <p:cNvSpPr/>
            <p:nvPr/>
          </p:nvSpPr>
          <p:spPr>
            <a:xfrm>
              <a:off x="6418108" y="321878"/>
              <a:ext cx="89805" cy="81346"/>
            </a:xfrm>
            <a:custGeom>
              <a:avLst/>
              <a:gdLst/>
              <a:ahLst/>
              <a:cxnLst/>
              <a:rect l="l" t="t" r="r" b="b"/>
              <a:pathLst>
                <a:path w="775" h="702" extrusionOk="0">
                  <a:moveTo>
                    <a:pt x="394" y="1"/>
                  </a:moveTo>
                  <a:cubicBezTo>
                    <a:pt x="342" y="1"/>
                    <a:pt x="289" y="13"/>
                    <a:pt x="238" y="41"/>
                  </a:cubicBezTo>
                  <a:cubicBezTo>
                    <a:pt x="60" y="136"/>
                    <a:pt x="0" y="338"/>
                    <a:pt x="72" y="505"/>
                  </a:cubicBezTo>
                  <a:cubicBezTo>
                    <a:pt x="141" y="634"/>
                    <a:pt x="266" y="701"/>
                    <a:pt x="393" y="701"/>
                  </a:cubicBezTo>
                  <a:cubicBezTo>
                    <a:pt x="441" y="701"/>
                    <a:pt x="490" y="691"/>
                    <a:pt x="536" y="672"/>
                  </a:cubicBezTo>
                  <a:cubicBezTo>
                    <a:pt x="715" y="576"/>
                    <a:pt x="774" y="374"/>
                    <a:pt x="703" y="207"/>
                  </a:cubicBezTo>
                  <a:cubicBezTo>
                    <a:pt x="643" y="80"/>
                    <a:pt x="523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19"/>
            <p:cNvSpPr/>
            <p:nvPr/>
          </p:nvSpPr>
          <p:spPr>
            <a:xfrm>
              <a:off x="5543358" y="408785"/>
              <a:ext cx="33257" cy="27926"/>
            </a:xfrm>
            <a:custGeom>
              <a:avLst/>
              <a:gdLst/>
              <a:ahLst/>
              <a:cxnLst/>
              <a:rect l="l" t="t" r="r" b="b"/>
              <a:pathLst>
                <a:path w="287" h="241" extrusionOk="0">
                  <a:moveTo>
                    <a:pt x="143" y="1"/>
                  </a:moveTo>
                  <a:cubicBezTo>
                    <a:pt x="128" y="1"/>
                    <a:pt x="112" y="2"/>
                    <a:pt x="96" y="5"/>
                  </a:cubicBezTo>
                  <a:cubicBezTo>
                    <a:pt x="36" y="29"/>
                    <a:pt x="1" y="112"/>
                    <a:pt x="36" y="172"/>
                  </a:cubicBezTo>
                  <a:cubicBezTo>
                    <a:pt x="54" y="216"/>
                    <a:pt x="98" y="240"/>
                    <a:pt x="144" y="240"/>
                  </a:cubicBezTo>
                  <a:cubicBezTo>
                    <a:pt x="160" y="240"/>
                    <a:pt x="176" y="237"/>
                    <a:pt x="191" y="231"/>
                  </a:cubicBezTo>
                  <a:cubicBezTo>
                    <a:pt x="251" y="196"/>
                    <a:pt x="286" y="124"/>
                    <a:pt x="251" y="65"/>
                  </a:cubicBezTo>
                  <a:cubicBezTo>
                    <a:pt x="241" y="18"/>
                    <a:pt x="196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19"/>
            <p:cNvSpPr/>
            <p:nvPr/>
          </p:nvSpPr>
          <p:spPr>
            <a:xfrm>
              <a:off x="5668967" y="433815"/>
              <a:ext cx="33141" cy="29085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51" y="1"/>
                  </a:moveTo>
                  <a:cubicBezTo>
                    <a:pt x="134" y="1"/>
                    <a:pt x="115" y="5"/>
                    <a:pt x="95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4" y="224"/>
                    <a:pt x="105" y="250"/>
                    <a:pt x="155" y="250"/>
                  </a:cubicBezTo>
                  <a:cubicBezTo>
                    <a:pt x="171" y="250"/>
                    <a:pt x="188" y="247"/>
                    <a:pt x="203" y="241"/>
                  </a:cubicBezTo>
                  <a:cubicBezTo>
                    <a:pt x="262" y="206"/>
                    <a:pt x="286" y="134"/>
                    <a:pt x="262" y="75"/>
                  </a:cubicBezTo>
                  <a:cubicBezTo>
                    <a:pt x="236" y="32"/>
                    <a:pt x="198" y="1"/>
                    <a:pt x="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19"/>
            <p:cNvSpPr/>
            <p:nvPr/>
          </p:nvSpPr>
          <p:spPr>
            <a:xfrm>
              <a:off x="5209518" y="356062"/>
              <a:ext cx="49711" cy="43106"/>
            </a:xfrm>
            <a:custGeom>
              <a:avLst/>
              <a:gdLst/>
              <a:ahLst/>
              <a:cxnLst/>
              <a:rect l="l" t="t" r="r" b="b"/>
              <a:pathLst>
                <a:path w="429" h="372" extrusionOk="0">
                  <a:moveTo>
                    <a:pt x="220" y="1"/>
                  </a:moveTo>
                  <a:cubicBezTo>
                    <a:pt x="191" y="1"/>
                    <a:pt x="161" y="6"/>
                    <a:pt x="131" y="19"/>
                  </a:cubicBezTo>
                  <a:cubicBezTo>
                    <a:pt x="36" y="55"/>
                    <a:pt x="0" y="174"/>
                    <a:pt x="36" y="270"/>
                  </a:cubicBezTo>
                  <a:cubicBezTo>
                    <a:pt x="71" y="330"/>
                    <a:pt x="143" y="372"/>
                    <a:pt x="216" y="372"/>
                  </a:cubicBezTo>
                  <a:cubicBezTo>
                    <a:pt x="244" y="372"/>
                    <a:pt x="272" y="366"/>
                    <a:pt x="298" y="353"/>
                  </a:cubicBezTo>
                  <a:cubicBezTo>
                    <a:pt x="381" y="317"/>
                    <a:pt x="429" y="186"/>
                    <a:pt x="381" y="103"/>
                  </a:cubicBezTo>
                  <a:cubicBezTo>
                    <a:pt x="364" y="42"/>
                    <a:pt x="296" y="1"/>
                    <a:pt x="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19"/>
            <p:cNvSpPr/>
            <p:nvPr/>
          </p:nvSpPr>
          <p:spPr>
            <a:xfrm>
              <a:off x="6231779" y="259305"/>
              <a:ext cx="27695" cy="24218"/>
            </a:xfrm>
            <a:custGeom>
              <a:avLst/>
              <a:gdLst/>
              <a:ahLst/>
              <a:cxnLst/>
              <a:rect l="l" t="t" r="r" b="b"/>
              <a:pathLst>
                <a:path w="239" h="209" extrusionOk="0">
                  <a:moveTo>
                    <a:pt x="128" y="1"/>
                  </a:moveTo>
                  <a:cubicBezTo>
                    <a:pt x="110" y="1"/>
                    <a:pt x="90" y="8"/>
                    <a:pt x="72" y="21"/>
                  </a:cubicBezTo>
                  <a:cubicBezTo>
                    <a:pt x="25" y="45"/>
                    <a:pt x="1" y="104"/>
                    <a:pt x="25" y="152"/>
                  </a:cubicBezTo>
                  <a:cubicBezTo>
                    <a:pt x="51" y="187"/>
                    <a:pt x="90" y="209"/>
                    <a:pt x="127" y="209"/>
                  </a:cubicBezTo>
                  <a:cubicBezTo>
                    <a:pt x="141" y="209"/>
                    <a:pt x="155" y="206"/>
                    <a:pt x="168" y="200"/>
                  </a:cubicBezTo>
                  <a:cubicBezTo>
                    <a:pt x="203" y="164"/>
                    <a:pt x="239" y="104"/>
                    <a:pt x="203" y="57"/>
                  </a:cubicBezTo>
                  <a:cubicBezTo>
                    <a:pt x="188" y="20"/>
                    <a:pt x="160" y="1"/>
                    <a:pt x="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19"/>
            <p:cNvSpPr/>
            <p:nvPr/>
          </p:nvSpPr>
          <p:spPr>
            <a:xfrm>
              <a:off x="6267700" y="126511"/>
              <a:ext cx="15296" cy="12978"/>
            </a:xfrm>
            <a:custGeom>
              <a:avLst/>
              <a:gdLst/>
              <a:ahLst/>
              <a:cxnLst/>
              <a:rect l="l" t="t" r="r" b="b"/>
              <a:pathLst>
                <a:path w="132" h="112" extrusionOk="0">
                  <a:moveTo>
                    <a:pt x="48" y="0"/>
                  </a:moveTo>
                  <a:cubicBezTo>
                    <a:pt x="12" y="12"/>
                    <a:pt x="0" y="48"/>
                    <a:pt x="12" y="72"/>
                  </a:cubicBezTo>
                  <a:cubicBezTo>
                    <a:pt x="30" y="98"/>
                    <a:pt x="48" y="112"/>
                    <a:pt x="71" y="112"/>
                  </a:cubicBezTo>
                  <a:cubicBezTo>
                    <a:pt x="79" y="112"/>
                    <a:pt x="87" y="110"/>
                    <a:pt x="96" y="107"/>
                  </a:cubicBezTo>
                  <a:cubicBezTo>
                    <a:pt x="119" y="95"/>
                    <a:pt x="131" y="60"/>
                    <a:pt x="119" y="36"/>
                  </a:cubicBezTo>
                  <a:cubicBezTo>
                    <a:pt x="108" y="12"/>
                    <a:pt x="72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133863" y="56174"/>
              <a:ext cx="13905" cy="10892"/>
            </a:xfrm>
            <a:custGeom>
              <a:avLst/>
              <a:gdLst/>
              <a:ahLst/>
              <a:cxnLst/>
              <a:rect l="l" t="t" r="r" b="b"/>
              <a:pathLst>
                <a:path w="120" h="94" extrusionOk="0">
                  <a:moveTo>
                    <a:pt x="36" y="0"/>
                  </a:moveTo>
                  <a:cubicBezTo>
                    <a:pt x="12" y="0"/>
                    <a:pt x="1" y="24"/>
                    <a:pt x="12" y="60"/>
                  </a:cubicBezTo>
                  <a:cubicBezTo>
                    <a:pt x="12" y="76"/>
                    <a:pt x="24" y="93"/>
                    <a:pt x="44" y="93"/>
                  </a:cubicBezTo>
                  <a:cubicBezTo>
                    <a:pt x="52" y="93"/>
                    <a:pt x="61" y="90"/>
                    <a:pt x="72" y="83"/>
                  </a:cubicBezTo>
                  <a:cubicBezTo>
                    <a:pt x="96" y="83"/>
                    <a:pt x="120" y="60"/>
                    <a:pt x="96" y="24"/>
                  </a:cubicBezTo>
                  <a:cubicBezTo>
                    <a:pt x="84" y="0"/>
                    <a:pt x="60" y="0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5357144" y="13068"/>
              <a:ext cx="33257" cy="28274"/>
            </a:xfrm>
            <a:custGeom>
              <a:avLst/>
              <a:gdLst/>
              <a:ahLst/>
              <a:cxnLst/>
              <a:rect l="l" t="t" r="r" b="b"/>
              <a:pathLst>
                <a:path w="287" h="244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3" y="213"/>
                    <a:pt x="96" y="243"/>
                    <a:pt x="140" y="243"/>
                  </a:cubicBezTo>
                  <a:cubicBezTo>
                    <a:pt x="157" y="243"/>
                    <a:pt x="174" y="239"/>
                    <a:pt x="191" y="229"/>
                  </a:cubicBezTo>
                  <a:cubicBezTo>
                    <a:pt x="250" y="205"/>
                    <a:pt x="286" y="134"/>
                    <a:pt x="250" y="74"/>
                  </a:cubicBezTo>
                  <a:cubicBezTo>
                    <a:pt x="233" y="31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5548920" y="106696"/>
              <a:ext cx="34531" cy="31982"/>
            </a:xfrm>
            <a:custGeom>
              <a:avLst/>
              <a:gdLst/>
              <a:ahLst/>
              <a:cxnLst/>
              <a:rect l="l" t="t" r="r" b="b"/>
              <a:pathLst>
                <a:path w="298" h="276" extrusionOk="0">
                  <a:moveTo>
                    <a:pt x="144" y="0"/>
                  </a:moveTo>
                  <a:cubicBezTo>
                    <a:pt x="123" y="0"/>
                    <a:pt x="101" y="6"/>
                    <a:pt x="84" y="16"/>
                  </a:cubicBezTo>
                  <a:cubicBezTo>
                    <a:pt x="24" y="52"/>
                    <a:pt x="0" y="124"/>
                    <a:pt x="24" y="207"/>
                  </a:cubicBezTo>
                  <a:cubicBezTo>
                    <a:pt x="51" y="251"/>
                    <a:pt x="97" y="276"/>
                    <a:pt x="148" y="276"/>
                  </a:cubicBezTo>
                  <a:cubicBezTo>
                    <a:pt x="166" y="276"/>
                    <a:pt x="184" y="273"/>
                    <a:pt x="203" y="266"/>
                  </a:cubicBezTo>
                  <a:cubicBezTo>
                    <a:pt x="262" y="231"/>
                    <a:pt x="298" y="159"/>
                    <a:pt x="262" y="88"/>
                  </a:cubicBezTo>
                  <a:cubicBezTo>
                    <a:pt x="246" y="30"/>
                    <a:pt x="194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6717416" y="82362"/>
              <a:ext cx="16686" cy="12283"/>
            </a:xfrm>
            <a:custGeom>
              <a:avLst/>
              <a:gdLst/>
              <a:ahLst/>
              <a:cxnLst/>
              <a:rect l="l" t="t" r="r" b="b"/>
              <a:pathLst>
                <a:path w="144" h="106" extrusionOk="0">
                  <a:moveTo>
                    <a:pt x="48" y="0"/>
                  </a:moveTo>
                  <a:cubicBezTo>
                    <a:pt x="25" y="12"/>
                    <a:pt x="1" y="36"/>
                    <a:pt x="25" y="72"/>
                  </a:cubicBezTo>
                  <a:cubicBezTo>
                    <a:pt x="33" y="89"/>
                    <a:pt x="47" y="105"/>
                    <a:pt x="68" y="105"/>
                  </a:cubicBezTo>
                  <a:cubicBezTo>
                    <a:pt x="76" y="105"/>
                    <a:pt x="86" y="102"/>
                    <a:pt x="96" y="95"/>
                  </a:cubicBezTo>
                  <a:cubicBezTo>
                    <a:pt x="120" y="84"/>
                    <a:pt x="144" y="60"/>
                    <a:pt x="120" y="24"/>
                  </a:cubicBezTo>
                  <a:cubicBezTo>
                    <a:pt x="108" y="0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6557391" y="32883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4" y="1"/>
                  </a:moveTo>
                  <a:cubicBezTo>
                    <a:pt x="64" y="1"/>
                    <a:pt x="55" y="4"/>
                    <a:pt x="48" y="11"/>
                  </a:cubicBezTo>
                  <a:cubicBezTo>
                    <a:pt x="13" y="22"/>
                    <a:pt x="1" y="46"/>
                    <a:pt x="13" y="82"/>
                  </a:cubicBezTo>
                  <a:cubicBezTo>
                    <a:pt x="29" y="99"/>
                    <a:pt x="46" y="116"/>
                    <a:pt x="67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70"/>
                    <a:pt x="120" y="34"/>
                  </a:cubicBezTo>
                  <a:cubicBezTo>
                    <a:pt x="120" y="18"/>
                    <a:pt x="96" y="1"/>
                    <a:pt x="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6" name="Google Shape;736;p19"/>
          <p:cNvGrpSpPr/>
          <p:nvPr/>
        </p:nvGrpSpPr>
        <p:grpSpPr>
          <a:xfrm>
            <a:off x="5453477" y="5352729"/>
            <a:ext cx="6739049" cy="1505167"/>
            <a:chOff x="1321202" y="3526247"/>
            <a:chExt cx="7822763" cy="1617068"/>
          </a:xfrm>
        </p:grpSpPr>
        <p:sp>
          <p:nvSpPr>
            <p:cNvPr id="737" name="Google Shape;737;p19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40" name="Google Shape;740;p19"/>
          <p:cNvSpPr txBox="1">
            <a:spLocks noGrp="1"/>
          </p:cNvSpPr>
          <p:nvPr>
            <p:ph type="title" idx="2"/>
          </p:nvPr>
        </p:nvSpPr>
        <p:spPr>
          <a:xfrm>
            <a:off x="1083667" y="3689833"/>
            <a:ext cx="27060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1" name="Google Shape;741;p19"/>
          <p:cNvSpPr txBox="1">
            <a:spLocks noGrp="1"/>
          </p:cNvSpPr>
          <p:nvPr>
            <p:ph type="subTitle" idx="1"/>
          </p:nvPr>
        </p:nvSpPr>
        <p:spPr>
          <a:xfrm>
            <a:off x="1083700" y="4116267"/>
            <a:ext cx="27060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42" name="Google Shape;742;p19"/>
          <p:cNvSpPr txBox="1">
            <a:spLocks noGrp="1"/>
          </p:cNvSpPr>
          <p:nvPr>
            <p:ph type="title" idx="3"/>
          </p:nvPr>
        </p:nvSpPr>
        <p:spPr>
          <a:xfrm>
            <a:off x="4743259" y="3689835"/>
            <a:ext cx="27060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3" name="Google Shape;743;p19"/>
          <p:cNvSpPr txBox="1">
            <a:spLocks noGrp="1"/>
          </p:cNvSpPr>
          <p:nvPr>
            <p:ph type="subTitle" idx="4"/>
          </p:nvPr>
        </p:nvSpPr>
        <p:spPr>
          <a:xfrm>
            <a:off x="4743244" y="4116317"/>
            <a:ext cx="27060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44" name="Google Shape;744;p19"/>
          <p:cNvSpPr txBox="1">
            <a:spLocks noGrp="1"/>
          </p:cNvSpPr>
          <p:nvPr>
            <p:ph type="title" idx="5"/>
          </p:nvPr>
        </p:nvSpPr>
        <p:spPr>
          <a:xfrm>
            <a:off x="8402933" y="3689835"/>
            <a:ext cx="27060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5" name="Google Shape;745;p19"/>
          <p:cNvSpPr txBox="1">
            <a:spLocks noGrp="1"/>
          </p:cNvSpPr>
          <p:nvPr>
            <p:ph type="subTitle" idx="6"/>
          </p:nvPr>
        </p:nvSpPr>
        <p:spPr>
          <a:xfrm>
            <a:off x="8402971" y="4116267"/>
            <a:ext cx="27060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147610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32797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7374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97384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2434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5939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22016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389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14151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10460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6817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02767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6231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91305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3832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70241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28590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807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82685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42966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20609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12181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52184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22817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8468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88869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9920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110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67804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5407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39299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64147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554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44805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16180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20674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22611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418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67705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00221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97452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79051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18472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23213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3351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7029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81071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822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34762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0158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44849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9256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63965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68075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90151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188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7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3208400" y="1514767"/>
            <a:ext cx="5775200" cy="2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9600" b="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814400" y="4340717"/>
            <a:ext cx="6563200" cy="5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1052955" y="52676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-1751572" y="5320884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763433" y="-5523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rot="-2426310">
            <a:off x="-2714311" y="-1517893"/>
            <a:ext cx="4985917" cy="3417047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2784233" y="6470035"/>
            <a:ext cx="5370547" cy="2190564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315047" flipH="1">
            <a:off x="3741055" y="-1127548"/>
            <a:ext cx="5370296" cy="1532503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96441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054501" y="3568933"/>
            <a:ext cx="3292000" cy="8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7054500" y="4651533"/>
            <a:ext cx="3047200" cy="6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7054501" y="1846433"/>
            <a:ext cx="2628000" cy="1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/>
          <p:nvPr/>
        </p:nvSpPr>
        <p:spPr>
          <a:xfrm>
            <a:off x="9621889" y="5940707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>
            <a:off x="10467534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-7" y="6296638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 rot="-3863724">
            <a:off x="-3594934" y="145213"/>
            <a:ext cx="5370415" cy="303191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 rot="684159">
            <a:off x="2563000" y="-2261393"/>
            <a:ext cx="5370645" cy="3031927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62473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952767" y="1344833"/>
            <a:ext cx="10276800" cy="4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/>
          <p:nvPr/>
        </p:nvSpPr>
        <p:spPr>
          <a:xfrm rot="6085008">
            <a:off x="10159651" y="2952827"/>
            <a:ext cx="5370403" cy="3031896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4"/>
          <p:cNvSpPr/>
          <p:nvPr/>
        </p:nvSpPr>
        <p:spPr>
          <a:xfrm>
            <a:off x="-993742" y="-2237621"/>
            <a:ext cx="4985796" cy="3416964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>
            <a:off x="-53767" y="6386100"/>
            <a:ext cx="2578000" cy="1397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76551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2230533" y="4424633"/>
            <a:ext cx="35348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2987533" y="39004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6426667" y="4424633"/>
            <a:ext cx="35348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7183667" y="39004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10260900" y="5919988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 rot="-9695874">
            <a:off x="-1116862" y="5820607"/>
            <a:ext cx="5917835" cy="3417144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 rot="8885774">
            <a:off x="-997203" y="-824120"/>
            <a:ext cx="4454065" cy="2677055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5"/>
          <p:cNvSpPr/>
          <p:nvPr/>
        </p:nvSpPr>
        <p:spPr>
          <a:xfrm>
            <a:off x="10260900" y="-263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5"/>
          <p:cNvSpPr txBox="1">
            <a:spLocks noGrp="1"/>
          </p:cNvSpPr>
          <p:nvPr>
            <p:ph type="title" idx="4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564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9621889" y="5940707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6"/>
          <p:cNvSpPr/>
          <p:nvPr/>
        </p:nvSpPr>
        <p:spPr>
          <a:xfrm>
            <a:off x="10467534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6"/>
          <p:cNvSpPr/>
          <p:nvPr/>
        </p:nvSpPr>
        <p:spPr>
          <a:xfrm>
            <a:off x="-7" y="6296638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6"/>
          <p:cNvSpPr/>
          <p:nvPr/>
        </p:nvSpPr>
        <p:spPr>
          <a:xfrm rot="-3863724">
            <a:off x="-3594934" y="145213"/>
            <a:ext cx="5370415" cy="303191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6"/>
          <p:cNvSpPr/>
          <p:nvPr/>
        </p:nvSpPr>
        <p:spPr>
          <a:xfrm rot="851619">
            <a:off x="2452852" y="-2674528"/>
            <a:ext cx="5370763" cy="3031863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78232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6224600" y="2332500"/>
            <a:ext cx="4771600" cy="36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372524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600"/>
            </a:lvl2pPr>
            <a:lvl3pPr marL="1828754" lvl="2" indent="-372524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600"/>
            </a:lvl3pPr>
            <a:lvl4pPr marL="2438339" lvl="3" indent="-372524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600"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600"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600"/>
            </a:lvl6pPr>
            <a:lvl7pPr marL="4267093" lvl="6" indent="-364058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600"/>
            </a:lvl7pPr>
            <a:lvl8pPr marL="4876678" lvl="7" indent="-364058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600"/>
            </a:lvl8pPr>
            <a:lvl9pPr marL="5486263" lvl="8" indent="-355591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600"/>
            </a:lvl9pPr>
          </a:lstStyle>
          <a:p>
            <a:endParaRPr/>
          </a:p>
        </p:txBody>
      </p:sp>
      <p:sp>
        <p:nvSpPr>
          <p:cNvPr id="51" name="Google Shape;51;p7"/>
          <p:cNvSpPr/>
          <p:nvPr/>
        </p:nvSpPr>
        <p:spPr>
          <a:xfrm>
            <a:off x="10138989" y="6048553"/>
            <a:ext cx="3321220" cy="2775907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7"/>
          <p:cNvSpPr/>
          <p:nvPr/>
        </p:nvSpPr>
        <p:spPr>
          <a:xfrm>
            <a:off x="10467534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7"/>
          <p:cNvSpPr/>
          <p:nvPr/>
        </p:nvSpPr>
        <p:spPr>
          <a:xfrm>
            <a:off x="-863502" y="6437703"/>
            <a:ext cx="4393611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7"/>
          <p:cNvSpPr/>
          <p:nvPr/>
        </p:nvSpPr>
        <p:spPr>
          <a:xfrm rot="-3863648">
            <a:off x="-2571999" y="175647"/>
            <a:ext cx="4400988" cy="2484564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4270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2372200" y="1942200"/>
            <a:ext cx="7447600" cy="2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8" name="Google Shape;58;p8"/>
          <p:cNvSpPr/>
          <p:nvPr/>
        </p:nvSpPr>
        <p:spPr>
          <a:xfrm>
            <a:off x="-1460601" y="4357769"/>
            <a:ext cx="3346441" cy="3417079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8"/>
          <p:cNvSpPr/>
          <p:nvPr/>
        </p:nvSpPr>
        <p:spPr>
          <a:xfrm>
            <a:off x="9819796" y="-492365"/>
            <a:ext cx="3241457" cy="3031940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8"/>
          <p:cNvSpPr/>
          <p:nvPr/>
        </p:nvSpPr>
        <p:spPr>
          <a:xfrm rot="10800000">
            <a:off x="5441167" y="5454234"/>
            <a:ext cx="6575319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8"/>
          <p:cNvSpPr/>
          <p:nvPr/>
        </p:nvSpPr>
        <p:spPr>
          <a:xfrm>
            <a:off x="-273700" y="-1889799"/>
            <a:ext cx="5370544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63290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3127200" y="2173084"/>
            <a:ext cx="5937600" cy="1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ubTitle" idx="1"/>
          </p:nvPr>
        </p:nvSpPr>
        <p:spPr>
          <a:xfrm>
            <a:off x="2874800" y="3795084"/>
            <a:ext cx="6442400" cy="8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5" name="Google Shape;65;p9"/>
          <p:cNvSpPr/>
          <p:nvPr/>
        </p:nvSpPr>
        <p:spPr>
          <a:xfrm>
            <a:off x="10697355" y="4887507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9"/>
          <p:cNvSpPr/>
          <p:nvPr/>
        </p:nvSpPr>
        <p:spPr>
          <a:xfrm>
            <a:off x="-1395972" y="5229268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9"/>
          <p:cNvSpPr/>
          <p:nvPr/>
        </p:nvSpPr>
        <p:spPr>
          <a:xfrm rot="10800000">
            <a:off x="10878834" y="-144612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9"/>
          <p:cNvSpPr/>
          <p:nvPr/>
        </p:nvSpPr>
        <p:spPr>
          <a:xfrm rot="-2426310">
            <a:off x="-2521711" y="-1352793"/>
            <a:ext cx="4985917" cy="3417047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9"/>
          <p:cNvSpPr/>
          <p:nvPr/>
        </p:nvSpPr>
        <p:spPr>
          <a:xfrm>
            <a:off x="2784227" y="6218772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9"/>
          <p:cNvSpPr/>
          <p:nvPr/>
        </p:nvSpPr>
        <p:spPr>
          <a:xfrm rot="803305">
            <a:off x="2908943" y="-2322627"/>
            <a:ext cx="5370539" cy="3031965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39969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/>
          <p:nvPr/>
        </p:nvSpPr>
        <p:spPr>
          <a:xfrm rot="-4809157">
            <a:off x="375664" y="-627888"/>
            <a:ext cx="3327872" cy="5472125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10"/>
          <p:cNvSpPr/>
          <p:nvPr/>
        </p:nvSpPr>
        <p:spPr>
          <a:xfrm rot="10297315">
            <a:off x="8554968" y="4452508"/>
            <a:ext cx="4059529" cy="3392992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10"/>
          <p:cNvSpPr/>
          <p:nvPr/>
        </p:nvSpPr>
        <p:spPr>
          <a:xfrm rot="362433" flipH="1">
            <a:off x="8968823" y="-1045413"/>
            <a:ext cx="3452149" cy="1948993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10"/>
          <p:cNvSpPr txBox="1">
            <a:spLocks noGrp="1"/>
          </p:cNvSpPr>
          <p:nvPr>
            <p:ph type="body" idx="1"/>
          </p:nvPr>
        </p:nvSpPr>
        <p:spPr>
          <a:xfrm>
            <a:off x="880600" y="1066800"/>
            <a:ext cx="3432400" cy="14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67">
                <a:latin typeface="Chewy"/>
                <a:ea typeface="Chewy"/>
                <a:cs typeface="Chewy"/>
                <a:sym typeface="Chewy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8689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2333000" y="2583900"/>
            <a:ext cx="7526000" cy="12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08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3864000" y="4144433"/>
            <a:ext cx="4464000" cy="7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/>
          <p:nvPr/>
        </p:nvSpPr>
        <p:spPr>
          <a:xfrm>
            <a:off x="10172055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11"/>
          <p:cNvSpPr/>
          <p:nvPr/>
        </p:nvSpPr>
        <p:spPr>
          <a:xfrm>
            <a:off x="10408811" y="-91266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11"/>
          <p:cNvSpPr/>
          <p:nvPr/>
        </p:nvSpPr>
        <p:spPr>
          <a:xfrm rot="-1520964" flipH="1">
            <a:off x="-1611305" y="4340672"/>
            <a:ext cx="2884080" cy="2697661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11"/>
          <p:cNvSpPr/>
          <p:nvPr/>
        </p:nvSpPr>
        <p:spPr>
          <a:xfrm>
            <a:off x="-2747767" y="-1445582"/>
            <a:ext cx="4986064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11"/>
          <p:cNvSpPr/>
          <p:nvPr/>
        </p:nvSpPr>
        <p:spPr>
          <a:xfrm>
            <a:off x="2247160" y="6094805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11"/>
          <p:cNvSpPr/>
          <p:nvPr/>
        </p:nvSpPr>
        <p:spPr>
          <a:xfrm>
            <a:off x="3410733" y="-2059999"/>
            <a:ext cx="5370544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11519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19200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title" hasCustomPrompt="1"/>
          </p:nvPr>
        </p:nvSpPr>
        <p:spPr>
          <a:xfrm>
            <a:off x="1308100" y="2368991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2" hasCustomPrompt="1"/>
          </p:nvPr>
        </p:nvSpPr>
        <p:spPr>
          <a:xfrm>
            <a:off x="1308100" y="4605061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3" hasCustomPrompt="1"/>
          </p:nvPr>
        </p:nvSpPr>
        <p:spPr>
          <a:xfrm>
            <a:off x="6115933" y="2368991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4" hasCustomPrompt="1"/>
          </p:nvPr>
        </p:nvSpPr>
        <p:spPr>
          <a:xfrm>
            <a:off x="6115933" y="4605061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1"/>
          </p:nvPr>
        </p:nvSpPr>
        <p:spPr>
          <a:xfrm>
            <a:off x="2970867" y="2584067"/>
            <a:ext cx="310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5"/>
          </p:nvPr>
        </p:nvSpPr>
        <p:spPr>
          <a:xfrm>
            <a:off x="2970867" y="1961805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6"/>
          </p:nvPr>
        </p:nvSpPr>
        <p:spPr>
          <a:xfrm>
            <a:off x="2970867" y="4847533"/>
            <a:ext cx="310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7"/>
          </p:nvPr>
        </p:nvSpPr>
        <p:spPr>
          <a:xfrm>
            <a:off x="2970867" y="4211296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8"/>
          </p:nvPr>
        </p:nvSpPr>
        <p:spPr>
          <a:xfrm>
            <a:off x="7778700" y="2584051"/>
            <a:ext cx="310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9"/>
          </p:nvPr>
        </p:nvSpPr>
        <p:spPr>
          <a:xfrm>
            <a:off x="7778700" y="1961805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3"/>
          </p:nvPr>
        </p:nvSpPr>
        <p:spPr>
          <a:xfrm>
            <a:off x="7778700" y="4847525"/>
            <a:ext cx="310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4"/>
          </p:nvPr>
        </p:nvSpPr>
        <p:spPr>
          <a:xfrm>
            <a:off x="7778700" y="4211296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13"/>
          <p:cNvSpPr/>
          <p:nvPr/>
        </p:nvSpPr>
        <p:spPr>
          <a:xfrm rot="-332990" flipH="1">
            <a:off x="8047269" y="6282074"/>
            <a:ext cx="4971400" cy="27464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13"/>
          <p:cNvSpPr/>
          <p:nvPr/>
        </p:nvSpPr>
        <p:spPr>
          <a:xfrm>
            <a:off x="-1795339" y="4981402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13"/>
          <p:cNvSpPr/>
          <p:nvPr/>
        </p:nvSpPr>
        <p:spPr>
          <a:xfrm>
            <a:off x="-2386900" y="-1733833"/>
            <a:ext cx="5370544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13"/>
          <p:cNvSpPr/>
          <p:nvPr/>
        </p:nvSpPr>
        <p:spPr>
          <a:xfrm rot="-1551527">
            <a:off x="11294755" y="-1270294"/>
            <a:ext cx="1814036" cy="478286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15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05968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/>
          <p:nvPr/>
        </p:nvSpPr>
        <p:spPr>
          <a:xfrm rot="-5400000">
            <a:off x="11586360" y="7148887"/>
            <a:ext cx="107667" cy="30600"/>
          </a:xfrm>
          <a:custGeom>
            <a:avLst/>
            <a:gdLst/>
            <a:ahLst/>
            <a:cxnLst/>
            <a:rect l="l" t="t" r="r" b="b"/>
            <a:pathLst>
              <a:path w="2470" h="702" extrusionOk="0">
                <a:moveTo>
                  <a:pt x="1" y="1"/>
                </a:moveTo>
                <a:lnTo>
                  <a:pt x="1" y="701"/>
                </a:lnTo>
                <a:lnTo>
                  <a:pt x="2469" y="701"/>
                </a:lnTo>
                <a:lnTo>
                  <a:pt x="24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4"/>
          <p:cNvSpPr/>
          <p:nvPr/>
        </p:nvSpPr>
        <p:spPr>
          <a:xfrm rot="-5400000">
            <a:off x="10838821" y="7043606"/>
            <a:ext cx="109105" cy="30556"/>
          </a:xfrm>
          <a:custGeom>
            <a:avLst/>
            <a:gdLst/>
            <a:ahLst/>
            <a:cxnLst/>
            <a:rect l="l" t="t" r="r" b="b"/>
            <a:pathLst>
              <a:path w="2503" h="701" extrusionOk="0">
                <a:moveTo>
                  <a:pt x="1" y="0"/>
                </a:moveTo>
                <a:lnTo>
                  <a:pt x="1" y="701"/>
                </a:lnTo>
                <a:lnTo>
                  <a:pt x="2502" y="701"/>
                </a:lnTo>
                <a:lnTo>
                  <a:pt x="250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4"/>
          <p:cNvSpPr/>
          <p:nvPr/>
        </p:nvSpPr>
        <p:spPr>
          <a:xfrm rot="8999889">
            <a:off x="10222771" y="5047604"/>
            <a:ext cx="3321253" cy="27759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14"/>
          <p:cNvSpPr/>
          <p:nvPr/>
        </p:nvSpPr>
        <p:spPr>
          <a:xfrm>
            <a:off x="10710734" y="-7282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14"/>
          <p:cNvSpPr/>
          <p:nvPr/>
        </p:nvSpPr>
        <p:spPr>
          <a:xfrm>
            <a:off x="-69068" y="6356803"/>
            <a:ext cx="4393611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13;p14"/>
          <p:cNvSpPr/>
          <p:nvPr/>
        </p:nvSpPr>
        <p:spPr>
          <a:xfrm rot="-3863648">
            <a:off x="-2717899" y="110814"/>
            <a:ext cx="4400988" cy="2484564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23381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/>
          <p:nvPr/>
        </p:nvSpPr>
        <p:spPr>
          <a:xfrm rot="1036562">
            <a:off x="9885532" y="-277326"/>
            <a:ext cx="3929072" cy="359112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p15"/>
          <p:cNvSpPr/>
          <p:nvPr/>
        </p:nvSpPr>
        <p:spPr>
          <a:xfrm rot="-10256595">
            <a:off x="-1194758" y="6105572"/>
            <a:ext cx="7910263" cy="3417149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15"/>
          <p:cNvSpPr/>
          <p:nvPr/>
        </p:nvSpPr>
        <p:spPr>
          <a:xfrm rot="7101805">
            <a:off x="-2140284" y="-1017954"/>
            <a:ext cx="4453991" cy="26771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119;p15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673013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>
            <a:spLocks noGrp="1"/>
          </p:cNvSpPr>
          <p:nvPr>
            <p:ph type="subTitle" idx="1"/>
          </p:nvPr>
        </p:nvSpPr>
        <p:spPr>
          <a:xfrm>
            <a:off x="2253820" y="5249633"/>
            <a:ext cx="30976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title"/>
          </p:nvPr>
        </p:nvSpPr>
        <p:spPr>
          <a:xfrm>
            <a:off x="2792220" y="4714049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subTitle" idx="2"/>
          </p:nvPr>
        </p:nvSpPr>
        <p:spPr>
          <a:xfrm>
            <a:off x="6804853" y="5249633"/>
            <a:ext cx="30976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title" idx="3"/>
          </p:nvPr>
        </p:nvSpPr>
        <p:spPr>
          <a:xfrm>
            <a:off x="7343253" y="4714049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25" name="Google Shape;125;p16"/>
          <p:cNvSpPr/>
          <p:nvPr/>
        </p:nvSpPr>
        <p:spPr>
          <a:xfrm rot="-5400000" flipH="1">
            <a:off x="-606677" y="5581788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112B5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126;p16"/>
          <p:cNvSpPr/>
          <p:nvPr/>
        </p:nvSpPr>
        <p:spPr>
          <a:xfrm rot="10095794" flipH="1">
            <a:off x="7369109" y="6208870"/>
            <a:ext cx="4850400" cy="2800813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112B5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27;p16"/>
          <p:cNvSpPr/>
          <p:nvPr/>
        </p:nvSpPr>
        <p:spPr>
          <a:xfrm rot="-5601006" flipH="1">
            <a:off x="10452091" y="290859"/>
            <a:ext cx="4453796" cy="2677136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128;p16"/>
          <p:cNvSpPr/>
          <p:nvPr/>
        </p:nvSpPr>
        <p:spPr>
          <a:xfrm flipH="1">
            <a:off x="-1250177" y="-7786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16"/>
          <p:cNvSpPr txBox="1">
            <a:spLocks noGrp="1"/>
          </p:cNvSpPr>
          <p:nvPr>
            <p:ph type="title" idx="4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92682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 2">
  <p:cSld name="Title and two columns  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 txBox="1">
            <a:spLocks noGrp="1"/>
          </p:cNvSpPr>
          <p:nvPr>
            <p:ph type="subTitle" idx="1"/>
          </p:nvPr>
        </p:nvSpPr>
        <p:spPr>
          <a:xfrm>
            <a:off x="7518501" y="3147733"/>
            <a:ext cx="29196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title"/>
          </p:nvPr>
        </p:nvSpPr>
        <p:spPr>
          <a:xfrm>
            <a:off x="7967901" y="2612149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2"/>
          </p:nvPr>
        </p:nvSpPr>
        <p:spPr>
          <a:xfrm>
            <a:off x="7518501" y="5007333"/>
            <a:ext cx="29196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title" idx="3"/>
          </p:nvPr>
        </p:nvSpPr>
        <p:spPr>
          <a:xfrm>
            <a:off x="7967901" y="4471749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35" name="Google Shape;135;p17"/>
          <p:cNvSpPr/>
          <p:nvPr/>
        </p:nvSpPr>
        <p:spPr>
          <a:xfrm rot="-964807" flipH="1">
            <a:off x="9230901" y="6140368"/>
            <a:ext cx="3511307" cy="252618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136;p17"/>
          <p:cNvSpPr/>
          <p:nvPr/>
        </p:nvSpPr>
        <p:spPr>
          <a:xfrm rot="1132585" flipH="1">
            <a:off x="-1096496" y="-731417"/>
            <a:ext cx="2884037" cy="269762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17"/>
          <p:cNvSpPr/>
          <p:nvPr/>
        </p:nvSpPr>
        <p:spPr>
          <a:xfrm flipH="1">
            <a:off x="6737074" y="-1844934"/>
            <a:ext cx="6818293" cy="297015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17"/>
          <p:cNvSpPr/>
          <p:nvPr/>
        </p:nvSpPr>
        <p:spPr>
          <a:xfrm rot="2700000" flipH="1">
            <a:off x="-2604226" y="5849864"/>
            <a:ext cx="5370331" cy="2441713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139;p17"/>
          <p:cNvSpPr txBox="1">
            <a:spLocks noGrp="1"/>
          </p:cNvSpPr>
          <p:nvPr>
            <p:ph type="title" idx="4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06169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 3">
  <p:cSld name="Title and two columns 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/>
          <p:nvPr/>
        </p:nvSpPr>
        <p:spPr>
          <a:xfrm flipH="1">
            <a:off x="11094794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" name="Google Shape;142;p18"/>
          <p:cNvSpPr txBox="1">
            <a:spLocks noGrp="1"/>
          </p:cNvSpPr>
          <p:nvPr>
            <p:ph type="subTitle" idx="1"/>
          </p:nvPr>
        </p:nvSpPr>
        <p:spPr>
          <a:xfrm>
            <a:off x="4706999" y="4741633"/>
            <a:ext cx="27780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5085599" y="1754975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title" idx="2" hasCustomPrompt="1"/>
          </p:nvPr>
        </p:nvSpPr>
        <p:spPr>
          <a:xfrm>
            <a:off x="5195199" y="3211175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8"/>
          <p:cNvSpPr txBox="1">
            <a:spLocks noGrp="1"/>
          </p:cNvSpPr>
          <p:nvPr>
            <p:ph type="subTitle" idx="3"/>
          </p:nvPr>
        </p:nvSpPr>
        <p:spPr>
          <a:xfrm>
            <a:off x="8053465" y="4741633"/>
            <a:ext cx="27780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title" idx="4"/>
          </p:nvPr>
        </p:nvSpPr>
        <p:spPr>
          <a:xfrm>
            <a:off x="8432065" y="1754975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title" idx="5" hasCustomPrompt="1"/>
          </p:nvPr>
        </p:nvSpPr>
        <p:spPr>
          <a:xfrm>
            <a:off x="8541665" y="3211175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8" name="Google Shape;148;p18"/>
          <p:cNvSpPr/>
          <p:nvPr/>
        </p:nvSpPr>
        <p:spPr>
          <a:xfrm>
            <a:off x="10138989" y="6048553"/>
            <a:ext cx="3321220" cy="2775907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" name="Google Shape;149;p18"/>
          <p:cNvSpPr/>
          <p:nvPr/>
        </p:nvSpPr>
        <p:spPr>
          <a:xfrm>
            <a:off x="10467534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" name="Google Shape;150;p18"/>
          <p:cNvSpPr/>
          <p:nvPr/>
        </p:nvSpPr>
        <p:spPr>
          <a:xfrm>
            <a:off x="-782468" y="6194670"/>
            <a:ext cx="4393611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" name="Google Shape;151;p18"/>
          <p:cNvSpPr/>
          <p:nvPr/>
        </p:nvSpPr>
        <p:spPr>
          <a:xfrm rot="-3863648">
            <a:off x="-2571999" y="175647"/>
            <a:ext cx="4400988" cy="2484564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18"/>
          <p:cNvSpPr txBox="1">
            <a:spLocks noGrp="1"/>
          </p:cNvSpPr>
          <p:nvPr>
            <p:ph type="title" idx="6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47015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9"/>
          <p:cNvSpPr txBox="1">
            <a:spLocks noGrp="1"/>
          </p:cNvSpPr>
          <p:nvPr>
            <p:ph type="subTitle" idx="1"/>
          </p:nvPr>
        </p:nvSpPr>
        <p:spPr>
          <a:xfrm>
            <a:off x="8300903" y="4816233"/>
            <a:ext cx="18412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subTitle" idx="2"/>
          </p:nvPr>
        </p:nvSpPr>
        <p:spPr>
          <a:xfrm>
            <a:off x="7522303" y="5277441"/>
            <a:ext cx="339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ubTitle" idx="3"/>
          </p:nvPr>
        </p:nvSpPr>
        <p:spPr>
          <a:xfrm>
            <a:off x="2049897" y="4793333"/>
            <a:ext cx="18412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ubTitle" idx="4"/>
          </p:nvPr>
        </p:nvSpPr>
        <p:spPr>
          <a:xfrm>
            <a:off x="1271297" y="5277441"/>
            <a:ext cx="339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subTitle" idx="5"/>
          </p:nvPr>
        </p:nvSpPr>
        <p:spPr>
          <a:xfrm>
            <a:off x="5175400" y="3921151"/>
            <a:ext cx="18412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59" name="Google Shape;159;p19"/>
          <p:cNvSpPr txBox="1">
            <a:spLocks noGrp="1"/>
          </p:cNvSpPr>
          <p:nvPr>
            <p:ph type="subTitle" idx="6"/>
          </p:nvPr>
        </p:nvSpPr>
        <p:spPr>
          <a:xfrm>
            <a:off x="4396800" y="4405241"/>
            <a:ext cx="339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0" name="Google Shape;160;p19"/>
          <p:cNvSpPr/>
          <p:nvPr/>
        </p:nvSpPr>
        <p:spPr>
          <a:xfrm rot="8999889">
            <a:off x="10222771" y="5047604"/>
            <a:ext cx="3321253" cy="27759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19"/>
          <p:cNvSpPr/>
          <p:nvPr/>
        </p:nvSpPr>
        <p:spPr>
          <a:xfrm>
            <a:off x="10710734" y="-7282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19"/>
          <p:cNvSpPr/>
          <p:nvPr/>
        </p:nvSpPr>
        <p:spPr>
          <a:xfrm>
            <a:off x="0" y="6496635"/>
            <a:ext cx="3398477" cy="1545176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19"/>
          <p:cNvSpPr/>
          <p:nvPr/>
        </p:nvSpPr>
        <p:spPr>
          <a:xfrm rot="-2700000">
            <a:off x="-1801049" y="-340418"/>
            <a:ext cx="4401056" cy="2864596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23595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">
  <p:cSld name="Title and four columns  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>
            <a:spLocks noGrp="1"/>
          </p:cNvSpPr>
          <p:nvPr>
            <p:ph type="subTitle" idx="1"/>
          </p:nvPr>
        </p:nvSpPr>
        <p:spPr>
          <a:xfrm>
            <a:off x="916685" y="4154900"/>
            <a:ext cx="25156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67" name="Google Shape;167;p20"/>
          <p:cNvSpPr txBox="1">
            <a:spLocks noGrp="1"/>
          </p:cNvSpPr>
          <p:nvPr>
            <p:ph type="subTitle" idx="2"/>
          </p:nvPr>
        </p:nvSpPr>
        <p:spPr>
          <a:xfrm>
            <a:off x="1007885" y="4674533"/>
            <a:ext cx="2333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3"/>
          </p:nvPr>
        </p:nvSpPr>
        <p:spPr>
          <a:xfrm>
            <a:off x="8759715" y="4154900"/>
            <a:ext cx="25156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4"/>
          </p:nvPr>
        </p:nvSpPr>
        <p:spPr>
          <a:xfrm>
            <a:off x="8850917" y="4674533"/>
            <a:ext cx="2333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subTitle" idx="5"/>
          </p:nvPr>
        </p:nvSpPr>
        <p:spPr>
          <a:xfrm>
            <a:off x="3531028" y="4164900"/>
            <a:ext cx="2515600" cy="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6"/>
          </p:nvPr>
        </p:nvSpPr>
        <p:spPr>
          <a:xfrm>
            <a:off x="3622229" y="4674533"/>
            <a:ext cx="2333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7"/>
          </p:nvPr>
        </p:nvSpPr>
        <p:spPr>
          <a:xfrm>
            <a:off x="6145372" y="4164900"/>
            <a:ext cx="2515600" cy="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subTitle" idx="8"/>
          </p:nvPr>
        </p:nvSpPr>
        <p:spPr>
          <a:xfrm>
            <a:off x="6236573" y="4674533"/>
            <a:ext cx="2333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4" name="Google Shape;174;p20"/>
          <p:cNvSpPr/>
          <p:nvPr/>
        </p:nvSpPr>
        <p:spPr>
          <a:xfrm rot="-964807" flipH="1">
            <a:off x="9230901" y="6140368"/>
            <a:ext cx="3511307" cy="252618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175;p20"/>
          <p:cNvSpPr/>
          <p:nvPr/>
        </p:nvSpPr>
        <p:spPr>
          <a:xfrm rot="1132585" flipH="1">
            <a:off x="-1027629" y="-387183"/>
            <a:ext cx="2884037" cy="269762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176;p20"/>
          <p:cNvSpPr/>
          <p:nvPr/>
        </p:nvSpPr>
        <p:spPr>
          <a:xfrm flipH="1">
            <a:off x="6737074" y="-1844934"/>
            <a:ext cx="6818293" cy="297015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177;p20"/>
          <p:cNvSpPr/>
          <p:nvPr/>
        </p:nvSpPr>
        <p:spPr>
          <a:xfrm rot="2700000" flipH="1">
            <a:off x="-2604226" y="5849864"/>
            <a:ext cx="5370331" cy="2441713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p20"/>
          <p:cNvSpPr txBox="1">
            <a:spLocks noGrp="1"/>
          </p:cNvSpPr>
          <p:nvPr>
            <p:ph type="title"/>
          </p:nvPr>
        </p:nvSpPr>
        <p:spPr>
          <a:xfrm>
            <a:off x="1297200" y="604100"/>
            <a:ext cx="9597600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0767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9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42.xml"/><Relationship Id="rId34" Type="http://schemas.openxmlformats.org/officeDocument/2006/relationships/slideLayout" Target="../slideLayouts/slideLayout55.xml"/><Relationship Id="rId42" Type="http://schemas.openxmlformats.org/officeDocument/2006/relationships/slideLayout" Target="../slideLayouts/slideLayout63.xml"/><Relationship Id="rId47" Type="http://schemas.openxmlformats.org/officeDocument/2006/relationships/slideLayout" Target="../slideLayouts/slideLayout68.xml"/><Relationship Id="rId50" Type="http://schemas.openxmlformats.org/officeDocument/2006/relationships/slideLayout" Target="../slideLayouts/slideLayout71.xml"/><Relationship Id="rId55" Type="http://schemas.openxmlformats.org/officeDocument/2006/relationships/slideLayout" Target="../slideLayouts/slideLayout76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32" Type="http://schemas.openxmlformats.org/officeDocument/2006/relationships/slideLayout" Target="../slideLayouts/slideLayout53.xml"/><Relationship Id="rId37" Type="http://schemas.openxmlformats.org/officeDocument/2006/relationships/slideLayout" Target="../slideLayouts/slideLayout58.xml"/><Relationship Id="rId40" Type="http://schemas.openxmlformats.org/officeDocument/2006/relationships/slideLayout" Target="../slideLayouts/slideLayout61.xml"/><Relationship Id="rId45" Type="http://schemas.openxmlformats.org/officeDocument/2006/relationships/slideLayout" Target="../slideLayouts/slideLayout66.xml"/><Relationship Id="rId53" Type="http://schemas.openxmlformats.org/officeDocument/2006/relationships/slideLayout" Target="../slideLayouts/slideLayout74.xml"/><Relationship Id="rId58" Type="http://schemas.openxmlformats.org/officeDocument/2006/relationships/slideLayout" Target="../slideLayouts/slideLayout79.xml"/><Relationship Id="rId5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8.xml"/><Relationship Id="rId30" Type="http://schemas.openxmlformats.org/officeDocument/2006/relationships/slideLayout" Target="../slideLayouts/slideLayout51.xml"/><Relationship Id="rId35" Type="http://schemas.openxmlformats.org/officeDocument/2006/relationships/slideLayout" Target="../slideLayouts/slideLayout56.xml"/><Relationship Id="rId43" Type="http://schemas.openxmlformats.org/officeDocument/2006/relationships/slideLayout" Target="../slideLayouts/slideLayout64.xml"/><Relationship Id="rId48" Type="http://schemas.openxmlformats.org/officeDocument/2006/relationships/slideLayout" Target="../slideLayouts/slideLayout69.xml"/><Relationship Id="rId56" Type="http://schemas.openxmlformats.org/officeDocument/2006/relationships/slideLayout" Target="../slideLayouts/slideLayout77.xml"/><Relationship Id="rId8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72.xml"/><Relationship Id="rId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33" Type="http://schemas.openxmlformats.org/officeDocument/2006/relationships/slideLayout" Target="../slideLayouts/slideLayout54.xml"/><Relationship Id="rId38" Type="http://schemas.openxmlformats.org/officeDocument/2006/relationships/slideLayout" Target="../slideLayouts/slideLayout59.xml"/><Relationship Id="rId46" Type="http://schemas.openxmlformats.org/officeDocument/2006/relationships/slideLayout" Target="../slideLayouts/slideLayout67.xml"/><Relationship Id="rId59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62.xml"/><Relationship Id="rId54" Type="http://schemas.openxmlformats.org/officeDocument/2006/relationships/slideLayout" Target="../slideLayouts/slideLayout75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slideLayout" Target="../slideLayouts/slideLayout49.xml"/><Relationship Id="rId36" Type="http://schemas.openxmlformats.org/officeDocument/2006/relationships/slideLayout" Target="../slideLayouts/slideLayout57.xml"/><Relationship Id="rId49" Type="http://schemas.openxmlformats.org/officeDocument/2006/relationships/slideLayout" Target="../slideLayouts/slideLayout70.xml"/><Relationship Id="rId57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52.xml"/><Relationship Id="rId44" Type="http://schemas.openxmlformats.org/officeDocument/2006/relationships/slideLayout" Target="../slideLayouts/slideLayout65.xml"/><Relationship Id="rId52" Type="http://schemas.openxmlformats.org/officeDocument/2006/relationships/slideLayout" Target="../slideLayouts/slideLayout73.xml"/><Relationship Id="rId6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26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slideLayout" Target="../slideLayouts/slideLayout105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29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slideLayout" Target="../slideLayouts/slideLayout104.xml"/><Relationship Id="rId32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28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31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Relationship Id="rId27" Type="http://schemas.openxmlformats.org/officeDocument/2006/relationships/slideLayout" Target="../slideLayouts/slideLayout107.xml"/><Relationship Id="rId30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8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754" r:id="rId13"/>
    <p:sldLayoutId id="2147483737" r:id="rId14"/>
    <p:sldLayoutId id="2147483733" r:id="rId15"/>
    <p:sldLayoutId id="2147483657" r:id="rId16"/>
    <p:sldLayoutId id="2147483658" r:id="rId17"/>
    <p:sldLayoutId id="2147483659" r:id="rId18"/>
    <p:sldLayoutId id="2147483660" r:id="rId19"/>
    <p:sldLayoutId id="2147483661" r:id="rId20"/>
    <p:sldLayoutId id="2147483756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6" r:id="rId2"/>
    <p:sldLayoutId id="2147483745" r:id="rId3"/>
    <p:sldLayoutId id="2147483744" r:id="rId4"/>
    <p:sldLayoutId id="2147483743" r:id="rId5"/>
    <p:sldLayoutId id="2147483742" r:id="rId6"/>
    <p:sldLayoutId id="2147483741" r:id="rId7"/>
    <p:sldLayoutId id="2147483740" r:id="rId8"/>
    <p:sldLayoutId id="2147483739" r:id="rId9"/>
    <p:sldLayoutId id="2147483738" r:id="rId10"/>
    <p:sldLayoutId id="2147483736" r:id="rId11"/>
    <p:sldLayoutId id="2147483735" r:id="rId12"/>
    <p:sldLayoutId id="2147483734" r:id="rId13"/>
    <p:sldLayoutId id="2147483732" r:id="rId14"/>
    <p:sldLayoutId id="2147483731" r:id="rId15"/>
    <p:sldLayoutId id="2147483730" r:id="rId16"/>
    <p:sldLayoutId id="2147483729" r:id="rId17"/>
    <p:sldLayoutId id="2147483728" r:id="rId18"/>
    <p:sldLayoutId id="2147483727" r:id="rId19"/>
    <p:sldLayoutId id="2147483726" r:id="rId20"/>
    <p:sldLayoutId id="2147483725" r:id="rId21"/>
    <p:sldLayoutId id="2147483724" r:id="rId22"/>
    <p:sldLayoutId id="2147483723" r:id="rId23"/>
    <p:sldLayoutId id="2147483722" r:id="rId24"/>
    <p:sldLayoutId id="2147483721" r:id="rId25"/>
    <p:sldLayoutId id="2147483720" r:id="rId26"/>
    <p:sldLayoutId id="2147483719" r:id="rId27"/>
    <p:sldLayoutId id="2147483718" r:id="rId28"/>
    <p:sldLayoutId id="2147483717" r:id="rId29"/>
    <p:sldLayoutId id="2147483716" r:id="rId30"/>
    <p:sldLayoutId id="2147483715" r:id="rId31"/>
    <p:sldLayoutId id="2147483714" r:id="rId32"/>
    <p:sldLayoutId id="2147483713" r:id="rId33"/>
    <p:sldLayoutId id="2147483712" r:id="rId34"/>
    <p:sldLayoutId id="2147483711" r:id="rId35"/>
    <p:sldLayoutId id="2147483710" r:id="rId36"/>
    <p:sldLayoutId id="2147483709" r:id="rId37"/>
    <p:sldLayoutId id="2147483708" r:id="rId38"/>
    <p:sldLayoutId id="2147483707" r:id="rId39"/>
    <p:sldLayoutId id="2147483706" r:id="rId40"/>
    <p:sldLayoutId id="2147483705" r:id="rId41"/>
    <p:sldLayoutId id="2147483704" r:id="rId42"/>
    <p:sldLayoutId id="2147483703" r:id="rId43"/>
    <p:sldLayoutId id="2147483702" r:id="rId44"/>
    <p:sldLayoutId id="2147483701" r:id="rId45"/>
    <p:sldLayoutId id="2147483700" r:id="rId46"/>
    <p:sldLayoutId id="2147483699" r:id="rId47"/>
    <p:sldLayoutId id="2147483698" r:id="rId48"/>
    <p:sldLayoutId id="2147483697" r:id="rId49"/>
    <p:sldLayoutId id="2147483696" r:id="rId50"/>
    <p:sldLayoutId id="2147483695" r:id="rId51"/>
    <p:sldLayoutId id="2147483667" r:id="rId52"/>
    <p:sldLayoutId id="2147483668" r:id="rId53"/>
    <p:sldLayoutId id="2147483669" r:id="rId54"/>
    <p:sldLayoutId id="2147483670" r:id="rId55"/>
    <p:sldLayoutId id="2147483671" r:id="rId56"/>
    <p:sldLayoutId id="2147483672" r:id="rId57"/>
    <p:sldLayoutId id="2147483673" r:id="rId58"/>
    <p:sldLayoutId id="2147483674" r:id="rId5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FD">
            <a:alpha val="7124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06700" y="2488933"/>
            <a:ext cx="5910800" cy="2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23785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0" r:id="rId23"/>
    <p:sldLayoutId id="2147483781" r:id="rId24"/>
    <p:sldLayoutId id="2147483782" r:id="rId25"/>
    <p:sldLayoutId id="2147483783" r:id="rId26"/>
    <p:sldLayoutId id="2147483784" r:id="rId27"/>
    <p:sldLayoutId id="2147483785" r:id="rId28"/>
    <p:sldLayoutId id="2147483786" r:id="rId29"/>
    <p:sldLayoutId id="2147483787" r:id="rId30"/>
    <p:sldLayoutId id="2147483788" r:id="rId31"/>
    <p:sldLayoutId id="2147483789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0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55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0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09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Tx/>
            </a:pPr>
            <a:fld id="{4AAC1197-4FD0-4EFE-B069-4E3DFC94945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11/17/2021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Tx/>
            </a:pPr>
            <a:fld id="{4D6CDAA1-205F-480C-A298-6EA7EECEDEA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917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314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7.wdp"/><Relationship Id="rId5" Type="http://schemas.openxmlformats.org/officeDocument/2006/relationships/image" Target="../media/image30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control" Target="../activeX/activeX2.xml"/><Relationship Id="rId7" Type="http://schemas.openxmlformats.org/officeDocument/2006/relationships/image" Target="../media/image32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2.xml"/><Relationship Id="rId4" Type="http://schemas.openxmlformats.org/officeDocument/2006/relationships/control" Target="../activeX/activeX3.xml"/><Relationship Id="rId9" Type="http://schemas.openxmlformats.org/officeDocument/2006/relationships/image" Target="../media/image34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control" Target="../activeX/activeX5.xml"/><Relationship Id="rId7" Type="http://schemas.openxmlformats.org/officeDocument/2006/relationships/image" Target="../media/image35.wmf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2.xml"/><Relationship Id="rId4" Type="http://schemas.openxmlformats.org/officeDocument/2006/relationships/control" Target="../activeX/activeX6.xml"/><Relationship Id="rId9" Type="http://schemas.openxmlformats.org/officeDocument/2006/relationships/image" Target="../media/image3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13.xml"/><Relationship Id="rId13" Type="http://schemas.openxmlformats.org/officeDocument/2006/relationships/control" Target="../activeX/activeX18.xml"/><Relationship Id="rId18" Type="http://schemas.openxmlformats.org/officeDocument/2006/relationships/image" Target="../media/image34.wmf"/><Relationship Id="rId3" Type="http://schemas.openxmlformats.org/officeDocument/2006/relationships/control" Target="../activeX/activeX8.xml"/><Relationship Id="rId21" Type="http://schemas.openxmlformats.org/officeDocument/2006/relationships/image" Target="../media/image42.wmf"/><Relationship Id="rId7" Type="http://schemas.openxmlformats.org/officeDocument/2006/relationships/control" Target="../activeX/activeX12.xml"/><Relationship Id="rId12" Type="http://schemas.openxmlformats.org/officeDocument/2006/relationships/control" Target="../activeX/activeX17.xml"/><Relationship Id="rId17" Type="http://schemas.openxmlformats.org/officeDocument/2006/relationships/image" Target="../media/image39.wmf"/><Relationship Id="rId2" Type="http://schemas.openxmlformats.org/officeDocument/2006/relationships/control" Target="../activeX/activeX7.xml"/><Relationship Id="rId16" Type="http://schemas.openxmlformats.org/officeDocument/2006/relationships/image" Target="../media/image38.wmf"/><Relationship Id="rId20" Type="http://schemas.openxmlformats.org/officeDocument/2006/relationships/image" Target="../media/image41.wmf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11.xml"/><Relationship Id="rId11" Type="http://schemas.openxmlformats.org/officeDocument/2006/relationships/control" Target="../activeX/activeX16.xml"/><Relationship Id="rId5" Type="http://schemas.openxmlformats.org/officeDocument/2006/relationships/control" Target="../activeX/activeX10.xml"/><Relationship Id="rId15" Type="http://schemas.openxmlformats.org/officeDocument/2006/relationships/image" Target="../media/image37.jpg"/><Relationship Id="rId23" Type="http://schemas.openxmlformats.org/officeDocument/2006/relationships/image" Target="../media/image44.wmf"/><Relationship Id="rId10" Type="http://schemas.openxmlformats.org/officeDocument/2006/relationships/control" Target="../activeX/activeX15.xml"/><Relationship Id="rId19" Type="http://schemas.openxmlformats.org/officeDocument/2006/relationships/image" Target="../media/image40.wmf"/><Relationship Id="rId4" Type="http://schemas.openxmlformats.org/officeDocument/2006/relationships/control" Target="../activeX/activeX9.xml"/><Relationship Id="rId9" Type="http://schemas.openxmlformats.org/officeDocument/2006/relationships/control" Target="../activeX/activeX14.xml"/><Relationship Id="rId14" Type="http://schemas.openxmlformats.org/officeDocument/2006/relationships/slideLayout" Target="../slideLayouts/slideLayout22.xml"/><Relationship Id="rId22" Type="http://schemas.openxmlformats.org/officeDocument/2006/relationships/image" Target="../media/image4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8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124.xml"/><Relationship Id="rId7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3" Type="http://schemas.openxmlformats.org/officeDocument/2006/relationships/audio" Target="NULL" TargetMode="External"/><Relationship Id="rId7" Type="http://schemas.openxmlformats.org/officeDocument/2006/relationships/audio" Target="../media/media5.wma"/><Relationship Id="rId12" Type="http://schemas.microsoft.com/office/2007/relationships/hdphoto" Target="../media/hdphoto1.wdp"/><Relationship Id="rId17" Type="http://schemas.openxmlformats.org/officeDocument/2006/relationships/image" Target="../media/image16.png"/><Relationship Id="rId2" Type="http://schemas.openxmlformats.org/officeDocument/2006/relationships/audio" Target="../media/media2.wav"/><Relationship Id="rId16" Type="http://schemas.openxmlformats.org/officeDocument/2006/relationships/image" Target="../media/image7.gif"/><Relationship Id="rId20" Type="http://schemas.openxmlformats.org/officeDocument/2006/relationships/image" Target="../media/image18.png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openxmlformats.org/officeDocument/2006/relationships/image" Target="../media/image13.png"/><Relationship Id="rId5" Type="http://schemas.microsoft.com/office/2007/relationships/media" Target="../media/media4.wma"/><Relationship Id="rId15" Type="http://schemas.openxmlformats.org/officeDocument/2006/relationships/image" Target="../media/image15.gif"/><Relationship Id="rId10" Type="http://schemas.openxmlformats.org/officeDocument/2006/relationships/image" Target="../media/image12.gif"/><Relationship Id="rId19" Type="http://schemas.openxmlformats.org/officeDocument/2006/relationships/image" Target="../media/image8.png"/><Relationship Id="rId4" Type="http://schemas.microsoft.com/office/2007/relationships/media" Target="../media/media3.wav"/><Relationship Id="rId9" Type="http://schemas.openxmlformats.org/officeDocument/2006/relationships/notesSlide" Target="../notesSlides/notesSlide2.xml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microsoft.com/office/2007/relationships/hdphoto" Target="../media/hdphoto2.wdp"/><Relationship Id="rId18" Type="http://schemas.openxmlformats.org/officeDocument/2006/relationships/image" Target="../media/image8.png"/><Relationship Id="rId3" Type="http://schemas.openxmlformats.org/officeDocument/2006/relationships/audio" Target="NULL" TargetMode="External"/><Relationship Id="rId7" Type="http://schemas.openxmlformats.org/officeDocument/2006/relationships/audio" Target="../media/media5.wma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audio" Target="../media/media2.wav"/><Relationship Id="rId16" Type="http://schemas.openxmlformats.org/officeDocument/2006/relationships/image" Target="../media/image16.png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microsoft.com/office/2007/relationships/hdphoto" Target="../media/hdphoto1.wdp"/><Relationship Id="rId5" Type="http://schemas.microsoft.com/office/2007/relationships/media" Target="../media/media4.wma"/><Relationship Id="rId15" Type="http://schemas.openxmlformats.org/officeDocument/2006/relationships/image" Target="../media/image7.gif"/><Relationship Id="rId10" Type="http://schemas.openxmlformats.org/officeDocument/2006/relationships/image" Target="../media/image13.png"/><Relationship Id="rId19" Type="http://schemas.openxmlformats.org/officeDocument/2006/relationships/image" Target="../media/image18.png"/><Relationship Id="rId4" Type="http://schemas.microsoft.com/office/2007/relationships/media" Target="../media/media3.wav"/><Relationship Id="rId9" Type="http://schemas.openxmlformats.org/officeDocument/2006/relationships/image" Target="../media/image12.gif"/><Relationship Id="rId1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image" Target="../media/image17.png"/><Relationship Id="rId1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audio" Target="../media/media5.wma"/><Relationship Id="rId12" Type="http://schemas.openxmlformats.org/officeDocument/2006/relationships/image" Target="../media/image16.png"/><Relationship Id="rId17" Type="http://schemas.openxmlformats.org/officeDocument/2006/relationships/image" Target="../media/image7.gif"/><Relationship Id="rId2" Type="http://schemas.openxmlformats.org/officeDocument/2006/relationships/audio" Target="../media/media2.wav"/><Relationship Id="rId16" Type="http://schemas.openxmlformats.org/officeDocument/2006/relationships/image" Target="../media/image12.gif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openxmlformats.org/officeDocument/2006/relationships/image" Target="../media/image15.gif"/><Relationship Id="rId5" Type="http://schemas.microsoft.com/office/2007/relationships/media" Target="../media/media4.wma"/><Relationship Id="rId15" Type="http://schemas.openxmlformats.org/officeDocument/2006/relationships/image" Target="../media/image18.png"/><Relationship Id="rId10" Type="http://schemas.microsoft.com/office/2007/relationships/hdphoto" Target="../media/hdphoto1.wdp"/><Relationship Id="rId19" Type="http://schemas.microsoft.com/office/2007/relationships/hdphoto" Target="../media/hdphoto2.wdp"/><Relationship Id="rId4" Type="http://schemas.microsoft.com/office/2007/relationships/media" Target="../media/media3.wav"/><Relationship Id="rId9" Type="http://schemas.openxmlformats.org/officeDocument/2006/relationships/image" Target="../media/image13.pn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0.png"/><Relationship Id="rId9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07578" y="244106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 MỪNG CÁC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ĐẾN VỚI TIẾT </a:t>
            </a:r>
            <a:r>
              <a:rPr kumimoji="0" lang="vi-VN" sz="5400" b="1" i="0" u="none" strike="noStrike" kern="1200" cap="none" spc="0" normalizeH="0" baseline="0" noProof="0" dirty="0" smtClean="0">
                <a:ln/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 smtClean="0">
                <a:ln/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TOÁN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32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310" t="18466" r="52449" b="60133"/>
          <a:stretch/>
        </p:blipFill>
        <p:spPr>
          <a:xfrm>
            <a:off x="955964" y="1593272"/>
            <a:ext cx="10132698" cy="40316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9B08DFA-FF16-45D2-A1DA-7C9489426A6A}"/>
              </a:ext>
            </a:extLst>
          </p:cNvPr>
          <p:cNvGrpSpPr/>
          <p:nvPr/>
        </p:nvGrpSpPr>
        <p:grpSpPr>
          <a:xfrm>
            <a:off x="6848863" y="1802856"/>
            <a:ext cx="4104419" cy="1144082"/>
            <a:chOff x="168284" y="3638943"/>
            <a:chExt cx="4104419" cy="1144082"/>
          </a:xfrm>
          <a:solidFill>
            <a:srgbClr val="FFFF00"/>
          </a:solidFill>
        </p:grpSpPr>
        <p:sp>
          <p:nvSpPr>
            <p:cNvPr id="4" name="Speech Bubble: Oval 75">
              <a:extLst>
                <a:ext uri="{FF2B5EF4-FFF2-40B4-BE49-F238E27FC236}">
                  <a16:creationId xmlns:a16="http://schemas.microsoft.com/office/drawing/2014/main" id="{4C5966FB-89F9-4DE1-A24A-84585E96283C}"/>
                </a:ext>
              </a:extLst>
            </p:cNvPr>
            <p:cNvSpPr/>
            <p:nvPr/>
          </p:nvSpPr>
          <p:spPr>
            <a:xfrm>
              <a:off x="168284" y="3638943"/>
              <a:ext cx="4104419" cy="1144082"/>
            </a:xfrm>
            <a:prstGeom prst="wedgeEllipseCallout">
              <a:avLst>
                <a:gd name="adj1" fmla="val -58901"/>
                <a:gd name="adj2" fmla="val 46205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A751E7-2B92-4DF2-871D-96196A4F97A3}"/>
                </a:ext>
              </a:extLst>
            </p:cNvPr>
            <p:cNvSpPr txBox="1"/>
            <p:nvPr/>
          </p:nvSpPr>
          <p:spPr>
            <a:xfrm>
              <a:off x="1214288" y="3918596"/>
              <a:ext cx="2278376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52 – 24 = ?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344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A8909E7A-7ADD-450C-95A3-F7F1EDEAC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594706"/>
              </p:ext>
            </p:extLst>
          </p:nvPr>
        </p:nvGraphicFramePr>
        <p:xfrm>
          <a:off x="609279" y="1508838"/>
          <a:ext cx="3305248" cy="32957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73555">
                  <a:extLst>
                    <a:ext uri="{9D8B030D-6E8A-4147-A177-3AD203B41FA5}">
                      <a16:colId xmlns:a16="http://schemas.microsoft.com/office/drawing/2014/main" val="2721636771"/>
                    </a:ext>
                  </a:extLst>
                </a:gridCol>
                <a:gridCol w="831693">
                  <a:extLst>
                    <a:ext uri="{9D8B030D-6E8A-4147-A177-3AD203B41FA5}">
                      <a16:colId xmlns:a16="http://schemas.microsoft.com/office/drawing/2014/main" val="2062378497"/>
                    </a:ext>
                  </a:extLst>
                </a:gridCol>
              </a:tblGrid>
              <a:tr h="42092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Chục</a:t>
                      </a:r>
                    </a:p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Đơn</a:t>
                      </a:r>
                    </a:p>
                    <a:p>
                      <a:pPr algn="ctr"/>
                      <a:r>
                        <a:rPr lang="en-US" sz="2000" dirty="0" smtClean="0"/>
                        <a:t> </a:t>
                      </a:r>
                      <a:r>
                        <a:rPr lang="en-US" sz="2000" dirty="0"/>
                        <a:t>vị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358609"/>
                  </a:ext>
                </a:extLst>
              </a:tr>
              <a:tr h="12973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907493"/>
                  </a:ext>
                </a:extLst>
              </a:tr>
              <a:tr h="12973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167517"/>
                  </a:ext>
                </a:extLst>
              </a:tr>
            </a:tbl>
          </a:graphicData>
        </a:graphic>
      </p:graphicFrame>
      <p:sp>
        <p:nvSpPr>
          <p:cNvPr id="70" name="Rectangle 69">
            <a:extLst>
              <a:ext uri="{FF2B5EF4-FFF2-40B4-BE49-F238E27FC236}">
                <a16:creationId xmlns:a16="http://schemas.microsoft.com/office/drawing/2014/main" id="{A0F2869F-5D1F-423F-A1B4-75008B764482}"/>
              </a:ext>
            </a:extLst>
          </p:cNvPr>
          <p:cNvSpPr/>
          <p:nvPr/>
        </p:nvSpPr>
        <p:spPr>
          <a:xfrm>
            <a:off x="3086176" y="2205534"/>
            <a:ext cx="815288" cy="2599003"/>
          </a:xfrm>
          <a:prstGeom prst="rect">
            <a:avLst/>
          </a:prstGeom>
          <a:solidFill>
            <a:srgbClr val="FCD5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85FA831-600B-4B41-8BC6-00015D2597FC}"/>
              </a:ext>
            </a:extLst>
          </p:cNvPr>
          <p:cNvSpPr/>
          <p:nvPr/>
        </p:nvSpPr>
        <p:spPr>
          <a:xfrm>
            <a:off x="590547" y="2214177"/>
            <a:ext cx="2482566" cy="2590360"/>
          </a:xfrm>
          <a:prstGeom prst="rect">
            <a:avLst/>
          </a:prstGeom>
          <a:solidFill>
            <a:srgbClr val="FCD5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EE337D-9EB7-460E-B6D7-D26D952C2317}"/>
              </a:ext>
            </a:extLst>
          </p:cNvPr>
          <p:cNvGrpSpPr/>
          <p:nvPr/>
        </p:nvGrpSpPr>
        <p:grpSpPr>
          <a:xfrm>
            <a:off x="4216293" y="356388"/>
            <a:ext cx="3248912" cy="715426"/>
            <a:chOff x="168284" y="3638943"/>
            <a:chExt cx="3413739" cy="956062"/>
          </a:xfrm>
          <a:solidFill>
            <a:srgbClr val="FFFF0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2FD7B71-9E54-4627-8FEA-3737FCEED790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24F2794-3720-4C46-A22D-5E08A2D4BA8D}"/>
                </a:ext>
              </a:extLst>
            </p:cNvPr>
            <p:cNvSpPr txBox="1"/>
            <p:nvPr/>
          </p:nvSpPr>
          <p:spPr>
            <a:xfrm>
              <a:off x="556815" y="3731278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</a:rPr>
                <a:t>52 – 24 =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7D7173-180A-4677-B982-86494619D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395" y="2539403"/>
            <a:ext cx="352499" cy="17624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4D16BA-5552-485D-8932-E9911C84E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9951" y="2561005"/>
            <a:ext cx="352499" cy="17624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FD8F18-0BD2-41E6-9E15-F46E1DD66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2849" y="2539403"/>
            <a:ext cx="352499" cy="17624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44AC00-B507-4FA3-AC78-E880F7206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4392" y="2539403"/>
            <a:ext cx="352499" cy="17624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95389E-5562-4C62-A3B3-7EA8B2173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5269" y="2539403"/>
            <a:ext cx="352499" cy="17624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3D9638-D442-47CC-A391-7A5CB534B0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t="59828"/>
          <a:stretch/>
        </p:blipFill>
        <p:spPr>
          <a:xfrm>
            <a:off x="3328104" y="3156688"/>
            <a:ext cx="331431" cy="46599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4B8FAED7-DE55-4F48-8FB2-BD8E9928A13C}"/>
              </a:ext>
            </a:extLst>
          </p:cNvPr>
          <p:cNvGrpSpPr/>
          <p:nvPr/>
        </p:nvGrpSpPr>
        <p:grpSpPr>
          <a:xfrm>
            <a:off x="4127898" y="5260195"/>
            <a:ext cx="2893040" cy="585559"/>
            <a:chOff x="168284" y="3638943"/>
            <a:chExt cx="3039813" cy="869836"/>
          </a:xfrm>
          <a:solidFill>
            <a:srgbClr val="C00000"/>
          </a:solidFill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DEFCFC4-F8E4-45C0-A083-B354540C79AA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DA16C3E-8FF1-416F-B0AE-E58CC302BFDD}"/>
                </a:ext>
              </a:extLst>
            </p:cNvPr>
            <p:cNvSpPr txBox="1"/>
            <p:nvPr/>
          </p:nvSpPr>
          <p:spPr>
            <a:xfrm>
              <a:off x="526419" y="3731546"/>
              <a:ext cx="2663858" cy="7772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b="1" dirty="0" smtClean="0">
                  <a:solidFill>
                    <a:srgbClr val="FFFF00"/>
                  </a:solidFill>
                </a:rPr>
                <a:t>52 – 24 = 28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53" name="Table 10">
            <a:extLst>
              <a:ext uri="{FF2B5EF4-FFF2-40B4-BE49-F238E27FC236}">
                <a16:creationId xmlns:a16="http://schemas.microsoft.com/office/drawing/2014/main" id="{A8909E7A-7ADD-450C-95A3-F7F1EDEAC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926918"/>
              </p:ext>
            </p:extLst>
          </p:nvPr>
        </p:nvGraphicFramePr>
        <p:xfrm>
          <a:off x="4471535" y="1530608"/>
          <a:ext cx="3557569" cy="32957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77905">
                  <a:extLst>
                    <a:ext uri="{9D8B030D-6E8A-4147-A177-3AD203B41FA5}">
                      <a16:colId xmlns:a16="http://schemas.microsoft.com/office/drawing/2014/main" val="2721636771"/>
                    </a:ext>
                  </a:extLst>
                </a:gridCol>
                <a:gridCol w="1079664">
                  <a:extLst>
                    <a:ext uri="{9D8B030D-6E8A-4147-A177-3AD203B41FA5}">
                      <a16:colId xmlns:a16="http://schemas.microsoft.com/office/drawing/2014/main" val="2062378497"/>
                    </a:ext>
                  </a:extLst>
                </a:gridCol>
              </a:tblGrid>
              <a:tr h="42092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Chục</a:t>
                      </a:r>
                    </a:p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Đơn</a:t>
                      </a:r>
                    </a:p>
                    <a:p>
                      <a:pPr algn="ctr"/>
                      <a:r>
                        <a:rPr lang="en-US" sz="2000" dirty="0" smtClean="0"/>
                        <a:t> </a:t>
                      </a:r>
                      <a:r>
                        <a:rPr lang="en-US" sz="2000" dirty="0"/>
                        <a:t>vị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358609"/>
                  </a:ext>
                </a:extLst>
              </a:tr>
              <a:tr h="12973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907493"/>
                  </a:ext>
                </a:extLst>
              </a:tr>
              <a:tr h="12973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167517"/>
                  </a:ext>
                </a:extLst>
              </a:tr>
            </a:tbl>
          </a:graphicData>
        </a:graphic>
      </p:graphicFrame>
      <p:sp>
        <p:nvSpPr>
          <p:cNvPr id="54" name="Rectangle 53">
            <a:extLst>
              <a:ext uri="{FF2B5EF4-FFF2-40B4-BE49-F238E27FC236}">
                <a16:creationId xmlns:a16="http://schemas.microsoft.com/office/drawing/2014/main" id="{A0F2869F-5D1F-423F-A1B4-75008B764482}"/>
              </a:ext>
            </a:extLst>
          </p:cNvPr>
          <p:cNvSpPr/>
          <p:nvPr/>
        </p:nvSpPr>
        <p:spPr>
          <a:xfrm>
            <a:off x="6948433" y="2227304"/>
            <a:ext cx="1093734" cy="2599003"/>
          </a:xfrm>
          <a:prstGeom prst="rect">
            <a:avLst/>
          </a:prstGeom>
          <a:solidFill>
            <a:srgbClr val="FCD5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85FA831-600B-4B41-8BC6-00015D2597FC}"/>
              </a:ext>
            </a:extLst>
          </p:cNvPr>
          <p:cNvSpPr/>
          <p:nvPr/>
        </p:nvSpPr>
        <p:spPr>
          <a:xfrm>
            <a:off x="4452804" y="2235947"/>
            <a:ext cx="2482566" cy="2590360"/>
          </a:xfrm>
          <a:prstGeom prst="rect">
            <a:avLst/>
          </a:prstGeom>
          <a:solidFill>
            <a:srgbClr val="FCD5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A47D7173-180A-4677-B982-86494619D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2652" y="2561173"/>
            <a:ext cx="352499" cy="176249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C4D16BA-5552-485D-8932-E9911C84E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2208" y="2582775"/>
            <a:ext cx="352499" cy="176249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CFD8F18-0BD2-41E6-9E15-F46E1DD66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5106" y="2561173"/>
            <a:ext cx="352499" cy="176249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844AC00-B507-4FA3-AC78-E880F7206E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1687" y="2548110"/>
            <a:ext cx="352499" cy="176249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495389E-5562-4C62-A3B3-7EA8B2173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7526" y="2561173"/>
            <a:ext cx="352499" cy="176249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93D9638-D442-47CC-A391-7A5CB534B0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t="59828"/>
          <a:stretch/>
        </p:blipFill>
        <p:spPr>
          <a:xfrm>
            <a:off x="7724086" y="2971145"/>
            <a:ext cx="331431" cy="4659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19214" y="2539403"/>
            <a:ext cx="458487" cy="1805866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5621482" y="2582775"/>
            <a:ext cx="259420" cy="17191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6064229" y="2582775"/>
            <a:ext cx="245064" cy="17191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7">
            <a:extLst>
              <a:ext uri="{FF2B5EF4-FFF2-40B4-BE49-F238E27FC236}">
                <a16:creationId xmlns:a16="http://schemas.microsoft.com/office/drawing/2014/main" id="{693D9638-D442-47CC-A391-7A5CB534B0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l="3694" t="78831" b="-10570"/>
          <a:stretch/>
        </p:blipFill>
        <p:spPr>
          <a:xfrm>
            <a:off x="7017657" y="2534016"/>
            <a:ext cx="319191" cy="332972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693D9638-D442-47CC-A391-7A5CB534B0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l="3694" t="78831" b="-10570"/>
          <a:stretch/>
        </p:blipFill>
        <p:spPr>
          <a:xfrm>
            <a:off x="7004585" y="2871172"/>
            <a:ext cx="319191" cy="332972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693D9638-D442-47CC-A391-7A5CB534B0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l="3694" t="78831" b="-10570"/>
          <a:stretch/>
        </p:blipFill>
        <p:spPr>
          <a:xfrm>
            <a:off x="7012554" y="3252314"/>
            <a:ext cx="319191" cy="33297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693D9638-D442-47CC-A391-7A5CB534B0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l="3694" t="78831" b="-10570"/>
          <a:stretch/>
        </p:blipFill>
        <p:spPr>
          <a:xfrm>
            <a:off x="7024325" y="3585286"/>
            <a:ext cx="319191" cy="332972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693D9638-D442-47CC-A391-7A5CB534B0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l="3694" t="78831" b="-10570"/>
          <a:stretch/>
        </p:blipFill>
        <p:spPr>
          <a:xfrm>
            <a:off x="7020938" y="3985573"/>
            <a:ext cx="319191" cy="332972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93D9638-D442-47CC-A391-7A5CB534B0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l="3694" t="78831" b="-10570"/>
          <a:stretch/>
        </p:blipFill>
        <p:spPr>
          <a:xfrm>
            <a:off x="7342475" y="2543586"/>
            <a:ext cx="319191" cy="33297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693D9638-D442-47CC-A391-7A5CB534B0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l="3694" t="78831" b="-10570"/>
          <a:stretch/>
        </p:blipFill>
        <p:spPr>
          <a:xfrm>
            <a:off x="7350476" y="2888904"/>
            <a:ext cx="319191" cy="33297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693D9638-D442-47CC-A391-7A5CB534B0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l="3694" t="78831" b="-10570"/>
          <a:stretch/>
        </p:blipFill>
        <p:spPr>
          <a:xfrm>
            <a:off x="7359545" y="3270656"/>
            <a:ext cx="319191" cy="33297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693D9638-D442-47CC-A391-7A5CB534B0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l="3694" t="78831" b="-10570"/>
          <a:stretch/>
        </p:blipFill>
        <p:spPr>
          <a:xfrm>
            <a:off x="7370188" y="3585286"/>
            <a:ext cx="319191" cy="33297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693D9638-D442-47CC-A391-7A5CB534B0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l="3694" t="78831" b="-10570"/>
          <a:stretch/>
        </p:blipFill>
        <p:spPr>
          <a:xfrm>
            <a:off x="7340129" y="3985573"/>
            <a:ext cx="319191" cy="332972"/>
          </a:xfrm>
          <a:prstGeom prst="rect">
            <a:avLst/>
          </a:prstGeom>
        </p:spPr>
      </p:pic>
      <p:sp>
        <p:nvSpPr>
          <p:cNvPr id="99" name="Rectangle 98"/>
          <p:cNvSpPr/>
          <p:nvPr/>
        </p:nvSpPr>
        <p:spPr>
          <a:xfrm>
            <a:off x="7004585" y="2481944"/>
            <a:ext cx="665082" cy="1819953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rved Up Arrow 20"/>
          <p:cNvSpPr/>
          <p:nvPr/>
        </p:nvSpPr>
        <p:spPr>
          <a:xfrm>
            <a:off x="6566293" y="4412584"/>
            <a:ext cx="757483" cy="224730"/>
          </a:xfrm>
          <a:prstGeom prst="curvedUp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0" name="Straight Connector 99"/>
          <p:cNvCxnSpPr/>
          <p:nvPr/>
        </p:nvCxnSpPr>
        <p:spPr>
          <a:xfrm>
            <a:off x="7449248" y="2530491"/>
            <a:ext cx="121645" cy="2661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7409734" y="2863938"/>
            <a:ext cx="121645" cy="2661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7794372" y="2977937"/>
            <a:ext cx="121645" cy="2661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7803079" y="3182589"/>
            <a:ext cx="121645" cy="2661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4" name="Table 10">
            <a:extLst>
              <a:ext uri="{FF2B5EF4-FFF2-40B4-BE49-F238E27FC236}">
                <a16:creationId xmlns:a16="http://schemas.microsoft.com/office/drawing/2014/main" id="{A8909E7A-7ADD-450C-95A3-F7F1EDEAC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892019"/>
              </p:ext>
            </p:extLst>
          </p:nvPr>
        </p:nvGraphicFramePr>
        <p:xfrm>
          <a:off x="8786191" y="1565441"/>
          <a:ext cx="3061820" cy="32957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90849">
                  <a:extLst>
                    <a:ext uri="{9D8B030D-6E8A-4147-A177-3AD203B41FA5}">
                      <a16:colId xmlns:a16="http://schemas.microsoft.com/office/drawing/2014/main" val="2721636771"/>
                    </a:ext>
                  </a:extLst>
                </a:gridCol>
                <a:gridCol w="1470971">
                  <a:extLst>
                    <a:ext uri="{9D8B030D-6E8A-4147-A177-3AD203B41FA5}">
                      <a16:colId xmlns:a16="http://schemas.microsoft.com/office/drawing/2014/main" val="2062378497"/>
                    </a:ext>
                  </a:extLst>
                </a:gridCol>
              </a:tblGrid>
              <a:tr h="42092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Chục</a:t>
                      </a:r>
                    </a:p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Đơn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vị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358609"/>
                  </a:ext>
                </a:extLst>
              </a:tr>
              <a:tr h="12973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907493"/>
                  </a:ext>
                </a:extLst>
              </a:tr>
              <a:tr h="12973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167517"/>
                  </a:ext>
                </a:extLst>
              </a:tr>
            </a:tbl>
          </a:graphicData>
        </a:graphic>
      </p:graphicFrame>
      <p:sp>
        <p:nvSpPr>
          <p:cNvPr id="105" name="Rectangle 104">
            <a:extLst>
              <a:ext uri="{FF2B5EF4-FFF2-40B4-BE49-F238E27FC236}">
                <a16:creationId xmlns:a16="http://schemas.microsoft.com/office/drawing/2014/main" id="{A0F2869F-5D1F-423F-A1B4-75008B764482}"/>
              </a:ext>
            </a:extLst>
          </p:cNvPr>
          <p:cNvSpPr/>
          <p:nvPr/>
        </p:nvSpPr>
        <p:spPr>
          <a:xfrm>
            <a:off x="10410651" y="2270780"/>
            <a:ext cx="1410125" cy="2599003"/>
          </a:xfrm>
          <a:prstGeom prst="rect">
            <a:avLst/>
          </a:prstGeom>
          <a:solidFill>
            <a:srgbClr val="FCD5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85FA831-600B-4B41-8BC6-00015D2597FC}"/>
              </a:ext>
            </a:extLst>
          </p:cNvPr>
          <p:cNvSpPr/>
          <p:nvPr/>
        </p:nvSpPr>
        <p:spPr>
          <a:xfrm>
            <a:off x="8806476" y="2270780"/>
            <a:ext cx="1588145" cy="2590360"/>
          </a:xfrm>
          <a:prstGeom prst="rect">
            <a:avLst/>
          </a:prstGeom>
          <a:solidFill>
            <a:srgbClr val="FCD5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A47D7173-180A-4677-B982-86494619D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6612" y="2527196"/>
            <a:ext cx="352499" cy="176249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EC4D16BA-5552-485D-8932-E9911C84E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5024" y="2508439"/>
            <a:ext cx="352499" cy="1762494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693D9638-D442-47CC-A391-7A5CB534B0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l="3694" t="78831" b="-10570"/>
          <a:stretch/>
        </p:blipFill>
        <p:spPr>
          <a:xfrm>
            <a:off x="10699737" y="2644965"/>
            <a:ext cx="319191" cy="332972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693D9638-D442-47CC-A391-7A5CB534B0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l="3694" t="78831" b="-10570"/>
          <a:stretch/>
        </p:blipFill>
        <p:spPr>
          <a:xfrm>
            <a:off x="10684488" y="3011972"/>
            <a:ext cx="319191" cy="332972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693D9638-D442-47CC-A391-7A5CB534B0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l="3694" t="78831" b="-10570"/>
          <a:stretch/>
        </p:blipFill>
        <p:spPr>
          <a:xfrm>
            <a:off x="10692502" y="3338549"/>
            <a:ext cx="319191" cy="332972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693D9638-D442-47CC-A391-7A5CB534B0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l="3694" t="78831" b="-10570"/>
          <a:stretch/>
        </p:blipFill>
        <p:spPr>
          <a:xfrm>
            <a:off x="10690802" y="3671521"/>
            <a:ext cx="319191" cy="332972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693D9638-D442-47CC-A391-7A5CB534B0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l="3694" t="78831" b="-10570"/>
          <a:stretch/>
        </p:blipFill>
        <p:spPr>
          <a:xfrm>
            <a:off x="10687674" y="4020406"/>
            <a:ext cx="319191" cy="332972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693D9638-D442-47CC-A391-7A5CB534B0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l="3694" t="78831" b="-10570"/>
          <a:stretch/>
        </p:blipFill>
        <p:spPr>
          <a:xfrm>
            <a:off x="11162065" y="3360319"/>
            <a:ext cx="319191" cy="332972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693D9638-D442-47CC-A391-7A5CB534B0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l="3694" t="78831" b="-10570"/>
          <a:stretch/>
        </p:blipFill>
        <p:spPr>
          <a:xfrm>
            <a:off x="11175682" y="3659304"/>
            <a:ext cx="319191" cy="332972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693D9638-D442-47CC-A391-7A5CB534B0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l="3694" t="78831" b="-10570"/>
          <a:stretch/>
        </p:blipFill>
        <p:spPr>
          <a:xfrm>
            <a:off x="11162065" y="4031539"/>
            <a:ext cx="319191" cy="332972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>
            <a:off x="3973969" y="3270656"/>
            <a:ext cx="46847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>
            <a:off x="8186147" y="3315655"/>
            <a:ext cx="46847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23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" grpId="0" animBg="1"/>
      <p:bldP spid="99" grpId="0" animBg="1"/>
      <p:bldP spid="21" grpId="0" animBg="1"/>
      <p:bldP spid="105" grpId="0" animBg="1"/>
      <p:bldP spid="10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EE337D-9EB7-460E-B6D7-D26D952C2317}"/>
              </a:ext>
            </a:extLst>
          </p:cNvPr>
          <p:cNvGrpSpPr/>
          <p:nvPr/>
        </p:nvGrpSpPr>
        <p:grpSpPr>
          <a:xfrm>
            <a:off x="4216293" y="356388"/>
            <a:ext cx="3248912" cy="715426"/>
            <a:chOff x="168284" y="3638943"/>
            <a:chExt cx="3413739" cy="956062"/>
          </a:xfrm>
          <a:solidFill>
            <a:srgbClr val="FFFF0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2FD7B71-9E54-4627-8FEA-3737FCEED790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24F2794-3720-4C46-A22D-5E08A2D4BA8D}"/>
                </a:ext>
              </a:extLst>
            </p:cNvPr>
            <p:cNvSpPr txBox="1"/>
            <p:nvPr/>
          </p:nvSpPr>
          <p:spPr>
            <a:xfrm>
              <a:off x="556815" y="3731278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52 – 24 = 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?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C1465E2-7A9D-4C8D-BF87-4BA8447C55D4}"/>
              </a:ext>
            </a:extLst>
          </p:cNvPr>
          <p:cNvSpPr txBox="1"/>
          <p:nvPr/>
        </p:nvSpPr>
        <p:spPr>
          <a:xfrm>
            <a:off x="3212808" y="1110584"/>
            <a:ext cx="55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Hướng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dẫn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3180877" y="279730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966105" y="1751956"/>
            <a:ext cx="2709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396DF2B-198D-45CC-B8BA-9EAE05FAA97C}"/>
              </a:ext>
            </a:extLst>
          </p:cNvPr>
          <p:cNvSpPr txBox="1"/>
          <p:nvPr/>
        </p:nvSpPr>
        <p:spPr>
          <a:xfrm>
            <a:off x="5228574" y="3995215"/>
            <a:ext cx="5744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không trừ được 4, lấy 12 trừ 4 bằng 8, viết 8, nhớ 1.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BB36BF9-ADD5-4A11-A002-6EC270A03AC7}"/>
              </a:ext>
            </a:extLst>
          </p:cNvPr>
          <p:cNvSpPr txBox="1"/>
          <p:nvPr/>
        </p:nvSpPr>
        <p:spPr>
          <a:xfrm>
            <a:off x="5228575" y="5071999"/>
            <a:ext cx="6004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thêm 1 bằng 3, 5 trừ 3 bằng 2, viết 2.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116647-C698-46B2-9FC1-7A08BBBD9D5F}"/>
              </a:ext>
            </a:extLst>
          </p:cNvPr>
          <p:cNvSpPr/>
          <p:nvPr/>
        </p:nvSpPr>
        <p:spPr>
          <a:xfrm>
            <a:off x="4577964" y="1920044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3316E0C9-CB08-4B2B-BF8F-9B3C386169C9}"/>
              </a:ext>
            </a:extLst>
          </p:cNvPr>
          <p:cNvSpPr/>
          <p:nvPr/>
        </p:nvSpPr>
        <p:spPr>
          <a:xfrm>
            <a:off x="4616176" y="3492479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B8FAED7-DE55-4F48-8FB2-BD8E9928A13C}"/>
              </a:ext>
            </a:extLst>
          </p:cNvPr>
          <p:cNvGrpSpPr/>
          <p:nvPr/>
        </p:nvGrpSpPr>
        <p:grpSpPr>
          <a:xfrm>
            <a:off x="4759848" y="5832980"/>
            <a:ext cx="3155158" cy="576917"/>
            <a:chOff x="168284" y="3638943"/>
            <a:chExt cx="3039813" cy="856999"/>
          </a:xfrm>
          <a:solidFill>
            <a:srgbClr val="C00000"/>
          </a:solidFill>
        </p:grpSpPr>
        <p:sp>
          <p:nvSpPr>
            <p:cNvPr id="73" name="Rectangle: Rounded Corners 37">
              <a:extLst>
                <a:ext uri="{FF2B5EF4-FFF2-40B4-BE49-F238E27FC236}">
                  <a16:creationId xmlns:a16="http://schemas.microsoft.com/office/drawing/2014/main" id="{DDEFCFC4-F8E4-45C0-A083-B354540C79AA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DA16C3E-8FF1-416F-B0AE-E58CC302BFDD}"/>
                </a:ext>
              </a:extLst>
            </p:cNvPr>
            <p:cNvSpPr txBox="1"/>
            <p:nvPr/>
          </p:nvSpPr>
          <p:spPr>
            <a:xfrm>
              <a:off x="168284" y="3674583"/>
              <a:ext cx="2950334" cy="77723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Vậy 52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– 24 = 28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3183136" y="2234650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985155" y="2207793"/>
            <a:ext cx="6250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 vị thẳng đơn vị, chục thẳng chục, viết dấu trừ, kẻ gạch ngang thay cho dấu  bằng.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985155" y="3249742"/>
            <a:ext cx="1368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ính: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3556822" y="280565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3348076" y="281109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5984445" y="3338106"/>
            <a:ext cx="3867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 phải sang trái.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6164" name="TextBox1" r:id="rId2" imgW="561960" imgH="514440"/>
        </mc:Choice>
        <mc:Fallback>
          <p:control name="TextBox1" r:id="rId2" imgW="561960" imgH="514440">
            <p:pic>
              <p:nvPicPr>
                <p:cNvPr id="76" name="TextBox1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359907" y="1831616"/>
                  <a:ext cx="557607" cy="5099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165" name="TextBox2" r:id="rId3" imgW="571680" imgH="476280"/>
        </mc:Choice>
        <mc:Fallback>
          <p:control name="TextBox2" r:id="rId3" imgW="571680" imgH="476280">
            <p:pic>
              <p:nvPicPr>
                <p:cNvPr id="77" name="TextBox2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363365" y="2283911"/>
                  <a:ext cx="573199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166" name="TextBox3" r:id="rId4" imgW="361800" imgH="352440"/>
        </mc:Choice>
        <mc:Fallback>
          <p:control name="TextBox3" r:id="rId4" imgW="361800" imgH="352440">
            <p:pic>
              <p:nvPicPr>
                <p:cNvPr id="78" name="TextBox3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06319" y="2053086"/>
                  <a:ext cx="358993" cy="35495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9962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9" grpId="0"/>
      <p:bldP spid="58" grpId="0"/>
      <p:bldP spid="67" grpId="0"/>
      <p:bldP spid="6" grpId="0" animBg="1"/>
      <p:bldP spid="68" grpId="0" animBg="1"/>
      <p:bldP spid="82" grpId="0"/>
      <p:bldP spid="83" grpId="0"/>
      <p:bldP spid="84" grpId="0"/>
      <p:bldP spid="85" grpId="0"/>
      <p:bldP spid="86" grpId="0"/>
      <p:bldP spid="8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2903768" y="279730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688996" y="1751956"/>
            <a:ext cx="2709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396DF2B-198D-45CC-B8BA-9EAE05FAA97C}"/>
              </a:ext>
            </a:extLst>
          </p:cNvPr>
          <p:cNvSpPr txBox="1"/>
          <p:nvPr/>
        </p:nvSpPr>
        <p:spPr>
          <a:xfrm>
            <a:off x="4858672" y="4178459"/>
            <a:ext cx="5837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không trừ được 7, lấy 15 trừ 7 bằng 8, viết 8, nhớ 1.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BB36BF9-ADD5-4A11-A002-6EC270A03AC7}"/>
              </a:ext>
            </a:extLst>
          </p:cNvPr>
          <p:cNvSpPr txBox="1"/>
          <p:nvPr/>
        </p:nvSpPr>
        <p:spPr>
          <a:xfrm>
            <a:off x="4816886" y="5145703"/>
            <a:ext cx="5671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thêm 1 bằng 2, 6 trừ 2 bằng 4, viết 4.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116647-C698-46B2-9FC1-7A08BBBD9D5F}"/>
              </a:ext>
            </a:extLst>
          </p:cNvPr>
          <p:cNvSpPr/>
          <p:nvPr/>
        </p:nvSpPr>
        <p:spPr>
          <a:xfrm>
            <a:off x="4300855" y="1920044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3316E0C9-CB08-4B2B-BF8F-9B3C386169C9}"/>
              </a:ext>
            </a:extLst>
          </p:cNvPr>
          <p:cNvSpPr/>
          <p:nvPr/>
        </p:nvSpPr>
        <p:spPr>
          <a:xfrm>
            <a:off x="4348095" y="3735036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2906027" y="2234650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596080" y="2379606"/>
            <a:ext cx="7014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 vị thẳng đơn vị, chục thẳng chục, viết dấu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kẻ gạch ngang thay cho dấu  bằng.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733660" y="3518992"/>
            <a:ext cx="1368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ính: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3295927" y="2821452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3070967" y="281109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5807050" y="3579115"/>
            <a:ext cx="3867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 phải sang trái.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52021F6-F81C-41C1-9C2A-DA4599038B6D}"/>
              </a:ext>
            </a:extLst>
          </p:cNvPr>
          <p:cNvGrpSpPr/>
          <p:nvPr/>
        </p:nvGrpSpPr>
        <p:grpSpPr>
          <a:xfrm>
            <a:off x="4403778" y="555635"/>
            <a:ext cx="3248912" cy="715426"/>
            <a:chOff x="168284" y="3638943"/>
            <a:chExt cx="3413739" cy="956062"/>
          </a:xfrm>
          <a:solidFill>
            <a:srgbClr val="FFFF00"/>
          </a:solidFill>
        </p:grpSpPr>
        <p:sp>
          <p:nvSpPr>
            <p:cNvPr id="43" name="Rectangle: Rounded Corners 29">
              <a:extLst>
                <a:ext uri="{FF2B5EF4-FFF2-40B4-BE49-F238E27FC236}">
                  <a16:creationId xmlns:a16="http://schemas.microsoft.com/office/drawing/2014/main" id="{73257B42-EBF2-413C-9681-F19A3C53B766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1673FF4-044D-421D-8499-7FC0EAA1DBA0}"/>
                </a:ext>
              </a:extLst>
            </p:cNvPr>
            <p:cNvSpPr txBox="1"/>
            <p:nvPr/>
          </p:nvSpPr>
          <p:spPr>
            <a:xfrm>
              <a:off x="556815" y="3731278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65 – 17 =</a:t>
              </a:r>
              <a:r>
                <a:rPr lang="en-US" sz="36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23B78E1-80E7-40AB-8E03-D027112E817F}"/>
              </a:ext>
            </a:extLst>
          </p:cNvPr>
          <p:cNvSpPr txBox="1"/>
          <p:nvPr/>
        </p:nvSpPr>
        <p:spPr>
          <a:xfrm>
            <a:off x="1050415" y="555635"/>
            <a:ext cx="1527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 dụ: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125" name="TextBox1" r:id="rId2" imgW="561960" imgH="514440"/>
        </mc:Choice>
        <mc:Fallback>
          <p:control name="TextBox1" r:id="rId2" imgW="561960" imgH="514440">
            <p:pic>
              <p:nvPicPr>
                <p:cNvPr id="76" name="TextBox1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82798" y="1831616"/>
                  <a:ext cx="557607" cy="5099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26" name="TextBox2" r:id="rId3" imgW="571680" imgH="476280"/>
        </mc:Choice>
        <mc:Fallback>
          <p:control name="TextBox2" r:id="rId3" imgW="571680" imgH="476280">
            <p:pic>
              <p:nvPicPr>
                <p:cNvPr id="77" name="TextBox2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86256" y="2283911"/>
                  <a:ext cx="573199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27" name="TextBox3" r:id="rId4" imgW="361800" imgH="352440"/>
        </mc:Choice>
        <mc:Fallback>
          <p:control name="TextBox3" r:id="rId4" imgW="361800" imgH="352440">
            <p:pic>
              <p:nvPicPr>
                <p:cNvPr id="78" name="TextBox3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729210" y="2053086"/>
                  <a:ext cx="358993" cy="35495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53837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8" grpId="0"/>
      <p:bldP spid="67" grpId="0"/>
      <p:bldP spid="6" grpId="0" animBg="1"/>
      <p:bldP spid="68" grpId="0" animBg="1"/>
      <p:bldP spid="82" grpId="0"/>
      <p:bldP spid="83" grpId="0"/>
      <p:bldP spid="84" grpId="0"/>
      <p:bldP spid="85" grpId="0"/>
      <p:bldP spid="86" grpId="0"/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51652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98510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486740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98837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5069315" y="842189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993969" y="227529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31</a:t>
            </a:r>
            <a:endParaRPr lang="en-US" sz="3200" b="1" dirty="0">
              <a:solidFill>
                <a:srgbClr val="0000FF"/>
              </a:solidFill>
            </a:endParaRPr>
          </a:p>
          <a:p>
            <a:r>
              <a:rPr lang="en-US" sz="3200" b="1" dirty="0" smtClean="0">
                <a:solidFill>
                  <a:srgbClr val="0000FF"/>
                </a:solidFill>
              </a:rPr>
              <a:t>16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817173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721264" y="253690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462162" y="227529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42</a:t>
            </a:r>
            <a:endParaRPr lang="en-US" sz="3200" b="1" dirty="0">
              <a:solidFill>
                <a:srgbClr val="0000FF"/>
              </a:solidFill>
            </a:endParaRPr>
          </a:p>
          <a:p>
            <a:r>
              <a:rPr lang="en-US" sz="3200" b="1" dirty="0" smtClean="0">
                <a:solidFill>
                  <a:srgbClr val="0000FF"/>
                </a:solidFill>
              </a:rPr>
              <a:t>25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299221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189457" y="253690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7024033" y="2284302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63</a:t>
            </a:r>
            <a:endParaRPr lang="en-US" sz="3200" b="1" dirty="0">
              <a:solidFill>
                <a:srgbClr val="0000FF"/>
              </a:solidFill>
            </a:endParaRPr>
          </a:p>
          <a:p>
            <a:r>
              <a:rPr lang="en-US" sz="3200" b="1" dirty="0" smtClean="0">
                <a:solidFill>
                  <a:srgbClr val="0000FF"/>
                </a:solidFill>
              </a:rPr>
              <a:t>28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833382" y="337052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751328" y="254591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383728" y="227529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44</a:t>
            </a:r>
            <a:endParaRPr lang="en-US" sz="3200" b="1" dirty="0">
              <a:solidFill>
                <a:srgbClr val="0000FF"/>
              </a:solidFill>
            </a:endParaRPr>
          </a:p>
          <a:p>
            <a:r>
              <a:rPr lang="en-US" sz="3200" b="1" dirty="0" smtClean="0">
                <a:solidFill>
                  <a:srgbClr val="0000FF"/>
                </a:solidFill>
              </a:rPr>
              <a:t>38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220787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9111023" y="253690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2232898" y="333865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1863498" y="2847307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2011223" y="333865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4694844" y="3378119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347418" y="2875013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4487022" y="337811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7244078" y="336426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6936647" y="2902720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7063963" y="3364259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9600149" y="332110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9295872" y="2863526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44" grpId="0"/>
      <p:bldP spid="46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94472" y="287663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4127830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629465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9131100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100030" y="371213"/>
            <a:ext cx="4068342" cy="860961"/>
            <a:chOff x="-3365820" y="200117"/>
            <a:chExt cx="3996328" cy="105020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5820" y="200117"/>
              <a:ext cx="3996328" cy="1050204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439168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71 - 48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886277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52 - 36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449718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43 - 17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8B111B-7450-4632-8631-D03C4C4D6CDB}"/>
              </a:ext>
            </a:extLst>
          </p:cNvPr>
          <p:cNvSpPr txBox="1"/>
          <p:nvPr/>
        </p:nvSpPr>
        <p:spPr>
          <a:xfrm>
            <a:off x="8930291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64 - 29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1961658" y="408578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1963917" y="3523130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4497047" y="408578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499306" y="3523125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7004714" y="415505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7006973" y="3592400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9484675" y="412734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9486934" y="3564690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2367794" y="4025268"/>
            <a:ext cx="4162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2146093" y="40303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4875435" y="403035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4669723" y="404119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7389055" y="409342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7196363" y="4080945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9911405" y="405881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9731413" y="405881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323" name="TextBox1" r:id="rId2" imgW="561960" imgH="514440"/>
        </mc:Choice>
        <mc:Fallback>
          <p:control name="TextBox1" r:id="rId2" imgW="561960" imgH="514440">
            <p:pic>
              <p:nvPicPr>
                <p:cNvPr id="64" name="TextBox1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140688" y="3120096"/>
                  <a:ext cx="557607" cy="5099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24" name="TextBox2" r:id="rId3" imgW="571680" imgH="476280"/>
        </mc:Choice>
        <mc:Fallback>
          <p:control name="TextBox2" r:id="rId3" imgW="571680" imgH="476280">
            <p:pic>
              <p:nvPicPr>
                <p:cNvPr id="65" name="TextBox2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144146" y="3572391"/>
                  <a:ext cx="573199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25" name="TextBox3" r:id="rId4" imgW="361800" imgH="352440"/>
        </mc:Choice>
        <mc:Fallback>
          <p:control name="TextBox3" r:id="rId4" imgW="361800" imgH="352440">
            <p:pic>
              <p:nvPicPr>
                <p:cNvPr id="66" name="TextBox3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787100" y="3341566"/>
                  <a:ext cx="358993" cy="35495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26" name="TextBox4" r:id="rId5" imgW="561960" imgH="514440"/>
        </mc:Choice>
        <mc:Fallback>
          <p:control name="TextBox4" r:id="rId5" imgW="561960" imgH="514440">
            <p:pic>
              <p:nvPicPr>
                <p:cNvPr id="69" name="TextBox4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676077" y="3120091"/>
                  <a:ext cx="557607" cy="5099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27" name="TextBox5" r:id="rId6" imgW="571680" imgH="476280"/>
        </mc:Choice>
        <mc:Fallback>
          <p:control name="TextBox5" r:id="rId6" imgW="571680" imgH="476280">
            <p:pic>
              <p:nvPicPr>
                <p:cNvPr id="70" name="TextBox5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679535" y="3572386"/>
                  <a:ext cx="573199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28" name="TextBox6" r:id="rId7" imgW="361800" imgH="352440"/>
        </mc:Choice>
        <mc:Fallback>
          <p:control name="TextBox6" r:id="rId7" imgW="361800" imgH="352440">
            <p:pic>
              <p:nvPicPr>
                <p:cNvPr id="71" name="TextBox6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322489" y="3341561"/>
                  <a:ext cx="358993" cy="35495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29" name="TextBox7" r:id="rId8" imgW="561960" imgH="514440"/>
        </mc:Choice>
        <mc:Fallback>
          <p:control name="TextBox7" r:id="rId8" imgW="561960" imgH="514440">
            <p:pic>
              <p:nvPicPr>
                <p:cNvPr id="74" name="TextBox7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183744" y="3189366"/>
                  <a:ext cx="557607" cy="5099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30" name="TextBox8" r:id="rId9" imgW="571680" imgH="476280"/>
        </mc:Choice>
        <mc:Fallback>
          <p:control name="TextBox8" r:id="rId9" imgW="571680" imgH="476280">
            <p:pic>
              <p:nvPicPr>
                <p:cNvPr id="75" name="TextBox8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187202" y="3641661"/>
                  <a:ext cx="573199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31" name="TextBox9" r:id="rId10" imgW="361800" imgH="352440"/>
        </mc:Choice>
        <mc:Fallback>
          <p:control name="TextBox9" r:id="rId10" imgW="361800" imgH="352440">
            <p:pic>
              <p:nvPicPr>
                <p:cNvPr id="76" name="TextBox9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830156" y="3410836"/>
                  <a:ext cx="358993" cy="35495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32" name="TextBox10" r:id="rId11" imgW="561960" imgH="514440"/>
        </mc:Choice>
        <mc:Fallback>
          <p:control name="TextBox10" r:id="rId11" imgW="561960" imgH="514440">
            <p:pic>
              <p:nvPicPr>
                <p:cNvPr id="79" name="TextBox10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663705" y="3161656"/>
                  <a:ext cx="557607" cy="5099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33" name="TextBox11" r:id="rId12" imgW="571680" imgH="476280"/>
        </mc:Choice>
        <mc:Fallback>
          <p:control name="TextBox11" r:id="rId12" imgW="571680" imgH="476280">
            <p:pic>
              <p:nvPicPr>
                <p:cNvPr id="80" name="TextBox11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667163" y="3613951"/>
                  <a:ext cx="573199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334" name="TextBox12" r:id="rId13" imgW="361800" imgH="352440"/>
        </mc:Choice>
        <mc:Fallback>
          <p:control name="TextBox12" r:id="rId13" imgW="361800" imgH="352440">
            <p:pic>
              <p:nvPicPr>
                <p:cNvPr id="81" name="TextBox12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310117" y="3383126"/>
                  <a:ext cx="358993" cy="35495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  <p:bldP spid="40" grpId="0" animBg="1"/>
      <p:bldP spid="42" grpId="0" animBg="1"/>
      <p:bldP spid="67" grpId="0"/>
      <p:bldP spid="72" grpId="0"/>
      <p:bldP spid="77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3" y="3186337"/>
            <a:ext cx="7818556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14" y="3953846"/>
            <a:ext cx="1716041" cy="1716042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Arial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8" y="4091432"/>
            <a:ext cx="1578456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Arial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34" y="2879789"/>
            <a:ext cx="1211607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Arial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216618" y="491832"/>
            <a:ext cx="10161131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7" y="3259321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Arial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9" y="810851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8" y="598108"/>
            <a:ext cx="887647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Arial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9" y="1216700"/>
            <a:ext cx="538144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54830" y="3277265"/>
            <a:ext cx="3477323" cy="1100226"/>
          </a:xfrm>
          <a:prstGeom prst="rect">
            <a:avLst/>
          </a:prstGeom>
          <a:noFill/>
        </p:spPr>
        <p:txBody>
          <a:bodyPr wrap="none" lIns="68465" tIns="34253" rIns="68465" bIns="3425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2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rPr>
              <a:t>Tạm</a:t>
            </a:r>
            <a:r>
              <a:rPr kumimoji="0" lang="en-US" sz="67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Arial"/>
              </a:rPr>
              <a:t> biệt</a:t>
            </a:r>
            <a:endParaRPr kumimoji="0" lang="en-US" sz="6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85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3663578" y="3462262"/>
            <a:ext cx="480155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4935" y="353287"/>
            <a:ext cx="6502741" cy="2339102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70">
              <a:buClrTx/>
            </a:pPr>
            <a:r>
              <a:rPr lang="en-US" sz="7200" b="1" kern="120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Hổ ơi! </a:t>
            </a:r>
          </a:p>
          <a:p>
            <a:pPr algn="ctr" defTabSz="1219170">
              <a:buClrTx/>
            </a:pPr>
            <a:r>
              <a:rPr lang="en-US" sz="7200" b="1" kern="120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Cậu ở đâu thế </a:t>
            </a:r>
            <a:r>
              <a:rPr lang="en-US" sz="7200" b="1" kern="120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7973" y="4052855"/>
            <a:ext cx="2086027" cy="19972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37281" y="3733800"/>
            <a:ext cx="3381124" cy="2133600"/>
          </a:xfrm>
          <a:prstGeom prst="rect">
            <a:avLst/>
          </a:prstGeom>
          <a:noFill/>
        </p:spPr>
        <p:txBody>
          <a:bodyPr wrap="none">
            <a:prstTxWarp prst="textFadeLeft">
              <a:avLst/>
            </a:prstTxWarp>
            <a:spAutoFit/>
          </a:bodyPr>
          <a:lstStyle/>
          <a:p>
            <a:pPr defTabSz="1219170">
              <a:buClrTx/>
            </a:pPr>
            <a:r>
              <a:rPr lang="en-US" sz="2400" b="1" kern="120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TỚ SẼ TÌM RA CẬU</a:t>
            </a:r>
          </a:p>
        </p:txBody>
      </p:sp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8400" y="7188200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15" y="841752"/>
            <a:ext cx="3924300" cy="1981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1" y="4031675"/>
            <a:ext cx="2755900" cy="1752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80" y="3484604"/>
            <a:ext cx="352425" cy="55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2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103" y="4298101"/>
            <a:ext cx="977900" cy="9779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907167" y="3632201"/>
            <a:ext cx="2509636" cy="2079987"/>
            <a:chOff x="693078" y="3341516"/>
            <a:chExt cx="1338767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93265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93078" y="3731249"/>
              <a:ext cx="1285513" cy="443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Tx/>
              </a:pPr>
              <a:r>
                <a:rPr lang="en-US" sz="4800" b="1" kern="1200" dirty="0" smtClean="0">
                  <a:solidFill>
                    <a:prstClr val="white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B.100</a:t>
              </a:r>
              <a:endParaRPr lang="en-US" sz="4800" b="1" kern="1200" dirty="0">
                <a:solidFill>
                  <a:prstClr val="white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4000" y="2502187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4636384" y="1217622"/>
            <a:ext cx="320792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Tx/>
            </a:pPr>
            <a:r>
              <a:rPr lang="en-US" sz="4267" b="1" kern="1200" dirty="0" smtClean="0">
                <a:solidFill>
                  <a:prstClr val="white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49 + 51 = ? </a:t>
            </a:r>
            <a:endParaRPr lang="en-US" sz="4267" b="1" kern="1200" dirty="0">
              <a:solidFill>
                <a:prstClr val="white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219201" y="4594288"/>
            <a:ext cx="2205068" cy="2148887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11303" y="3713666"/>
              <a:ext cx="850784" cy="429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Tx/>
              </a:pPr>
              <a:r>
                <a:rPr lang="en-US" sz="4800" b="1" kern="1200" dirty="0" smtClean="0">
                  <a:solidFill>
                    <a:prstClr val="white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90</a:t>
              </a:r>
              <a:endParaRPr lang="en-US" sz="4800" b="1" kern="1200" dirty="0">
                <a:solidFill>
                  <a:prstClr val="white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046100" y="4362789"/>
            <a:ext cx="2501466" cy="2209523"/>
            <a:chOff x="738865" y="3341516"/>
            <a:chExt cx="1242335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738865" y="3700558"/>
              <a:ext cx="1172907" cy="515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Tx/>
              </a:pPr>
              <a:r>
                <a:rPr lang="en-US" sz="4800" b="1" kern="1200" dirty="0" smtClean="0">
                  <a:solidFill>
                    <a:prstClr val="white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99</a:t>
              </a:r>
              <a:endParaRPr lang="en-US" sz="4800" b="1" kern="1200" dirty="0">
                <a:solidFill>
                  <a:prstClr val="white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189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6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6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8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4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1.35802E-6 L -0.03263 -0.14722 C -0.03935 -0.18025 -0.04953 -0.19815 -0.06041 -0.19815 C -0.07222 -0.19815 -0.08217 -0.18025 -0.08865 -0.14722 L -0.12106 -1.35802E-6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5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6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3" y="4281751"/>
            <a:ext cx="977900" cy="9779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8548941" y="3179151"/>
            <a:ext cx="2322260" cy="2172506"/>
            <a:chOff x="795146" y="3341516"/>
            <a:chExt cx="1186054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95146" y="3702538"/>
              <a:ext cx="1042416" cy="424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Tx/>
              </a:pPr>
              <a:r>
                <a:rPr lang="en-US" sz="4800" b="1" kern="1200" dirty="0" smtClean="0">
                  <a:solidFill>
                    <a:prstClr val="white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80</a:t>
              </a:r>
              <a:endParaRPr lang="en-US" sz="4800" b="1" kern="1200" dirty="0">
                <a:solidFill>
                  <a:prstClr val="white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25" y="-812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299" y="2054384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4529421" y="1091192"/>
            <a:ext cx="34227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Tx/>
            </a:pPr>
            <a:r>
              <a:rPr lang="en-US" sz="4800" b="1" kern="1200" dirty="0" smtClean="0">
                <a:solidFill>
                  <a:prstClr val="white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17 + 63 = ?</a:t>
            </a:r>
            <a:endParaRPr lang="en-US" sz="4800" b="1" kern="1200" dirty="0">
              <a:solidFill>
                <a:prstClr val="white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5279575" y="4655805"/>
            <a:ext cx="2241091" cy="2183993"/>
            <a:chOff x="842620" y="3355164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55164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912469" y="3727032"/>
              <a:ext cx="825152" cy="422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Tx/>
              </a:pPr>
              <a:r>
                <a:rPr lang="en-US" sz="4800" b="1" kern="1200" dirty="0" smtClean="0">
                  <a:solidFill>
                    <a:prstClr val="white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79</a:t>
              </a:r>
              <a:endParaRPr lang="en-US" sz="4800" b="1" kern="1200" dirty="0">
                <a:solidFill>
                  <a:prstClr val="white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316033" y="3581701"/>
            <a:ext cx="2444613" cy="2184302"/>
            <a:chOff x="739398" y="3341516"/>
            <a:chExt cx="1241802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739398" y="3697239"/>
              <a:ext cx="1143568" cy="422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Tx/>
              </a:pPr>
              <a:r>
                <a:rPr lang="en-US" sz="4800" b="1" kern="1200" dirty="0" smtClean="0">
                  <a:solidFill>
                    <a:prstClr val="white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70</a:t>
              </a:r>
              <a:endParaRPr lang="en-US" sz="4800" b="1" kern="1200" dirty="0">
                <a:solidFill>
                  <a:prstClr val="white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30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5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5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5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3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6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4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-0.03268 -0.14722 C -0.03932 -0.18032 -0.04948 -0.19815 -0.06041 -0.19815 C -0.07239 -0.19815 -0.08216 -0.18032 -0.08867 -0.14722 L -0.12109 -1.48148E-6 " pathEditMode="relative" rAng="0" ptsTypes="AAAAA">
                                      <p:cBhvr>
                                        <p:cTn id="5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-0.03268 -0.14722 C -0.03945 -0.18032 -0.04948 -0.19814 -0.06042 -0.19814 C -0.07227 -0.19814 -0.08216 -0.18032 -0.08867 -0.14722 L -0.12096 -4.44444E-6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6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9300754" y="3632200"/>
            <a:ext cx="2357127" cy="2194059"/>
            <a:chOff x="842620" y="3341516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849968" y="3683741"/>
              <a:ext cx="861962" cy="420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Tx/>
              </a:pPr>
              <a:r>
                <a:rPr lang="en-US" sz="4800" b="1" kern="1200" dirty="0">
                  <a:solidFill>
                    <a:prstClr val="white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4800" b="1" kern="1200" dirty="0" smtClean="0">
                  <a:solidFill>
                    <a:prstClr val="white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35</a:t>
              </a:r>
              <a:endParaRPr lang="en-US" sz="4800" b="1" kern="1200" dirty="0">
                <a:solidFill>
                  <a:prstClr val="white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823716" y="4721024"/>
            <a:ext cx="2100623" cy="2047103"/>
            <a:chOff x="405733" y="2915760"/>
            <a:chExt cx="1575467" cy="1535327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405733" y="2915760"/>
              <a:ext cx="1575467" cy="1535327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405733" y="3429845"/>
              <a:ext cx="125242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Tx/>
              </a:pPr>
              <a:r>
                <a:rPr lang="en-US" sz="4800" b="1" kern="1200" dirty="0" smtClean="0">
                  <a:solidFill>
                    <a:prstClr val="white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46 </a:t>
              </a:r>
              <a:endParaRPr lang="en-US" sz="4800" b="1" kern="1200" dirty="0">
                <a:solidFill>
                  <a:prstClr val="white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556" y="4542765"/>
            <a:ext cx="977900" cy="9779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041474" y="3749689"/>
            <a:ext cx="2281868" cy="2072280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42620" y="3689625"/>
              <a:ext cx="914386" cy="444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Tx/>
              </a:pPr>
              <a:r>
                <a:rPr lang="en-US" sz="4800" b="1" kern="1200" dirty="0">
                  <a:solidFill>
                    <a:prstClr val="white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4800" b="1" kern="1200" dirty="0" smtClean="0">
                  <a:solidFill>
                    <a:prstClr val="white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36</a:t>
              </a:r>
              <a:endParaRPr lang="en-US" sz="4800" b="1" kern="1200" dirty="0">
                <a:solidFill>
                  <a:prstClr val="white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6651" y="2600814"/>
            <a:ext cx="1421709" cy="136121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117" y="6150"/>
            <a:ext cx="8086692" cy="262512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286097" y="1157406"/>
            <a:ext cx="32944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Tx/>
            </a:pPr>
            <a:r>
              <a:rPr lang="en-US" sz="4800" b="1" kern="1200" dirty="0" smtClean="0">
                <a:solidFill>
                  <a:prstClr val="white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48 – 12 = ?</a:t>
            </a:r>
            <a:endParaRPr lang="en-US" sz="4800" b="1" kern="1200" dirty="0">
              <a:solidFill>
                <a:prstClr val="white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77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6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6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6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1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4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-0.03268 -0.14723 C -0.03946 -0.18033 -0.04948 -0.19815 -0.06042 -0.19815 C -0.07227 -0.19815 -0.08216 -0.18033 -0.08867 -0.14723 L -0.12097 4.81481E-6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2.71605E-6 L -0.03263 -0.14722 C -0.03935 -0.18024 -0.04953 -0.19815 -0.06041 -0.19815 C -0.07222 -0.19815 -0.08217 -0.18024 -0.08865 -0.14722 L -0.12106 -2.71605E-6 " pathEditMode="relative" rAng="0" ptsTypes="AAAAA">
                                      <p:cBhvr>
                                        <p:cTn id="5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6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6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9208572B-208F-B346-A968-25B7D5897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2019" y1="50000" x2="62019" y2="50000"/>
                        <a14:foregroundMark x1="61058" y1="48148" x2="61058" y2="48148"/>
                        <a14:foregroundMark x1="57212" y1="48148" x2="57212" y2="48148"/>
                        <a14:backgroundMark x1="64904" y1="49537" x2="64904" y2="49537"/>
                        <a14:backgroundMark x1="61538" y1="47685" x2="61538" y2="47685"/>
                        <a14:backgroundMark x1="58654" y1="48611" x2="58654" y2="48611"/>
                        <a14:backgroundMark x1="58654" y1="52315" x2="58654" y2="52315"/>
                        <a14:backgroundMark x1="60577" y1="39352" x2="60577" y2="39352"/>
                        <a14:backgroundMark x1="65385" y1="25926" x2="65385" y2="25926"/>
                        <a14:backgroundMark x1="56731" y1="25926" x2="56731" y2="25926"/>
                        <a14:backgroundMark x1="49038" y1="30093" x2="49038" y2="30093"/>
                        <a14:backgroundMark x1="46154" y1="32407" x2="46154" y2="32407"/>
                        <a14:backgroundMark x1="46154" y1="38426" x2="46154" y2="38426"/>
                        <a14:backgroundMark x1="49038" y1="28241" x2="49038" y2="28241"/>
                        <a14:backgroundMark x1="39904" y1="32407" x2="39904" y2="32407"/>
                        <a14:backgroundMark x1="61058" y1="50463" x2="61058" y2="50463"/>
                        <a14:backgroundMark x1="61058" y1="50463" x2="61058" y2="50463"/>
                        <a14:backgroundMark x1="60096" y1="49074" x2="60096" y2="49074"/>
                        <a14:backgroundMark x1="60577" y1="49074" x2="60577" y2="49074"/>
                        <a14:backgroundMark x1="62019" y1="50926" x2="62019" y2="50926"/>
                        <a14:backgroundMark x1="61538" y1="50926" x2="61058" y2="48611"/>
                        <a14:backgroundMark x1="34615" y1="56481" x2="34615" y2="56481"/>
                        <a14:backgroundMark x1="39423" y1="54167" x2="39423" y2="5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571" y="4826000"/>
            <a:ext cx="1761067" cy="1828800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4EBED7EB-A2AE-EE44-AFAF-D62000093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58117" y1="65649" x2="58117" y2="65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6448" y="4976281"/>
            <a:ext cx="2607733" cy="2218267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9099E3C7-9593-6B41-91F2-6550FF17F3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34" b="98113" l="8896" r="89571">
                        <a14:foregroundMark x1="9202" y1="21698" x2="9202" y2="21698"/>
                        <a14:foregroundMark x1="69939" y1="35220" x2="69939" y2="35220"/>
                        <a14:foregroundMark x1="73926" y1="47799" x2="73926" y2="47799"/>
                        <a14:foregroundMark x1="72086" y1="61006" x2="72086" y2="61006"/>
                        <a14:foregroundMark x1="64417" y1="92138" x2="64417" y2="92138"/>
                        <a14:foregroundMark x1="58589" y1="98113" x2="58589" y2="98113"/>
                        <a14:foregroundMark x1="65644" y1="58805" x2="65644" y2="58805"/>
                        <a14:foregroundMark x1="66871" y1="59748" x2="66871" y2="59748"/>
                        <a14:foregroundMark x1="71166" y1="24528" x2="71166" y2="24528"/>
                        <a14:foregroundMark x1="71166" y1="21698" x2="71166" y2="21698"/>
                        <a14:foregroundMark x1="71166" y1="21698" x2="71166" y2="21698"/>
                        <a14:foregroundMark x1="72086" y1="22327" x2="72086" y2="22327"/>
                        <a14:foregroundMark x1="67485" y1="21698" x2="67485" y2="21698"/>
                        <a14:foregroundMark x1="67485" y1="20755" x2="67485" y2="20755"/>
                        <a14:foregroundMark x1="69018" y1="22956" x2="69018" y2="22956"/>
                        <a14:foregroundMark x1="69632" y1="23270" x2="69632" y2="23270"/>
                        <a14:foregroundMark x1="67178" y1="20440" x2="67178" y2="20440"/>
                        <a14:foregroundMark x1="67791" y1="21069" x2="67791" y2="21069"/>
                        <a14:foregroundMark x1="69632" y1="21069" x2="69632" y2="21069"/>
                        <a14:foregroundMark x1="68405" y1="20755" x2="68405" y2="20755"/>
                        <a14:foregroundMark x1="67724" y1="23270" x2="67485" y2="23585"/>
                        <a14:foregroundMark x1="68678" y1="22013" x2="67724" y2="23270"/>
                        <a14:foregroundMark x1="69632" y1="20755" x2="68678" y2="22013"/>
                        <a14:backgroundMark x1="64724" y1="39623" x2="64724" y2="39623"/>
                        <a14:backgroundMark x1="68712" y1="36478" x2="68712" y2="36478"/>
                        <a14:backgroundMark x1="55828" y1="80818" x2="55828" y2="80818"/>
                        <a14:backgroundMark x1="47239" y1="19497" x2="47239" y2="19497"/>
                        <a14:backgroundMark x1="69018" y1="39308" x2="69018" y2="39308"/>
                        <a14:backgroundMark x1="71166" y1="41509" x2="71166" y2="41509"/>
                        <a14:backgroundMark x1="71472" y1="50000" x2="71472" y2="50000"/>
                        <a14:backgroundMark x1="71472" y1="56604" x2="71472" y2="56604"/>
                        <a14:backgroundMark x1="64417" y1="59434" x2="64417" y2="59434"/>
                        <a14:backgroundMark x1="63497" y1="57233" x2="63497" y2="57233"/>
                        <a14:backgroundMark x1="23006" y1="30503" x2="23006" y2="30503"/>
                        <a14:backgroundMark x1="37423" y1="33333" x2="37423" y2="33333"/>
                        <a14:backgroundMark x1="63497" y1="63836" x2="63497" y2="63836"/>
                        <a14:backgroundMark x1="64417" y1="58491" x2="64417" y2="58491"/>
                        <a14:backgroundMark x1="65031" y1="58176" x2="65031" y2="58176"/>
                        <a14:backgroundMark x1="65031" y1="59434" x2="65031" y2="59434"/>
                        <a14:backgroundMark x1="64417" y1="58805" x2="64417" y2="58805"/>
                        <a14:backgroundMark x1="67178" y1="32075" x2="67178" y2="32075"/>
                        <a14:backgroundMark x1="66871" y1="23899" x2="66871" y2="23899"/>
                        <a14:backgroundMark x1="68405" y1="25472" x2="68405" y2="25472"/>
                        <a14:backgroundMark x1="69018" y1="24843" x2="69018" y2="24843"/>
                        <a14:backgroundMark x1="68712" y1="24214" x2="68712" y2="24214"/>
                        <a14:backgroundMark x1="67178" y1="23270" x2="67178" y2="23270"/>
                        <a14:backgroundMark x1="66564" y1="22013" x2="66564" y2="22013"/>
                        <a14:backgroundMark x1="69325" y1="24214" x2="69325" y2="24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7511" y="5417641"/>
            <a:ext cx="2760133" cy="2692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D1E889-FE07-C240-823B-C852CDE153B0}"/>
              </a:ext>
            </a:extLst>
          </p:cNvPr>
          <p:cNvSpPr txBox="1"/>
          <p:nvPr/>
        </p:nvSpPr>
        <p:spPr>
          <a:xfrm>
            <a:off x="1258400" y="725543"/>
            <a:ext cx="10092501" cy="379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1219170"/>
            <a:endParaRPr lang="en-VN" sz="1867" dirty="0"/>
          </a:p>
        </p:txBody>
      </p:sp>
      <p:sp>
        <p:nvSpPr>
          <p:cNvPr id="5" name="Google Shape;657;p36">
            <a:extLst>
              <a:ext uri="{FF2B5EF4-FFF2-40B4-BE49-F238E27FC236}">
                <a16:creationId xmlns:a16="http://schemas.microsoft.com/office/drawing/2014/main" id="{AAF2E5B5-C2CC-C34F-8DC2-E38246F71C19}"/>
              </a:ext>
            </a:extLst>
          </p:cNvPr>
          <p:cNvSpPr txBox="1">
            <a:spLocks/>
          </p:cNvSpPr>
          <p:nvPr/>
        </p:nvSpPr>
        <p:spPr>
          <a:xfrm>
            <a:off x="841099" y="3404121"/>
            <a:ext cx="10509803" cy="1722825"/>
          </a:xfrm>
          <a:prstGeom prst="rect">
            <a:avLst/>
          </a:prstGeom>
        </p:spPr>
        <p:txBody>
          <a:bodyPr spcFirstLastPara="1" wrap="square" lIns="121900" tIns="121900" rIns="121900" bIns="121900" numCol="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lnSpc>
                <a:spcPct val="150000"/>
              </a:lnSpc>
            </a:pPr>
            <a:r>
              <a:rPr lang="en-US" sz="7200" b="1" dirty="0">
                <a:ln w="12700">
                  <a:solidFill>
                    <a:srgbClr val="5A8FDB"/>
                  </a:solidFill>
                  <a:prstDash val="solid"/>
                </a:ln>
                <a:solidFill>
                  <a:srgbClr val="F96767">
                    <a:lumMod val="75000"/>
                  </a:srgbClr>
                </a:solidFill>
                <a:effectLst>
                  <a:outerShdw dist="38100" dir="2640000" algn="bl" rotWithShape="0">
                    <a:srgbClr val="5A8FDB"/>
                  </a:outerShdw>
                </a:effectLst>
                <a:latin typeface="Bookman Old Style" panose="02050604050505020204" pitchFamily="18" charset="0"/>
              </a:rPr>
              <a:t>Phép </a:t>
            </a:r>
            <a:r>
              <a:rPr lang="en-US" sz="7200" b="1" dirty="0" smtClean="0">
                <a:ln w="12700">
                  <a:solidFill>
                    <a:srgbClr val="5A8FDB"/>
                  </a:solidFill>
                  <a:prstDash val="solid"/>
                </a:ln>
                <a:solidFill>
                  <a:srgbClr val="F96767">
                    <a:lumMod val="75000"/>
                  </a:srgbClr>
                </a:solidFill>
                <a:effectLst>
                  <a:outerShdw dist="38100" dir="2640000" algn="bl" rotWithShape="0">
                    <a:srgbClr val="5A8FDB"/>
                  </a:outerShdw>
                </a:effectLst>
                <a:latin typeface="Bookman Old Style" panose="02050604050505020204" pitchFamily="18" charset="0"/>
              </a:rPr>
              <a:t>trừ </a:t>
            </a:r>
            <a:r>
              <a:rPr lang="en-US" sz="7200" b="1" dirty="0">
                <a:ln w="12700">
                  <a:solidFill>
                    <a:srgbClr val="5A8FDB"/>
                  </a:solidFill>
                  <a:prstDash val="solid"/>
                </a:ln>
                <a:solidFill>
                  <a:srgbClr val="F96767">
                    <a:lumMod val="75000"/>
                  </a:srgbClr>
                </a:solidFill>
                <a:effectLst>
                  <a:outerShdw dist="38100" dir="2640000" algn="bl" rotWithShape="0">
                    <a:srgbClr val="5A8FDB"/>
                  </a:outerShdw>
                </a:effectLst>
                <a:latin typeface="Bookman Old Style" panose="02050604050505020204" pitchFamily="18" charset="0"/>
              </a:rPr>
              <a:t>(có nhớ) trong phạm vi 100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8CBAFD-96F0-5E4A-927B-2CE8F1286D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385182">
            <a:off x="9204227" y="15900"/>
            <a:ext cx="2385459" cy="23854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5602EA-1458-A747-B206-60DE56DB253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 rot="21300827">
            <a:off x="-412732" y="-465668"/>
            <a:ext cx="3283423" cy="343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2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P001 4 hàng" panose="020B0603050302020204" pitchFamily="34" charset="0"/>
              </a:rPr>
              <a:t>Thứ </a:t>
            </a:r>
            <a:r>
              <a:rPr lang="en-US" sz="2800" b="1" dirty="0" smtClean="0">
                <a:latin typeface="HP001 4 hàng" panose="020B0603050302020204" pitchFamily="34" charset="0"/>
              </a:rPr>
              <a:t>năm </a:t>
            </a:r>
            <a:r>
              <a:rPr lang="en-US" sz="2800" b="1" dirty="0">
                <a:latin typeface="HP001 4 hàng" panose="020B0603050302020204" pitchFamily="34" charset="0"/>
              </a:rPr>
              <a:t>ngày </a:t>
            </a:r>
            <a:r>
              <a:rPr lang="en-US" sz="2800" b="1" dirty="0" smtClean="0">
                <a:latin typeface="HP001 4 hàng" panose="020B0603050302020204" pitchFamily="34" charset="0"/>
              </a:rPr>
              <a:t>18 </a:t>
            </a:r>
            <a:r>
              <a:rPr lang="en-US" sz="2800" b="1" dirty="0">
                <a:latin typeface="HP001 4 hàng" panose="020B0603050302020204" pitchFamily="34" charset="0"/>
              </a:rPr>
              <a:t>tháng 11 năm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13534" y="1315053"/>
            <a:ext cx="72720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HP001 4 hàng" panose="020B0603050302020204" pitchFamily="34" charset="0"/>
              </a:rPr>
              <a:t>Phép </a:t>
            </a:r>
            <a:r>
              <a:rPr lang="en-US" sz="2800" b="1" dirty="0" smtClean="0">
                <a:latin typeface="HP001 4 hàng" panose="020B0603050302020204" pitchFamily="34" charset="0"/>
              </a:rPr>
              <a:t>trừ </a:t>
            </a:r>
            <a:r>
              <a:rPr lang="en-US" sz="2800" b="1" dirty="0">
                <a:latin typeface="HP001 4 hàng" panose="020B0603050302020204" pitchFamily="34" charset="0"/>
              </a:rPr>
              <a:t>(có nhớ) trong phạm vi </a:t>
            </a:r>
            <a:r>
              <a:rPr lang="en-US" sz="2800" b="1" dirty="0" smtClean="0">
                <a:latin typeface="HP001 4 hàng" panose="020B0603050302020204" pitchFamily="34" charset="0"/>
              </a:rPr>
              <a:t>100 (tiết 1)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 PHÁ 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4523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ake a Walk Today by Slidesgo">
  <a:themeElements>
    <a:clrScheme name="Simple Light">
      <a:dk1>
        <a:srgbClr val="112B55"/>
      </a:dk1>
      <a:lt1>
        <a:srgbClr val="F4FFFE"/>
      </a:lt1>
      <a:dk2>
        <a:srgbClr val="E0CAEA"/>
      </a:dk2>
      <a:lt2>
        <a:srgbClr val="937BCF"/>
      </a:lt2>
      <a:accent1>
        <a:srgbClr val="5A8FDB"/>
      </a:accent1>
      <a:accent2>
        <a:srgbClr val="84AEF1"/>
      </a:accent2>
      <a:accent3>
        <a:srgbClr val="72DBD1"/>
      </a:accent3>
      <a:accent4>
        <a:srgbClr val="FDD866"/>
      </a:accent4>
      <a:accent5>
        <a:srgbClr val="F6C252"/>
      </a:accent5>
      <a:accent6>
        <a:srgbClr val="F96767"/>
      </a:accent6>
      <a:hlink>
        <a:srgbClr val="112B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3830</TotalTime>
  <Words>388</Words>
  <Application>Microsoft Office PowerPoint</Application>
  <PresentationFormat>Widescreen</PresentationFormat>
  <Paragraphs>107</Paragraphs>
  <Slides>18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41" baseType="lpstr">
      <vt:lpstr>宋体</vt:lpstr>
      <vt:lpstr>Arial</vt:lpstr>
      <vt:lpstr>Arial-Rounded</vt:lpstr>
      <vt:lpstr>AvantGarde</vt:lpstr>
      <vt:lpstr>Bookman Old Style</vt:lpstr>
      <vt:lpstr>Calibri</vt:lpstr>
      <vt:lpstr>Chewy</vt:lpstr>
      <vt:lpstr>HP001 4 hàng</vt:lpstr>
      <vt:lpstr>Montserrat</vt:lpstr>
      <vt:lpstr>Open Sans</vt:lpstr>
      <vt:lpstr>Roboto</vt:lpstr>
      <vt:lpstr>Roboto Light</vt:lpstr>
      <vt:lpstr>Signika</vt:lpstr>
      <vt:lpstr>Times New Roman</vt:lpstr>
      <vt:lpstr>UTM Avo</vt:lpstr>
      <vt:lpstr>1_Office Theme</vt:lpstr>
      <vt:lpstr>Office Theme</vt:lpstr>
      <vt:lpstr>Take a Walk Today by Slidesgo</vt:lpstr>
      <vt:lpstr>3_Office Theme</vt:lpstr>
      <vt:lpstr>2_Office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HP</cp:lastModifiedBy>
  <cp:revision>548</cp:revision>
  <dcterms:created xsi:type="dcterms:W3CDTF">2021-02-20T02:56:00Z</dcterms:created>
  <dcterms:modified xsi:type="dcterms:W3CDTF">2021-11-17T05:56:51Z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