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585" r:id="rId2"/>
    <p:sldId id="584" r:id="rId3"/>
    <p:sldId id="296" r:id="rId4"/>
    <p:sldId id="300" r:id="rId5"/>
    <p:sldId id="583" r:id="rId6"/>
    <p:sldId id="423" r:id="rId7"/>
    <p:sldId id="295" r:id="rId8"/>
    <p:sldId id="294" r:id="rId9"/>
    <p:sldId id="302" r:id="rId10"/>
    <p:sldId id="304" r:id="rId11"/>
    <p:sldId id="303" r:id="rId12"/>
    <p:sldId id="399" r:id="rId13"/>
    <p:sldId id="305" r:id="rId14"/>
    <p:sldId id="424" r:id="rId15"/>
    <p:sldId id="270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425" r:id="rId26"/>
    <p:sldId id="281" r:id="rId27"/>
    <p:sldId id="417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FF"/>
    <a:srgbClr val="CC6600"/>
    <a:srgbClr val="155501"/>
    <a:srgbClr val="E6E6E6"/>
    <a:srgbClr val="4A4A4A"/>
    <a:srgbClr val="FF99FF"/>
    <a:srgbClr val="990000"/>
    <a:srgbClr val="66FF66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2718D-04FD-42C0-9E68-8E3BC94FF004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1F0C9-128D-47F3-B9A6-4656E53E4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9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16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5251CD5-62D3-49BA-A48B-E402A8F4334C}"/>
              </a:ext>
            </a:extLst>
          </p:cNvPr>
          <p:cNvSpPr/>
          <p:nvPr userDrawn="1"/>
        </p:nvSpPr>
        <p:spPr>
          <a:xfrm>
            <a:off x="11181806" y="0"/>
            <a:ext cx="1111643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63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93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10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62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102E659-5555-49ED-836F-3F7E9AC7FCBE}"/>
              </a:ext>
            </a:extLst>
          </p:cNvPr>
          <p:cNvSpPr/>
          <p:nvPr userDrawn="1"/>
        </p:nvSpPr>
        <p:spPr>
          <a:xfrm>
            <a:off x="11181806" y="0"/>
            <a:ext cx="1111643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84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74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1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03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74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1712D08-06B7-495B-9383-45B91C898457}"/>
              </a:ext>
            </a:extLst>
          </p:cNvPr>
          <p:cNvSpPr/>
          <p:nvPr userDrawn="1"/>
        </p:nvSpPr>
        <p:spPr>
          <a:xfrm>
            <a:off x="10934132" y="151717"/>
            <a:ext cx="1111643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04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650" r:id="rId7"/>
    <p:sldLayoutId id="2147483654" r:id="rId8"/>
    <p:sldLayoutId id="2147483655" r:id="rId9"/>
    <p:sldLayoutId id="2147483729" r:id="rId10"/>
    <p:sldLayoutId id="2147483684" r:id="rId11"/>
    <p:sldLayoutId id="2147483665" r:id="rId12"/>
    <p:sldLayoutId id="214748373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gif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13" Type="http://schemas.openxmlformats.org/officeDocument/2006/relationships/image" Target="../media/image38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openxmlformats.org/officeDocument/2006/relationships/audio" Target="NULL" TargetMode="External"/><Relationship Id="rId21" Type="http://schemas.openxmlformats.org/officeDocument/2006/relationships/image" Target="../media/image42.png"/><Relationship Id="rId7" Type="http://schemas.microsoft.com/office/2007/relationships/media" Target="../media/media1.mp3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5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microsoft.com/office/2007/relationships/hdphoto" Target="../media/hdphoto12.wdp"/><Relationship Id="rId1" Type="http://schemas.microsoft.com/office/2007/relationships/media" Target="../media/media2.mp3"/><Relationship Id="rId6" Type="http://schemas.microsoft.com/office/2007/relationships/media" Target="../media/media5.mp3"/><Relationship Id="rId11" Type="http://schemas.openxmlformats.org/officeDocument/2006/relationships/image" Target="../media/image34.png"/><Relationship Id="rId24" Type="http://schemas.microsoft.com/office/2007/relationships/hdphoto" Target="../media/hdphoto10.wdp"/><Relationship Id="rId5" Type="http://schemas.microsoft.com/office/2007/relationships/media" Target="../media/media4.mp3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28" Type="http://schemas.openxmlformats.org/officeDocument/2006/relationships/image" Target="../media/image46.png"/><Relationship Id="rId10" Type="http://schemas.openxmlformats.org/officeDocument/2006/relationships/image" Target="../media/image36.png"/><Relationship Id="rId19" Type="http://schemas.openxmlformats.org/officeDocument/2006/relationships/image" Target="../media/image41.png"/><Relationship Id="rId4" Type="http://schemas.microsoft.com/office/2007/relationships/media" Target="../media/media3.mp3"/><Relationship Id="rId9" Type="http://schemas.openxmlformats.org/officeDocument/2006/relationships/slideLayout" Target="../slideLayouts/slideLayout9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38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42.png"/><Relationship Id="rId7" Type="http://schemas.microsoft.com/office/2007/relationships/media" Target="../media/media4.mp3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5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microsoft.com/office/2007/relationships/hdphoto" Target="../media/hdphoto12.wdp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34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28" Type="http://schemas.openxmlformats.org/officeDocument/2006/relationships/image" Target="../media/image46.png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9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38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42.png"/><Relationship Id="rId7" Type="http://schemas.microsoft.com/office/2007/relationships/media" Target="../media/media4.mp3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5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34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28" Type="http://schemas.microsoft.com/office/2007/relationships/hdphoto" Target="../media/hdphoto12.wdp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9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38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42.png"/><Relationship Id="rId7" Type="http://schemas.microsoft.com/office/2007/relationships/media" Target="../media/media4.mp3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5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34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28" Type="http://schemas.microsoft.com/office/2007/relationships/hdphoto" Target="../media/hdphoto12.wdp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9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38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42.png"/><Relationship Id="rId7" Type="http://schemas.microsoft.com/office/2007/relationships/media" Target="../media/media4.mp3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5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34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28" Type="http://schemas.microsoft.com/office/2007/relationships/hdphoto" Target="../media/hdphoto12.wdp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9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38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42.png"/><Relationship Id="rId7" Type="http://schemas.microsoft.com/office/2007/relationships/media" Target="../media/media4.mp3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5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34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28" Type="http://schemas.microsoft.com/office/2007/relationships/hdphoto" Target="../media/hdphoto12.wdp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9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38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42.png"/><Relationship Id="rId7" Type="http://schemas.microsoft.com/office/2007/relationships/media" Target="../media/media4.mp3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5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34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28" Type="http://schemas.microsoft.com/office/2007/relationships/hdphoto" Target="../media/hdphoto12.wdp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9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38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42.png"/><Relationship Id="rId7" Type="http://schemas.microsoft.com/office/2007/relationships/media" Target="../media/media4.mp3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5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34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28" Type="http://schemas.microsoft.com/office/2007/relationships/hdphoto" Target="../media/hdphoto12.wdp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9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38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42.png"/><Relationship Id="rId7" Type="http://schemas.microsoft.com/office/2007/relationships/media" Target="../media/media4.mp3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5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34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28" Type="http://schemas.microsoft.com/office/2007/relationships/hdphoto" Target="../media/hdphoto12.wdp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9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38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42.png"/><Relationship Id="rId7" Type="http://schemas.microsoft.com/office/2007/relationships/media" Target="../media/media4.mp3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5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34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28" Type="http://schemas.microsoft.com/office/2007/relationships/hdphoto" Target="../media/hdphoto12.wdp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9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50.png"/><Relationship Id="rId4" Type="http://schemas.openxmlformats.org/officeDocument/2006/relationships/image" Target="../media/image5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63538" y="2673141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8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Chào mừng các em</a:t>
            </a:r>
            <a:br>
              <a:rPr lang="en-US" sz="8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8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đến với tiết học môn Toán</a:t>
            </a:r>
            <a:endParaRPr sz="8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6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5058E29A-0FB5-4369-B5C8-FB72DBA448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" t="838" r="1084" b="3142"/>
          <a:stretch/>
        </p:blipFill>
        <p:spPr>
          <a:xfrm>
            <a:off x="0" y="-101274"/>
            <a:ext cx="12192000" cy="6553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4686898" y="791192"/>
            <a:ext cx="2818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1   =   </a:t>
            </a:r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4712452" y="127627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2   =  </a:t>
            </a:r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4707281" y="1750742"/>
            <a:ext cx="281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3   =  </a:t>
            </a:r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4720219" y="2247875"/>
            <a:ext cx="325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4   =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4279176" y="138823"/>
            <a:ext cx="31486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BẢNG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4712452" y="2821865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5   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4720219" y="341431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6   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4691560" y="4031862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7  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4691560" y="4628197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8  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4686898" y="5202538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9   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4686898" y="5776879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10  =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DF0B49-8445-44F3-8104-A6402D1B3581}"/>
              </a:ext>
            </a:extLst>
          </p:cNvPr>
          <p:cNvSpPr/>
          <p:nvPr/>
        </p:nvSpPr>
        <p:spPr>
          <a:xfrm>
            <a:off x="6543504" y="2229023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EE4C88-6516-4010-942E-26C883751843}"/>
              </a:ext>
            </a:extLst>
          </p:cNvPr>
          <p:cNvSpPr/>
          <p:nvPr/>
        </p:nvSpPr>
        <p:spPr>
          <a:xfrm>
            <a:off x="6543504" y="2795268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A966B9-F61A-4A81-9753-601F41E5BE02}"/>
              </a:ext>
            </a:extLst>
          </p:cNvPr>
          <p:cNvSpPr/>
          <p:nvPr/>
        </p:nvSpPr>
        <p:spPr>
          <a:xfrm>
            <a:off x="6543504" y="3359440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906DCB-F331-45F7-9C62-5117B5BE89C3}"/>
              </a:ext>
            </a:extLst>
          </p:cNvPr>
          <p:cNvSpPr/>
          <p:nvPr/>
        </p:nvSpPr>
        <p:spPr>
          <a:xfrm>
            <a:off x="6543504" y="4028990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6A9FF7-3982-40BC-9D3B-2E4CF0433326}"/>
              </a:ext>
            </a:extLst>
          </p:cNvPr>
          <p:cNvSpPr/>
          <p:nvPr/>
        </p:nvSpPr>
        <p:spPr>
          <a:xfrm>
            <a:off x="6506756" y="4610171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51B9DA-983A-4BC1-A85E-7F3E1139833F}"/>
              </a:ext>
            </a:extLst>
          </p:cNvPr>
          <p:cNvSpPr/>
          <p:nvPr/>
        </p:nvSpPr>
        <p:spPr>
          <a:xfrm>
            <a:off x="6524909" y="5172214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85943E-43F7-4CBB-8182-ED8DD43B13B0}"/>
              </a:ext>
            </a:extLst>
          </p:cNvPr>
          <p:cNvSpPr/>
          <p:nvPr/>
        </p:nvSpPr>
        <p:spPr>
          <a:xfrm>
            <a:off x="6561171" y="5794123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57AD0A3-7585-483E-B4EB-4E34F95C6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91" b="94773" l="10000" r="96591">
                        <a14:foregroundMark x1="70455" y1="4545" x2="70455" y2="4545"/>
                        <a14:foregroundMark x1="90455" y1="28864" x2="90455" y2="28864"/>
                        <a14:foregroundMark x1="96818" y1="34318" x2="96818" y2="34318"/>
                        <a14:foregroundMark x1="67955" y1="29318" x2="67955" y2="29318"/>
                        <a14:foregroundMark x1="64091" y1="30000" x2="64091" y2="30000"/>
                        <a14:foregroundMark x1="66591" y1="31591" x2="66591" y2="31591"/>
                        <a14:foregroundMark x1="67273" y1="29545" x2="67273" y2="29545"/>
                        <a14:foregroundMark x1="59773" y1="25682" x2="59773" y2="25682"/>
                        <a14:foregroundMark x1="58409" y1="29318" x2="58409" y2="29318"/>
                        <a14:foregroundMark x1="60909" y1="94773" x2="60909" y2="94773"/>
                        <a14:foregroundMark x1="70227" y1="27273" x2="70227" y2="27273"/>
                        <a14:foregroundMark x1="67273" y1="30000" x2="67273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1" t="1252" r="565"/>
          <a:stretch/>
        </p:blipFill>
        <p:spPr>
          <a:xfrm>
            <a:off x="9408210" y="3932523"/>
            <a:ext cx="2268640" cy="264481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2CABC87-2B76-4480-951F-AB34EA2AA05B}"/>
              </a:ext>
            </a:extLst>
          </p:cNvPr>
          <p:cNvSpPr/>
          <p:nvPr/>
        </p:nvSpPr>
        <p:spPr>
          <a:xfrm>
            <a:off x="4596705" y="756168"/>
            <a:ext cx="568410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E882AF9-74DB-4EC1-87DC-5C18F5A5A6D8}"/>
              </a:ext>
            </a:extLst>
          </p:cNvPr>
          <p:cNvSpPr/>
          <p:nvPr/>
        </p:nvSpPr>
        <p:spPr>
          <a:xfrm>
            <a:off x="5701293" y="755112"/>
            <a:ext cx="597675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AF78600-E965-4533-A18A-3BF4D5E2E2E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4793" y="757653"/>
            <a:ext cx="543918" cy="54391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09FE1F4-E63A-4EA2-9144-C293BB6CB2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54116" y="1824711"/>
            <a:ext cx="505272" cy="5052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4D56A5C-E432-454E-BDDC-5A6E78A739C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4793" y="2838393"/>
            <a:ext cx="543918" cy="5439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A2D40FF-2EE8-4302-8467-3629A7ABD07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0657" y="3980825"/>
            <a:ext cx="532191" cy="5321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21BB321-4941-45D6-A0ED-E2C79D9E008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0934" y="5175708"/>
            <a:ext cx="534105" cy="5341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2859D70-3695-4FA0-9080-C259DEA948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4793" y="1280983"/>
            <a:ext cx="543918" cy="54391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2011888-C503-492E-BC2D-9554C56CFAD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9206" y="2253322"/>
            <a:ext cx="544637" cy="5446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3DDBAD-BF84-47EB-A268-573A903A319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51581" y="3378818"/>
            <a:ext cx="510342" cy="51034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61C4E22-55EE-4044-8F28-8689850E864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1105" y="4593252"/>
            <a:ext cx="534105" cy="53410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A684F7B-8C21-49FF-9DEC-4FE304832D2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0934" y="5805560"/>
            <a:ext cx="534105" cy="53410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5001FDB-8B9A-4A1F-882D-9A19238CD97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8494" y="741475"/>
            <a:ext cx="544971" cy="54497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6782142-246E-47E1-BD2A-FDD4575E55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4229" y="1818036"/>
            <a:ext cx="525046" cy="52504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62B7560-B609-41E2-BDE2-FBD6DF2210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4793" y="2838393"/>
            <a:ext cx="543918" cy="54391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3B58E18-E45B-4843-9800-E8124D2199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0657" y="3980825"/>
            <a:ext cx="532191" cy="53219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BF3A4A8-D2AD-4475-90A8-BFF281F8D9D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684843" y="5197096"/>
            <a:ext cx="534105" cy="53410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73CF068-E711-46B8-A2BE-183EE686316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19830" y="1302440"/>
            <a:ext cx="545403" cy="54540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263F608-C3E5-48E7-BAF6-6ACE3A98AFF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58443" y="2295201"/>
            <a:ext cx="510489" cy="51048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53AB695-1C08-4FF0-95CE-13EBDCBC287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54481" y="3450543"/>
            <a:ext cx="512066" cy="51206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BAB6C85-A241-4FFB-8F94-0854D4CF055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11263" y="4657251"/>
            <a:ext cx="517920" cy="51792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EA93862-C361-410B-A53C-43A7A842FA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665806" y="5727654"/>
            <a:ext cx="573156" cy="57315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3FA4257-F659-4E3B-8A5A-E222187E1D5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3175" y="741322"/>
            <a:ext cx="543918" cy="5439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6A10EE5-2CFF-400B-A215-0B83480A63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4229" y="1778236"/>
            <a:ext cx="525046" cy="52504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AE607FF-5C48-4DE3-90E5-6F5B0BA45C6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4793" y="2838393"/>
            <a:ext cx="543918" cy="54391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96D9E2A-B304-4ECD-9F3B-53279212D85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0657" y="3980825"/>
            <a:ext cx="532191" cy="53219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DE1082C-EEDB-4D33-8B45-C4383F43BA4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690162" y="5175709"/>
            <a:ext cx="534105" cy="53410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263EA79-C357-4217-8E11-6965687AC30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4793" y="1287233"/>
            <a:ext cx="543918" cy="54391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778B418-410E-4ADB-A681-4B04F7332C0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5533" y="2262570"/>
            <a:ext cx="526140" cy="52614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A2CB4EF-EA9F-4503-A235-16A12EDDB8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51581" y="3378818"/>
            <a:ext cx="510342" cy="51034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4CDDC20-3D7D-430F-92B7-7F91A360954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1105" y="4593252"/>
            <a:ext cx="534105" cy="53410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3AF1CFA-948D-42E3-91BD-A669C9370B4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696184" y="5805720"/>
            <a:ext cx="534105" cy="534105"/>
          </a:xfrm>
          <a:prstGeom prst="rect">
            <a:avLst/>
          </a:prstGeom>
        </p:spPr>
      </p:pic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4F22BB9A-1DE5-40F2-AB71-D65951764D7F}"/>
              </a:ext>
            </a:extLst>
          </p:cNvPr>
          <p:cNvSpPr/>
          <p:nvPr/>
        </p:nvSpPr>
        <p:spPr>
          <a:xfrm>
            <a:off x="6708598" y="755112"/>
            <a:ext cx="597675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031501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  <p:bldP spid="70" grpId="0" animBg="1"/>
      <p:bldP spid="7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A1D60-2A8B-4EB0-B4A4-FAA1E4B87179}"/>
              </a:ext>
            </a:extLst>
          </p:cNvPr>
          <p:cNvSpPr/>
          <p:nvPr/>
        </p:nvSpPr>
        <p:spPr>
          <a:xfrm>
            <a:off x="4303155" y="1095286"/>
            <a:ext cx="3585690" cy="7174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latin typeface="UTM Swiss 721 Black Condensed" panose="02000500000000000000" pitchFamily="2" charset="0"/>
                <a:cs typeface="Arial" panose="020B0604020202020204" pitchFamily="34" charset="0"/>
              </a:rPr>
              <a:t>ĐỐ BẠN</a:t>
            </a:r>
            <a:endParaRPr lang="en-US" sz="720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latin typeface="UTM Swiss 721 Black Condensed" panose="02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C1C63AE7-FBD8-4950-BEEC-35ADCD33912C}"/>
              </a:ext>
            </a:extLst>
          </p:cNvPr>
          <p:cNvSpPr/>
          <p:nvPr/>
        </p:nvSpPr>
        <p:spPr>
          <a:xfrm>
            <a:off x="2502286" y="3523432"/>
            <a:ext cx="7539629" cy="249562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endParaRPr lang="nl-NL" sz="2600" dirty="0">
              <a:latin typeface="UTM Avo" panose="020406030505060202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1 bạn hỏi gọi 1 bạn trả lời các phép tính trong bảng nhân 5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Nếu trả lời đúng thì được đố bạn khác.</a:t>
            </a:r>
            <a:endParaRPr lang="en-US" sz="2600" dirty="0"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EC9F38-BE33-45E8-8D86-703D705777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4" r="3001" b="26509"/>
          <a:stretch/>
        </p:blipFill>
        <p:spPr>
          <a:xfrm>
            <a:off x="3522531" y="1689380"/>
            <a:ext cx="5499141" cy="25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27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4506CB5F-779A-45C0-A03A-057A16BAA5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6641DD21-0FF7-4039-83D4-041AE9FB04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5" name="图片 2" descr="觅元素584a989cd6c5a">
            <a:extLst>
              <a:ext uri="{FF2B5EF4-FFF2-40B4-BE49-F238E27FC236}">
                <a16:creationId xmlns:a16="http://schemas.microsoft.com/office/drawing/2014/main" id="{F9EAFD85-FF4F-42B4-8E40-5A45A7065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6" name="文本框 11">
            <a:extLst>
              <a:ext uri="{FF2B5EF4-FFF2-40B4-BE49-F238E27FC236}">
                <a16:creationId xmlns:a16="http://schemas.microsoft.com/office/drawing/2014/main" id="{093310C5-2C8B-4774-BEE8-2033B2970ACF}"/>
              </a:ext>
            </a:extLst>
          </p:cNvPr>
          <p:cNvSpPr txBox="1"/>
          <p:nvPr/>
        </p:nvSpPr>
        <p:spPr>
          <a:xfrm>
            <a:off x="5499016" y="2487866"/>
            <a:ext cx="4988298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 THỰC HÀNH</a:t>
            </a:r>
          </a:p>
        </p:txBody>
      </p:sp>
      <p:pic>
        <p:nvPicPr>
          <p:cNvPr id="7" name="图片 7" descr="572005ec0a0c4">
            <a:extLst>
              <a:ext uri="{FF2B5EF4-FFF2-40B4-BE49-F238E27FC236}">
                <a16:creationId xmlns:a16="http://schemas.microsoft.com/office/drawing/2014/main" id="{8D5302EF-86F6-4020-BFE9-A4BC6B000A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FEA9BC7F-BBE4-47E7-BEC8-AFA2C7EAEB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/>
        </p:blipFill>
        <p:spPr>
          <a:xfrm>
            <a:off x="0" y="0"/>
            <a:ext cx="12192000" cy="63627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043682" y="157958"/>
            <a:ext cx="3427443" cy="890335"/>
            <a:chOff x="1145582" y="356727"/>
            <a:chExt cx="3041950" cy="804658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458115"/>
              <a:ext cx="242965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706F5E-6764-49EA-8462-7EA411A25712}"/>
              </a:ext>
            </a:extLst>
          </p:cNvPr>
          <p:cNvGrpSpPr/>
          <p:nvPr/>
        </p:nvGrpSpPr>
        <p:grpSpPr>
          <a:xfrm>
            <a:off x="571961" y="1120467"/>
            <a:ext cx="3449258" cy="2405549"/>
            <a:chOff x="5279984" y="1719999"/>
            <a:chExt cx="3449258" cy="24055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3BC39B7-E617-45BA-82F9-E5FD3C6819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6" r="61136" b="65063"/>
            <a:stretch/>
          </p:blipFill>
          <p:spPr>
            <a:xfrm rot="5400000">
              <a:off x="6167954" y="832029"/>
              <a:ext cx="1474618" cy="32505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8433DFF-1799-41AC-B8AC-A576DFD5E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88" t="394" r="-952" b="67105"/>
            <a:stretch/>
          </p:blipFill>
          <p:spPr>
            <a:xfrm rot="5400000">
              <a:off x="6477530" y="1873836"/>
              <a:ext cx="1252867" cy="325055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8DF5F66-835E-4577-8653-C60C3990F580}"/>
              </a:ext>
            </a:extLst>
          </p:cNvPr>
          <p:cNvGrpSpPr/>
          <p:nvPr/>
        </p:nvGrpSpPr>
        <p:grpSpPr>
          <a:xfrm>
            <a:off x="4224957" y="1048293"/>
            <a:ext cx="3545999" cy="2484672"/>
            <a:chOff x="4331637" y="1374335"/>
            <a:chExt cx="3545999" cy="24846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AD3212-B9CF-439A-BC75-F63074FD2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99" t="36689" r="62321" b="32531"/>
            <a:stretch/>
          </p:blipFill>
          <p:spPr>
            <a:xfrm rot="5400000">
              <a:off x="5481893" y="224079"/>
              <a:ext cx="1126931" cy="342744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20FDDFC-BB98-4633-B3B8-DD4FB3C19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18" t="35649" r="-62" b="32531"/>
            <a:stretch/>
          </p:blipFill>
          <p:spPr>
            <a:xfrm rot="5400000">
              <a:off x="5427170" y="1408541"/>
              <a:ext cx="1357743" cy="354318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4521F62-20E3-4FF1-9583-0F4782B5866A}"/>
              </a:ext>
            </a:extLst>
          </p:cNvPr>
          <p:cNvGrpSpPr/>
          <p:nvPr/>
        </p:nvGrpSpPr>
        <p:grpSpPr>
          <a:xfrm>
            <a:off x="7700442" y="1066533"/>
            <a:ext cx="3721262" cy="2466432"/>
            <a:chOff x="7807122" y="1392575"/>
            <a:chExt cx="3721262" cy="246643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5F71A50-46C0-45AE-AEC0-E3B7E26422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345" t="68355" r="63216" b="-1773"/>
            <a:stretch/>
          </p:blipFill>
          <p:spPr>
            <a:xfrm rot="5400000">
              <a:off x="9060971" y="138727"/>
              <a:ext cx="1213566" cy="372126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BD2CE84-756D-4C37-9229-3186BA12E7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6" t="68355" r="-713" b="-1773"/>
            <a:stretch/>
          </p:blipFill>
          <p:spPr>
            <a:xfrm rot="5400000">
              <a:off x="8930443" y="1261066"/>
              <a:ext cx="1474620" cy="372126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959B6CA-3404-45EC-85AF-288D60326672}"/>
              </a:ext>
            </a:extLst>
          </p:cNvPr>
          <p:cNvGrpSpPr/>
          <p:nvPr/>
        </p:nvGrpSpPr>
        <p:grpSpPr>
          <a:xfrm>
            <a:off x="6450520" y="3754716"/>
            <a:ext cx="3449258" cy="2402247"/>
            <a:chOff x="5279984" y="1719999"/>
            <a:chExt cx="3449258" cy="24022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48BDF3B-EAD0-4C92-A9A2-54C54A86C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6" r="61136" b="65063"/>
            <a:stretch/>
          </p:blipFill>
          <p:spPr>
            <a:xfrm rot="5400000">
              <a:off x="6167954" y="832029"/>
              <a:ext cx="1474618" cy="325055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D199240-798B-48F5-8360-002D2629B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88" t="394" r="-952" b="67105"/>
            <a:stretch/>
          </p:blipFill>
          <p:spPr>
            <a:xfrm rot="5400000">
              <a:off x="6479181" y="1872185"/>
              <a:ext cx="1249565" cy="325055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BA03296-706B-4166-84C8-BA5DF65CA299}"/>
              </a:ext>
            </a:extLst>
          </p:cNvPr>
          <p:cNvSpPr txBox="1"/>
          <p:nvPr/>
        </p:nvSpPr>
        <p:spPr>
          <a:xfrm>
            <a:off x="974400" y="1797177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3 =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35192D-D257-49BB-825E-F288A4FE9D1F}"/>
              </a:ext>
            </a:extLst>
          </p:cNvPr>
          <p:cNvSpPr txBox="1"/>
          <p:nvPr/>
        </p:nvSpPr>
        <p:spPr>
          <a:xfrm>
            <a:off x="957775" y="2458291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7 =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FCA506B-AEA9-44D5-B36B-C2BF4CCAD770}"/>
              </a:ext>
            </a:extLst>
          </p:cNvPr>
          <p:cNvGrpSpPr/>
          <p:nvPr/>
        </p:nvGrpSpPr>
        <p:grpSpPr>
          <a:xfrm>
            <a:off x="2296590" y="3626456"/>
            <a:ext cx="3721262" cy="2466433"/>
            <a:chOff x="7807122" y="1392575"/>
            <a:chExt cx="3721262" cy="246643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E734431-180F-4B80-900E-086B55EBF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345" t="68355" r="63216" b="-1773"/>
            <a:stretch/>
          </p:blipFill>
          <p:spPr>
            <a:xfrm rot="5400000">
              <a:off x="9060971" y="138727"/>
              <a:ext cx="1213566" cy="372126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4FDCA97-137E-4EC3-A588-3565B0E693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6" t="68355" r="-713" b="-1773"/>
            <a:stretch/>
          </p:blipFill>
          <p:spPr>
            <a:xfrm rot="5400000">
              <a:off x="8930442" y="1261067"/>
              <a:ext cx="1474621" cy="3721261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F88774B-2EE9-41D3-B448-2FEADA1B3096}"/>
              </a:ext>
            </a:extLst>
          </p:cNvPr>
          <p:cNvSpPr txBox="1"/>
          <p:nvPr/>
        </p:nvSpPr>
        <p:spPr>
          <a:xfrm>
            <a:off x="4941132" y="1742386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6 =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5556C7-E51F-46C8-89C1-4F1A7549676B}"/>
              </a:ext>
            </a:extLst>
          </p:cNvPr>
          <p:cNvSpPr txBox="1"/>
          <p:nvPr/>
        </p:nvSpPr>
        <p:spPr>
          <a:xfrm>
            <a:off x="4924507" y="240350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4 =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FE05B0-2853-4739-A6B9-F99534566063}"/>
              </a:ext>
            </a:extLst>
          </p:cNvPr>
          <p:cNvSpPr txBox="1"/>
          <p:nvPr/>
        </p:nvSpPr>
        <p:spPr>
          <a:xfrm>
            <a:off x="8573357" y="1833446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1 =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991A3F-77B3-4938-9474-E78D6FBE6954}"/>
              </a:ext>
            </a:extLst>
          </p:cNvPr>
          <p:cNvSpPr txBox="1"/>
          <p:nvPr/>
        </p:nvSpPr>
        <p:spPr>
          <a:xfrm>
            <a:off x="8556732" y="249456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5 =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7985E1D-EA37-4C0A-A6BC-0D7894F03EE3}"/>
              </a:ext>
            </a:extLst>
          </p:cNvPr>
          <p:cNvSpPr txBox="1"/>
          <p:nvPr/>
        </p:nvSpPr>
        <p:spPr>
          <a:xfrm>
            <a:off x="3148642" y="435225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9  =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06AFDC-D487-4082-B856-117D73C2737B}"/>
              </a:ext>
            </a:extLst>
          </p:cNvPr>
          <p:cNvSpPr txBox="1"/>
          <p:nvPr/>
        </p:nvSpPr>
        <p:spPr>
          <a:xfrm>
            <a:off x="3132017" y="5013364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10 =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4DC136-5B8F-4714-9244-AA24928F44EF}"/>
              </a:ext>
            </a:extLst>
          </p:cNvPr>
          <p:cNvSpPr txBox="1"/>
          <p:nvPr/>
        </p:nvSpPr>
        <p:spPr>
          <a:xfrm>
            <a:off x="7091020" y="4407609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2 =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619C83-C060-4E82-8526-FA5BBE6E2CF1}"/>
              </a:ext>
            </a:extLst>
          </p:cNvPr>
          <p:cNvSpPr txBox="1"/>
          <p:nvPr/>
        </p:nvSpPr>
        <p:spPr>
          <a:xfrm>
            <a:off x="7091020" y="5070687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8 =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CEF9C3-D503-46A5-8F8A-3E5B2125D6DA}"/>
              </a:ext>
            </a:extLst>
          </p:cNvPr>
          <p:cNvSpPr txBox="1"/>
          <p:nvPr/>
        </p:nvSpPr>
        <p:spPr>
          <a:xfrm>
            <a:off x="2389414" y="1811543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5E3839-B2ED-4EB0-92D7-7A28D8C114C4}"/>
              </a:ext>
            </a:extLst>
          </p:cNvPr>
          <p:cNvSpPr txBox="1"/>
          <p:nvPr/>
        </p:nvSpPr>
        <p:spPr>
          <a:xfrm>
            <a:off x="2372789" y="2472657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F811CD-2BD6-4847-A4B8-45237CEF44E5}"/>
              </a:ext>
            </a:extLst>
          </p:cNvPr>
          <p:cNvSpPr txBox="1"/>
          <p:nvPr/>
        </p:nvSpPr>
        <p:spPr>
          <a:xfrm>
            <a:off x="6404274" y="1738467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6BD658-A61A-4991-9199-836385B1BFD5}"/>
              </a:ext>
            </a:extLst>
          </p:cNvPr>
          <p:cNvSpPr txBox="1"/>
          <p:nvPr/>
        </p:nvSpPr>
        <p:spPr>
          <a:xfrm>
            <a:off x="6322100" y="2393871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87B295E-BF55-4483-A591-E1E28249F25C}"/>
              </a:ext>
            </a:extLst>
          </p:cNvPr>
          <p:cNvSpPr txBox="1"/>
          <p:nvPr/>
        </p:nvSpPr>
        <p:spPr>
          <a:xfrm>
            <a:off x="9908870" y="1809096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F81871C-5F10-4A04-88CC-250C9417CAF3}"/>
              </a:ext>
            </a:extLst>
          </p:cNvPr>
          <p:cNvSpPr txBox="1"/>
          <p:nvPr/>
        </p:nvSpPr>
        <p:spPr>
          <a:xfrm>
            <a:off x="9991072" y="2454625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9EAE986-B502-40D9-B7EF-D32746EEE066}"/>
              </a:ext>
            </a:extLst>
          </p:cNvPr>
          <p:cNvSpPr txBox="1"/>
          <p:nvPr/>
        </p:nvSpPr>
        <p:spPr>
          <a:xfrm>
            <a:off x="4661530" y="4348736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1CB0C6D-6D18-4CE8-BE53-1913B41C801D}"/>
              </a:ext>
            </a:extLst>
          </p:cNvPr>
          <p:cNvSpPr txBox="1"/>
          <p:nvPr/>
        </p:nvSpPr>
        <p:spPr>
          <a:xfrm>
            <a:off x="4718255" y="5009850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DD0838-B349-4A7E-B6E5-1AD333F90659}"/>
              </a:ext>
            </a:extLst>
          </p:cNvPr>
          <p:cNvSpPr txBox="1"/>
          <p:nvPr/>
        </p:nvSpPr>
        <p:spPr>
          <a:xfrm>
            <a:off x="8437990" y="4372263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BBFC2C9-6829-4B6D-83FD-742E1E075F32}"/>
              </a:ext>
            </a:extLst>
          </p:cNvPr>
          <p:cNvSpPr txBox="1"/>
          <p:nvPr/>
        </p:nvSpPr>
        <p:spPr>
          <a:xfrm>
            <a:off x="8451792" y="5039124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350336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00295E-4147-4AC6-B972-F3557552B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FA0B90-DE5A-4DE7-B55D-9F3580DE0C91}"/>
              </a:ext>
            </a:extLst>
          </p:cNvPr>
          <p:cNvSpPr/>
          <p:nvPr/>
        </p:nvSpPr>
        <p:spPr>
          <a:xfrm>
            <a:off x="1968935" y="957781"/>
            <a:ext cx="7977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LÀM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BÁNH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CÙNG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HẠT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ĐẬU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4" name="nen">
            <a:hlinkClick r:id="" action="ppaction://media"/>
            <a:extLst>
              <a:ext uri="{FF2B5EF4-FFF2-40B4-BE49-F238E27FC236}">
                <a16:creationId xmlns:a16="http://schemas.microsoft.com/office/drawing/2014/main" id="{B2835CD9-B227-4FF1-8D5F-A71A3C71B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7802" y="-143710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E422AE-38A5-48E1-A074-ADFB500A0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991" cy="52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1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31405"/>
                            </p:stCondLst>
                            <p:childTnLst>
                              <p:par>
                                <p:cTn id="1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FA2972-1E48-4E89-A09F-65E79D33E822}"/>
              </a:ext>
            </a:extLst>
          </p:cNvPr>
          <p:cNvSpPr txBox="1"/>
          <p:nvPr/>
        </p:nvSpPr>
        <p:spPr>
          <a:xfrm>
            <a:off x="1282349" y="3201114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91B47C-F425-4872-A8A5-96CCE27AF75E}"/>
              </a:ext>
            </a:extLst>
          </p:cNvPr>
          <p:cNvSpPr txBox="1"/>
          <p:nvPr/>
        </p:nvSpPr>
        <p:spPr>
          <a:xfrm>
            <a:off x="4420709" y="3230705"/>
            <a:ext cx="849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2383956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436929" y="855732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4382774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25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pic>
        <p:nvPicPr>
          <p:cNvPr id="34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D4192A7-F60B-4BAF-8B2C-4E41016B2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nen">
            <a:hlinkClick r:id="" action="ppaction://media"/>
            <a:extLst>
              <a:ext uri="{FF2B5EF4-FFF2-40B4-BE49-F238E27FC236}">
                <a16:creationId xmlns:a16="http://schemas.microsoft.com/office/drawing/2014/main" id="{5F3057AE-1B3F-4FCC-ADF2-5414F7B11C9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77802" y="-1437103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C0B5C-A212-42DF-BEA4-A753610027EB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015" y="0"/>
            <a:ext cx="1210984" cy="5689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9AAB640-9332-436D-94CE-456313E98E7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4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75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75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75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75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43737 0.2169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10833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4427 0.245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35" y="12269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40909" numSld="999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FA2972-1E48-4E89-A09F-65E79D33E822}"/>
              </a:ext>
            </a:extLst>
          </p:cNvPr>
          <p:cNvSpPr txBox="1"/>
          <p:nvPr/>
        </p:nvSpPr>
        <p:spPr>
          <a:xfrm>
            <a:off x="1329142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91B47C-F425-4872-A8A5-96CCE27AF75E}"/>
              </a:ext>
            </a:extLst>
          </p:cNvPr>
          <p:cNvSpPr txBox="1"/>
          <p:nvPr/>
        </p:nvSpPr>
        <p:spPr>
          <a:xfrm>
            <a:off x="4341082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602797" y="856457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2496617" y="856457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4382774" y="856457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3143249" y="5327002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39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75153CE-B923-4245-B92A-04552B416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21971E2-28BC-41F9-AF7F-6043EDCB071D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704" y="38342"/>
            <a:ext cx="1134296" cy="53291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E5FCD47-FFCE-4F5B-BB58-9E78E2A1494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4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36302 0.2861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1430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3664 0.3101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0" y="1550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FA2972-1E48-4E89-A09F-65E79D33E822}"/>
              </a:ext>
            </a:extLst>
          </p:cNvPr>
          <p:cNvSpPr txBox="1"/>
          <p:nvPr/>
        </p:nvSpPr>
        <p:spPr>
          <a:xfrm>
            <a:off x="1333500" y="3324225"/>
            <a:ext cx="866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91B47C-F425-4872-A8A5-96CCE27AF75E}"/>
              </a:ext>
            </a:extLst>
          </p:cNvPr>
          <p:cNvSpPr txBox="1"/>
          <p:nvPr/>
        </p:nvSpPr>
        <p:spPr>
          <a:xfrm>
            <a:off x="4343400" y="3324225"/>
            <a:ext cx="866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595207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2360" y="1494205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.VnCooper" panose="020B7200000000000000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15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4294558" y="853316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.VnCooper" panose="020B7200000000000000" pitchFamily="34" charset="0"/>
                  <a:cs typeface="Times New Roman" panose="02020603050405020304" pitchFamily="18" charset="0"/>
                </a:rPr>
                <a:t>25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2440321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.VnCooper" panose="020B7200000000000000" pitchFamily="34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4051047" y="4955349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B33BB5-4ADB-4258-8EEA-0D683BA34B73}"/>
              </a:ext>
            </a:extLst>
          </p:cNvPr>
          <p:cNvGrpSpPr/>
          <p:nvPr/>
        </p:nvGrpSpPr>
        <p:grpSpPr>
          <a:xfrm>
            <a:off x="3078917" y="5290657"/>
            <a:ext cx="922163" cy="479029"/>
            <a:chOff x="2212142" y="4969271"/>
            <a:chExt cx="922163" cy="4790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229D6D-2455-410C-9266-42863E28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35EC5E-D8B9-4EC4-AB8F-E825F98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42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6D49640-3042-44E5-B826-9A748C38F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9C5CD02-59C3-432C-B947-3300B1766DF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053DADC-A220-4842-BB57-34E0C50679E6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704" y="38342"/>
            <a:ext cx="1134296" cy="53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4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28568 0.2261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4" y="1129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28255 0.2527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28" y="1263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595207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2496617" y="853316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4382774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4917936" y="5320224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B33BB5-4ADB-4258-8EEA-0D683BA34B73}"/>
              </a:ext>
            </a:extLst>
          </p:cNvPr>
          <p:cNvGrpSpPr/>
          <p:nvPr/>
        </p:nvGrpSpPr>
        <p:grpSpPr>
          <a:xfrm>
            <a:off x="3078917" y="5290657"/>
            <a:ext cx="922163" cy="479029"/>
            <a:chOff x="2212142" y="4969271"/>
            <a:chExt cx="922163" cy="4790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229D6D-2455-410C-9266-42863E28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35EC5E-D8B9-4EC4-AB8F-E825F98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3FFA9B-6422-45A3-B4B9-04E7F9FD83AC}"/>
              </a:ext>
            </a:extLst>
          </p:cNvPr>
          <p:cNvGrpSpPr/>
          <p:nvPr/>
        </p:nvGrpSpPr>
        <p:grpSpPr>
          <a:xfrm>
            <a:off x="4029438" y="4965561"/>
            <a:ext cx="922163" cy="479029"/>
            <a:chOff x="2212142" y="4969271"/>
            <a:chExt cx="922163" cy="47902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F017A1-7BBB-4B2A-8B5B-F632E7A6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8EF3A04-363C-461C-AD3C-FEB9E205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48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8C1D23A-BE01-4A30-A438-7EE82EDCB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B84168C-20A2-4CB4-A006-E6DE99393E6D}"/>
              </a:ext>
            </a:extLst>
          </p:cNvPr>
          <p:cNvSpPr txBox="1"/>
          <p:nvPr/>
        </p:nvSpPr>
        <p:spPr>
          <a:xfrm>
            <a:off x="136281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DE58662-81DD-45A7-B395-0A33927F6E4D}"/>
              </a:ext>
            </a:extLst>
          </p:cNvPr>
          <p:cNvSpPr txBox="1"/>
          <p:nvPr/>
        </p:nvSpPr>
        <p:spPr>
          <a:xfrm>
            <a:off x="437475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BED176F-7FD1-4EEB-8536-9BB06A42397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8C08128-8702-47F7-96E2-1A9A12FF37CD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704" y="38342"/>
            <a:ext cx="1134296" cy="53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21693 0.283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46" y="1414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21718 0.3060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9" y="1530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1" grpId="0"/>
      <p:bldP spid="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585677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4029438" y="853316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15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2285490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5832341" y="4960060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B33BB5-4ADB-4258-8EEA-0D683BA34B73}"/>
              </a:ext>
            </a:extLst>
          </p:cNvPr>
          <p:cNvGrpSpPr/>
          <p:nvPr/>
        </p:nvGrpSpPr>
        <p:grpSpPr>
          <a:xfrm>
            <a:off x="3078917" y="5290657"/>
            <a:ext cx="922163" cy="479029"/>
            <a:chOff x="2212142" y="4969271"/>
            <a:chExt cx="922163" cy="4790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229D6D-2455-410C-9266-42863E28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35EC5E-D8B9-4EC4-AB8F-E825F98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3FFA9B-6422-45A3-B4B9-04E7F9FD83AC}"/>
              </a:ext>
            </a:extLst>
          </p:cNvPr>
          <p:cNvGrpSpPr/>
          <p:nvPr/>
        </p:nvGrpSpPr>
        <p:grpSpPr>
          <a:xfrm>
            <a:off x="4029438" y="4965561"/>
            <a:ext cx="922163" cy="479029"/>
            <a:chOff x="2212142" y="4969271"/>
            <a:chExt cx="922163" cy="47902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F017A1-7BBB-4B2A-8B5B-F632E7A6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8EF3A04-363C-461C-AD3C-FEB9E205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EF7604C-1D09-400E-AF37-6F267F3A8877}"/>
              </a:ext>
            </a:extLst>
          </p:cNvPr>
          <p:cNvGrpSpPr/>
          <p:nvPr/>
        </p:nvGrpSpPr>
        <p:grpSpPr>
          <a:xfrm>
            <a:off x="4921365" y="5316350"/>
            <a:ext cx="922163" cy="479029"/>
            <a:chOff x="2212142" y="4969271"/>
            <a:chExt cx="922163" cy="47902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01EFDBE-39A0-427A-B66A-9DD11355E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C7AAB92-2208-49CF-89D7-3012359A4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48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2768E41-3E10-4E31-A770-6D7C39778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A840258-B6E8-47A9-A96E-D9C52E0E21E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6A2E187-50F1-44D5-B54B-AC763E7975B2}"/>
              </a:ext>
            </a:extLst>
          </p:cNvPr>
          <p:cNvSpPr txBox="1"/>
          <p:nvPr/>
        </p:nvSpPr>
        <p:spPr>
          <a:xfrm>
            <a:off x="136281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A65F405-EB21-4014-9656-F84839BCD9D3}"/>
              </a:ext>
            </a:extLst>
          </p:cNvPr>
          <p:cNvSpPr txBox="1"/>
          <p:nvPr/>
        </p:nvSpPr>
        <p:spPr>
          <a:xfrm>
            <a:off x="437475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8788C9F-9744-408E-A9DE-94F068FBAFEC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704" y="38342"/>
            <a:ext cx="1134296" cy="53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1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14037 0.2333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8" y="11667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14492 0.2557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1277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7" grpId="0"/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7B9ADD-94C7-46A4-AAE7-42DFEFE05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680408" y="2676620"/>
            <a:ext cx="6461133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3165209" y="3898747"/>
            <a:ext cx="57507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ĐẾM CÁCH 5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9648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2433575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665809" y="858718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35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4382774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45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6658340" y="5298277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B33BB5-4ADB-4258-8EEA-0D683BA34B73}"/>
              </a:ext>
            </a:extLst>
          </p:cNvPr>
          <p:cNvGrpSpPr/>
          <p:nvPr/>
        </p:nvGrpSpPr>
        <p:grpSpPr>
          <a:xfrm>
            <a:off x="3078917" y="5290657"/>
            <a:ext cx="922163" cy="479029"/>
            <a:chOff x="2212142" y="4969271"/>
            <a:chExt cx="922163" cy="4790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229D6D-2455-410C-9266-42863E28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35EC5E-D8B9-4EC4-AB8F-E825F98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3FFA9B-6422-45A3-B4B9-04E7F9FD83AC}"/>
              </a:ext>
            </a:extLst>
          </p:cNvPr>
          <p:cNvGrpSpPr/>
          <p:nvPr/>
        </p:nvGrpSpPr>
        <p:grpSpPr>
          <a:xfrm>
            <a:off x="4029438" y="4965561"/>
            <a:ext cx="922163" cy="479029"/>
            <a:chOff x="2212142" y="4969271"/>
            <a:chExt cx="922163" cy="47902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F017A1-7BBB-4B2A-8B5B-F632E7A6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8EF3A04-363C-461C-AD3C-FEB9E205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EF7604C-1D09-400E-AF37-6F267F3A8877}"/>
              </a:ext>
            </a:extLst>
          </p:cNvPr>
          <p:cNvGrpSpPr/>
          <p:nvPr/>
        </p:nvGrpSpPr>
        <p:grpSpPr>
          <a:xfrm>
            <a:off x="4921365" y="5316350"/>
            <a:ext cx="922163" cy="479029"/>
            <a:chOff x="2212142" y="4969271"/>
            <a:chExt cx="922163" cy="47902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01EFDBE-39A0-427A-B66A-9DD11355E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C7AAB92-2208-49CF-89D7-3012359A4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6902222-57F4-4B2D-8060-E9A206DBC115}"/>
              </a:ext>
            </a:extLst>
          </p:cNvPr>
          <p:cNvGrpSpPr/>
          <p:nvPr/>
        </p:nvGrpSpPr>
        <p:grpSpPr>
          <a:xfrm>
            <a:off x="5802377" y="4960577"/>
            <a:ext cx="922163" cy="479029"/>
            <a:chOff x="2212142" y="4969271"/>
            <a:chExt cx="922163" cy="47902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7240602-FEFE-4885-9ED1-2F7C2890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5E019F7-50FD-4A6D-83E4-E6260F7B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5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44AD12-2788-4DD3-9B45-4D7D1D760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0171E48-B5D2-43C0-AE25-D00FB62F3F57}"/>
              </a:ext>
            </a:extLst>
          </p:cNvPr>
          <p:cNvSpPr txBox="1"/>
          <p:nvPr/>
        </p:nvSpPr>
        <p:spPr>
          <a:xfrm>
            <a:off x="136281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6C8F084-2751-4440-861C-56E071CA709E}"/>
              </a:ext>
            </a:extLst>
          </p:cNvPr>
          <p:cNvSpPr txBox="1"/>
          <p:nvPr/>
        </p:nvSpPr>
        <p:spPr>
          <a:xfrm>
            <a:off x="437475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3B58721-3734-469C-9100-12DFF3E33FA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4C45282-FC9B-40F1-A8CB-2DF74A5FB9B6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704" y="38342"/>
            <a:ext cx="1134296" cy="53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0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07331 0.2638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2" y="1319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07669 0.2886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1442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0" grpId="0"/>
      <p:bldP spid="5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2433575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45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706288" y="853315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40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4382774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7654917" y="4976712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B33BB5-4ADB-4258-8EEA-0D683BA34B73}"/>
              </a:ext>
            </a:extLst>
          </p:cNvPr>
          <p:cNvGrpSpPr/>
          <p:nvPr/>
        </p:nvGrpSpPr>
        <p:grpSpPr>
          <a:xfrm>
            <a:off x="3078917" y="5290657"/>
            <a:ext cx="922163" cy="479029"/>
            <a:chOff x="2212142" y="4969271"/>
            <a:chExt cx="922163" cy="4790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229D6D-2455-410C-9266-42863E28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35EC5E-D8B9-4EC4-AB8F-E825F98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3FFA9B-6422-45A3-B4B9-04E7F9FD83AC}"/>
              </a:ext>
            </a:extLst>
          </p:cNvPr>
          <p:cNvGrpSpPr/>
          <p:nvPr/>
        </p:nvGrpSpPr>
        <p:grpSpPr>
          <a:xfrm>
            <a:off x="4029438" y="4965561"/>
            <a:ext cx="922163" cy="479029"/>
            <a:chOff x="2212142" y="4969271"/>
            <a:chExt cx="922163" cy="47902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F017A1-7BBB-4B2A-8B5B-F632E7A6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8EF3A04-363C-461C-AD3C-FEB9E205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EF7604C-1D09-400E-AF37-6F267F3A8877}"/>
              </a:ext>
            </a:extLst>
          </p:cNvPr>
          <p:cNvGrpSpPr/>
          <p:nvPr/>
        </p:nvGrpSpPr>
        <p:grpSpPr>
          <a:xfrm>
            <a:off x="4921365" y="5316350"/>
            <a:ext cx="922163" cy="479029"/>
            <a:chOff x="2212142" y="4969271"/>
            <a:chExt cx="922163" cy="47902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01EFDBE-39A0-427A-B66A-9DD11355E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C7AAB92-2208-49CF-89D7-3012359A4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6902222-57F4-4B2D-8060-E9A206DBC115}"/>
              </a:ext>
            </a:extLst>
          </p:cNvPr>
          <p:cNvGrpSpPr/>
          <p:nvPr/>
        </p:nvGrpSpPr>
        <p:grpSpPr>
          <a:xfrm>
            <a:off x="5802377" y="4960577"/>
            <a:ext cx="922163" cy="479029"/>
            <a:chOff x="2212142" y="4969271"/>
            <a:chExt cx="922163" cy="47902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7240602-FEFE-4885-9ED1-2F7C2890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5E019F7-50FD-4A6D-83E4-E6260F7B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E05F159-0B4C-4F3D-B95F-B22589648F61}"/>
              </a:ext>
            </a:extLst>
          </p:cNvPr>
          <p:cNvGrpSpPr/>
          <p:nvPr/>
        </p:nvGrpSpPr>
        <p:grpSpPr>
          <a:xfrm>
            <a:off x="6630449" y="5306450"/>
            <a:ext cx="922163" cy="479029"/>
            <a:chOff x="2212142" y="4969271"/>
            <a:chExt cx="922163" cy="47902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B549527-A1E1-4C46-9360-E9887A270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9440E0C-60CA-4B74-BFF2-DBF59154E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53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3CF9E6-EC18-43D0-92A3-9DA8D3FDC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013D9FB-12E1-4C9F-B9A2-BA0A5F19AEA4}"/>
              </a:ext>
            </a:extLst>
          </p:cNvPr>
          <p:cNvSpPr txBox="1"/>
          <p:nvPr/>
        </p:nvSpPr>
        <p:spPr>
          <a:xfrm>
            <a:off x="136281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0254926-A1CC-419F-89F2-8A21CDBB86EF}"/>
              </a:ext>
            </a:extLst>
          </p:cNvPr>
          <p:cNvSpPr txBox="1"/>
          <p:nvPr/>
        </p:nvSpPr>
        <p:spPr>
          <a:xfrm>
            <a:off x="437475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248B23D-5FE7-4E91-835D-DCD10AEC927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AF71F3A-79E4-4C45-93EB-1CD8D5BE20DC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704" y="38342"/>
            <a:ext cx="1134296" cy="53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2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0443 0.2326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1162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0547 0.2557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1277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595207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35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4364516" y="853316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2408686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25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8436383" y="5319959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B33BB5-4ADB-4258-8EEA-0D683BA34B73}"/>
              </a:ext>
            </a:extLst>
          </p:cNvPr>
          <p:cNvGrpSpPr/>
          <p:nvPr/>
        </p:nvGrpSpPr>
        <p:grpSpPr>
          <a:xfrm>
            <a:off x="3078917" y="5290657"/>
            <a:ext cx="922163" cy="479029"/>
            <a:chOff x="2212142" y="4969271"/>
            <a:chExt cx="922163" cy="4790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229D6D-2455-410C-9266-42863E28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35EC5E-D8B9-4EC4-AB8F-E825F98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3FFA9B-6422-45A3-B4B9-04E7F9FD83AC}"/>
              </a:ext>
            </a:extLst>
          </p:cNvPr>
          <p:cNvGrpSpPr/>
          <p:nvPr/>
        </p:nvGrpSpPr>
        <p:grpSpPr>
          <a:xfrm>
            <a:off x="4029438" y="4965561"/>
            <a:ext cx="922163" cy="479029"/>
            <a:chOff x="2212142" y="4969271"/>
            <a:chExt cx="922163" cy="47902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F017A1-7BBB-4B2A-8B5B-F632E7A6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8EF3A04-363C-461C-AD3C-FEB9E205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EF7604C-1D09-400E-AF37-6F267F3A8877}"/>
              </a:ext>
            </a:extLst>
          </p:cNvPr>
          <p:cNvGrpSpPr/>
          <p:nvPr/>
        </p:nvGrpSpPr>
        <p:grpSpPr>
          <a:xfrm>
            <a:off x="4921365" y="5316350"/>
            <a:ext cx="922163" cy="479029"/>
            <a:chOff x="2212142" y="4969271"/>
            <a:chExt cx="922163" cy="47902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01EFDBE-39A0-427A-B66A-9DD11355E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C7AAB92-2208-49CF-89D7-3012359A4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6902222-57F4-4B2D-8060-E9A206DBC115}"/>
              </a:ext>
            </a:extLst>
          </p:cNvPr>
          <p:cNvGrpSpPr/>
          <p:nvPr/>
        </p:nvGrpSpPr>
        <p:grpSpPr>
          <a:xfrm>
            <a:off x="5802377" y="4960577"/>
            <a:ext cx="922163" cy="479029"/>
            <a:chOff x="2212142" y="4969271"/>
            <a:chExt cx="922163" cy="47902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7240602-FEFE-4885-9ED1-2F7C2890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5E019F7-50FD-4A6D-83E4-E6260F7B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E05F159-0B4C-4F3D-B95F-B22589648F61}"/>
              </a:ext>
            </a:extLst>
          </p:cNvPr>
          <p:cNvGrpSpPr/>
          <p:nvPr/>
        </p:nvGrpSpPr>
        <p:grpSpPr>
          <a:xfrm>
            <a:off x="6630449" y="5306450"/>
            <a:ext cx="922163" cy="479029"/>
            <a:chOff x="2212142" y="4969271"/>
            <a:chExt cx="922163" cy="47902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B549527-A1E1-4C46-9360-E9887A270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9440E0C-60CA-4B74-BFF2-DBF59154E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548EAE7-BE1A-4214-B354-42BA4AC3E6F0}"/>
              </a:ext>
            </a:extLst>
          </p:cNvPr>
          <p:cNvGrpSpPr/>
          <p:nvPr/>
        </p:nvGrpSpPr>
        <p:grpSpPr>
          <a:xfrm>
            <a:off x="7636749" y="4973063"/>
            <a:ext cx="922163" cy="479029"/>
            <a:chOff x="2212142" y="4969271"/>
            <a:chExt cx="922163" cy="479029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A5C648B-7758-4549-A7B2-5922F6047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04A61AC-230D-4BB4-856C-1A3E7F120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57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A831572-A59D-4E5D-B2AA-44DA8F080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BCDCFFD-A136-404B-945B-C120EEED9E94}"/>
              </a:ext>
            </a:extLst>
          </p:cNvPr>
          <p:cNvSpPr txBox="1"/>
          <p:nvPr/>
        </p:nvSpPr>
        <p:spPr>
          <a:xfrm>
            <a:off x="136281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ACE8148-E330-4825-A9A7-2C482BCA3079}"/>
              </a:ext>
            </a:extLst>
          </p:cNvPr>
          <p:cNvSpPr txBox="1"/>
          <p:nvPr/>
        </p:nvSpPr>
        <p:spPr>
          <a:xfrm>
            <a:off x="437475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34F15A4A-78A8-4F8F-BF1B-B582A0C3AA8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3507045-73C5-4942-8C4F-AD1A370C20D6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704" y="38342"/>
            <a:ext cx="1134296" cy="53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7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6875 0.27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8" y="1375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6732 0.3016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1506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6" grpId="0"/>
      <p:bldP spid="5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2309020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40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538718" y="853316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45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4382774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35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9411884" y="4954910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B33BB5-4ADB-4258-8EEA-0D683BA34B73}"/>
              </a:ext>
            </a:extLst>
          </p:cNvPr>
          <p:cNvGrpSpPr/>
          <p:nvPr/>
        </p:nvGrpSpPr>
        <p:grpSpPr>
          <a:xfrm>
            <a:off x="3078917" y="5290657"/>
            <a:ext cx="922163" cy="479029"/>
            <a:chOff x="2212142" y="4969271"/>
            <a:chExt cx="922163" cy="4790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229D6D-2455-410C-9266-42863E28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35EC5E-D8B9-4EC4-AB8F-E825F98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3FFA9B-6422-45A3-B4B9-04E7F9FD83AC}"/>
              </a:ext>
            </a:extLst>
          </p:cNvPr>
          <p:cNvGrpSpPr/>
          <p:nvPr/>
        </p:nvGrpSpPr>
        <p:grpSpPr>
          <a:xfrm>
            <a:off x="4029438" y="4965561"/>
            <a:ext cx="922163" cy="479029"/>
            <a:chOff x="2212142" y="4969271"/>
            <a:chExt cx="922163" cy="47902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F017A1-7BBB-4B2A-8B5B-F632E7A6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8EF3A04-363C-461C-AD3C-FEB9E205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EF7604C-1D09-400E-AF37-6F267F3A8877}"/>
              </a:ext>
            </a:extLst>
          </p:cNvPr>
          <p:cNvGrpSpPr/>
          <p:nvPr/>
        </p:nvGrpSpPr>
        <p:grpSpPr>
          <a:xfrm>
            <a:off x="4921365" y="5316350"/>
            <a:ext cx="922163" cy="479029"/>
            <a:chOff x="2212142" y="4969271"/>
            <a:chExt cx="922163" cy="47902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01EFDBE-39A0-427A-B66A-9DD11355E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C7AAB92-2208-49CF-89D7-3012359A4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6902222-57F4-4B2D-8060-E9A206DBC115}"/>
              </a:ext>
            </a:extLst>
          </p:cNvPr>
          <p:cNvGrpSpPr/>
          <p:nvPr/>
        </p:nvGrpSpPr>
        <p:grpSpPr>
          <a:xfrm>
            <a:off x="5802377" y="4960577"/>
            <a:ext cx="922163" cy="479029"/>
            <a:chOff x="2212142" y="4969271"/>
            <a:chExt cx="922163" cy="47902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7240602-FEFE-4885-9ED1-2F7C2890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5E019F7-50FD-4A6D-83E4-E6260F7B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E05F159-0B4C-4F3D-B95F-B22589648F61}"/>
              </a:ext>
            </a:extLst>
          </p:cNvPr>
          <p:cNvGrpSpPr/>
          <p:nvPr/>
        </p:nvGrpSpPr>
        <p:grpSpPr>
          <a:xfrm>
            <a:off x="6630449" y="5306450"/>
            <a:ext cx="922163" cy="479029"/>
            <a:chOff x="2212142" y="4969271"/>
            <a:chExt cx="922163" cy="47902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B549527-A1E1-4C46-9360-E9887A270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9440E0C-60CA-4B74-BFF2-DBF59154E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548EAE7-BE1A-4214-B354-42BA4AC3E6F0}"/>
              </a:ext>
            </a:extLst>
          </p:cNvPr>
          <p:cNvGrpSpPr/>
          <p:nvPr/>
        </p:nvGrpSpPr>
        <p:grpSpPr>
          <a:xfrm>
            <a:off x="7636749" y="4973063"/>
            <a:ext cx="922163" cy="479029"/>
            <a:chOff x="2212142" y="4969271"/>
            <a:chExt cx="922163" cy="479029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A5C648B-7758-4549-A7B2-5922F6047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04A61AC-230D-4BB4-856C-1A3E7F120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C0558EC-F00D-4331-8F37-96BE89D07E39}"/>
              </a:ext>
            </a:extLst>
          </p:cNvPr>
          <p:cNvGrpSpPr/>
          <p:nvPr/>
        </p:nvGrpSpPr>
        <p:grpSpPr>
          <a:xfrm>
            <a:off x="8403651" y="5298792"/>
            <a:ext cx="922163" cy="479029"/>
            <a:chOff x="2212142" y="4969271"/>
            <a:chExt cx="922163" cy="479029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A3C5B5A-F455-446E-90B4-B645E9446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746A893-FFC2-4DAC-BECF-1FF2ADCFD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60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668A45-18F9-41B9-B598-F20E07526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091612B0-EC06-427D-9AA0-DD03192365F8}"/>
              </a:ext>
            </a:extLst>
          </p:cNvPr>
          <p:cNvSpPr txBox="1"/>
          <p:nvPr/>
        </p:nvSpPr>
        <p:spPr>
          <a:xfrm>
            <a:off x="136281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1801780-A423-4B87-86F8-EFB3674EDFB4}"/>
              </a:ext>
            </a:extLst>
          </p:cNvPr>
          <p:cNvSpPr txBox="1"/>
          <p:nvPr/>
        </p:nvSpPr>
        <p:spPr>
          <a:xfrm>
            <a:off x="437475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34FBF8CC-75AF-4FD7-9476-9B71C20A44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568A222-72BD-4373-8748-8CC2025AB52B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704" y="38342"/>
            <a:ext cx="1134296" cy="53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8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15247 0.2148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1074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14909 0.245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1226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9" grpId="0"/>
      <p:bldP spid="6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595207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40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2496617" y="853316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50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4382774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45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10176584" y="5316350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B33BB5-4ADB-4258-8EEA-0D683BA34B73}"/>
              </a:ext>
            </a:extLst>
          </p:cNvPr>
          <p:cNvGrpSpPr/>
          <p:nvPr/>
        </p:nvGrpSpPr>
        <p:grpSpPr>
          <a:xfrm>
            <a:off x="3078917" y="5290657"/>
            <a:ext cx="922163" cy="479029"/>
            <a:chOff x="2212142" y="4969271"/>
            <a:chExt cx="922163" cy="4790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229D6D-2455-410C-9266-42863E28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35EC5E-D8B9-4EC4-AB8F-E825F98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3FFA9B-6422-45A3-B4B9-04E7F9FD83AC}"/>
              </a:ext>
            </a:extLst>
          </p:cNvPr>
          <p:cNvGrpSpPr/>
          <p:nvPr/>
        </p:nvGrpSpPr>
        <p:grpSpPr>
          <a:xfrm>
            <a:off x="4029438" y="4965561"/>
            <a:ext cx="922163" cy="479029"/>
            <a:chOff x="2212142" y="4969271"/>
            <a:chExt cx="922163" cy="47902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F017A1-7BBB-4B2A-8B5B-F632E7A6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8EF3A04-363C-461C-AD3C-FEB9E205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EF7604C-1D09-400E-AF37-6F267F3A8877}"/>
              </a:ext>
            </a:extLst>
          </p:cNvPr>
          <p:cNvGrpSpPr/>
          <p:nvPr/>
        </p:nvGrpSpPr>
        <p:grpSpPr>
          <a:xfrm>
            <a:off x="4921365" y="5316350"/>
            <a:ext cx="922163" cy="479029"/>
            <a:chOff x="2212142" y="4969271"/>
            <a:chExt cx="922163" cy="47902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01EFDBE-39A0-427A-B66A-9DD11355E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C7AAB92-2208-49CF-89D7-3012359A4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6902222-57F4-4B2D-8060-E9A206DBC115}"/>
              </a:ext>
            </a:extLst>
          </p:cNvPr>
          <p:cNvGrpSpPr/>
          <p:nvPr/>
        </p:nvGrpSpPr>
        <p:grpSpPr>
          <a:xfrm>
            <a:off x="5802377" y="4960577"/>
            <a:ext cx="922163" cy="479029"/>
            <a:chOff x="2212142" y="4969271"/>
            <a:chExt cx="922163" cy="47902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7240602-FEFE-4885-9ED1-2F7C2890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5E019F7-50FD-4A6D-83E4-E6260F7B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E05F159-0B4C-4F3D-B95F-B22589648F61}"/>
              </a:ext>
            </a:extLst>
          </p:cNvPr>
          <p:cNvGrpSpPr/>
          <p:nvPr/>
        </p:nvGrpSpPr>
        <p:grpSpPr>
          <a:xfrm>
            <a:off x="6630449" y="5306450"/>
            <a:ext cx="922163" cy="479029"/>
            <a:chOff x="2212142" y="4969271"/>
            <a:chExt cx="922163" cy="47902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B549527-A1E1-4C46-9360-E9887A270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9440E0C-60CA-4B74-BFF2-DBF59154E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548EAE7-BE1A-4214-B354-42BA4AC3E6F0}"/>
              </a:ext>
            </a:extLst>
          </p:cNvPr>
          <p:cNvGrpSpPr/>
          <p:nvPr/>
        </p:nvGrpSpPr>
        <p:grpSpPr>
          <a:xfrm>
            <a:off x="7636749" y="4973063"/>
            <a:ext cx="922163" cy="479029"/>
            <a:chOff x="2212142" y="4969271"/>
            <a:chExt cx="922163" cy="479029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A5C648B-7758-4549-A7B2-5922F6047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04A61AC-230D-4BB4-856C-1A3E7F120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C0558EC-F00D-4331-8F37-96BE89D07E39}"/>
              </a:ext>
            </a:extLst>
          </p:cNvPr>
          <p:cNvGrpSpPr/>
          <p:nvPr/>
        </p:nvGrpSpPr>
        <p:grpSpPr>
          <a:xfrm>
            <a:off x="8403651" y="5298792"/>
            <a:ext cx="922163" cy="479029"/>
            <a:chOff x="2212142" y="4969271"/>
            <a:chExt cx="922163" cy="479029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A3C5B5A-F455-446E-90B4-B645E9446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746A893-FFC2-4DAC-BECF-1FF2ADCFD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1B4B5CB-C7A0-4A3B-A72F-C4FCB1E16CD6}"/>
              </a:ext>
            </a:extLst>
          </p:cNvPr>
          <p:cNvGrpSpPr/>
          <p:nvPr/>
        </p:nvGrpSpPr>
        <p:grpSpPr>
          <a:xfrm>
            <a:off x="9381564" y="4973450"/>
            <a:ext cx="922163" cy="479029"/>
            <a:chOff x="2212142" y="4969271"/>
            <a:chExt cx="922163" cy="479029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FB80CB7-65E8-4FB6-B8FA-3E3C7C2B6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CB4AAA4-14BF-4DD8-847D-1F84C8FB7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63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278EE3B-B932-418F-81CB-A11AB1093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BA1B98CA-C2FC-4275-8154-47B31D59127F}"/>
              </a:ext>
            </a:extLst>
          </p:cNvPr>
          <p:cNvSpPr txBox="1"/>
          <p:nvPr/>
        </p:nvSpPr>
        <p:spPr>
          <a:xfrm>
            <a:off x="1249927" y="3165047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87E3D27-29FC-4610-8415-8CA896FBE686}"/>
              </a:ext>
            </a:extLst>
          </p:cNvPr>
          <p:cNvSpPr txBox="1"/>
          <p:nvPr/>
        </p:nvSpPr>
        <p:spPr>
          <a:xfrm>
            <a:off x="4145201" y="3251656"/>
            <a:ext cx="1195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DD7B0302-88B2-4C96-A4FA-2018BE94678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F0D8AC8-1290-4ECC-8109-EFC457973EAF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704" y="38342"/>
            <a:ext cx="1134296" cy="53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8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21823 0.27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11" y="1375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21485 0.30394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2" y="15185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2" grpId="0"/>
      <p:bldP spid="6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00295E-4147-4AC6-B972-F3557552B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nen">
            <a:hlinkClick r:id="" action="ppaction://media"/>
            <a:extLst>
              <a:ext uri="{FF2B5EF4-FFF2-40B4-BE49-F238E27FC236}">
                <a16:creationId xmlns:a16="http://schemas.microsoft.com/office/drawing/2014/main" id="{B2835CD9-B227-4FF1-8D5F-A71A3C71B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7802" y="-1437103"/>
            <a:ext cx="609600" cy="609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2EF4F3C-B4FC-4E07-BC47-E3B11ABAFEAF}"/>
              </a:ext>
            </a:extLst>
          </p:cNvPr>
          <p:cNvGrpSpPr/>
          <p:nvPr/>
        </p:nvGrpSpPr>
        <p:grpSpPr>
          <a:xfrm>
            <a:off x="2687402" y="596901"/>
            <a:ext cx="5719998" cy="1676400"/>
            <a:chOff x="6425360" y="779278"/>
            <a:chExt cx="4824533" cy="1552609"/>
          </a:xfrm>
          <a:solidFill>
            <a:srgbClr val="990000"/>
          </a:solidFill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9A653348-181B-44C8-A559-DC6D9A0A0D29}"/>
                </a:ext>
              </a:extLst>
            </p:cNvPr>
            <p:cNvSpPr/>
            <p:nvPr/>
          </p:nvSpPr>
          <p:spPr>
            <a:xfrm>
              <a:off x="6425360" y="779278"/>
              <a:ext cx="4824533" cy="1552609"/>
            </a:xfrm>
            <a:prstGeom prst="cloudCallou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C8083C-98CD-4812-B43B-1474056D3593}"/>
                </a:ext>
              </a:extLst>
            </p:cNvPr>
            <p:cNvSpPr txBox="1"/>
            <p:nvPr/>
          </p:nvSpPr>
          <p:spPr>
            <a:xfrm>
              <a:off x="7110091" y="999736"/>
              <a:ext cx="3455072" cy="11116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ơn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7EC0105-A865-4EC4-B13C-4CCE7AC9120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704" y="38342"/>
            <a:ext cx="1134296" cy="53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0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780185" y="36981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31187" y="36394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2594744" y="2290950"/>
            <a:ext cx="762991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Tạm biệt và hẹn gặp lại các em vào tiết học sau. 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973E66-6A32-4DC6-B738-370B2B8E74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/>
        </p:blipFill>
        <p:spPr>
          <a:xfrm>
            <a:off x="0" y="0"/>
            <a:ext cx="12192000" cy="6464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5388558" y="1215479"/>
            <a:ext cx="369524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C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3660620" y="1028087"/>
            <a:ext cx="7471063" cy="427137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Luật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  <a:latin typeface="UTM Avo" panose="02040603050506020204" pitchFamily="18" charset="0"/>
              </a:rPr>
              <a:t>GV 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quay 1 vòng, kim chỉ số nào thì </a:t>
            </a:r>
            <a:r>
              <a:rPr lang="en-US" dirty="0" smtClean="0">
                <a:solidFill>
                  <a:srgbClr val="002060"/>
                </a:solidFill>
                <a:latin typeface="UTM Avo" panose="02040603050506020204" pitchFamily="18" charset="0"/>
              </a:rPr>
              <a:t>HS đếm 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cách 5 bắt đầu từ số đó đến 50.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Ví dụ: sau 1 vòng quay, kim chỉ số 10, </a:t>
            </a:r>
            <a:r>
              <a:rPr lang="en-US" dirty="0" smtClean="0">
                <a:solidFill>
                  <a:srgbClr val="002060"/>
                </a:solidFill>
                <a:latin typeface="UTM Avo" panose="02040603050506020204" pitchFamily="18" charset="0"/>
              </a:rPr>
              <a:t>HS 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đếm: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10, 15, 20, 25, 30, 35, 40, 45, 50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ô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mặt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mất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lượt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ngôi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6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95CE25D-F983-43CE-88D9-0857FC882C8B}"/>
              </a:ext>
            </a:extLst>
          </p:cNvPr>
          <p:cNvSpPr/>
          <p:nvPr/>
        </p:nvSpPr>
        <p:spPr>
          <a:xfrm>
            <a:off x="3801106" y="5164716"/>
            <a:ext cx="5116602" cy="1417508"/>
          </a:xfrm>
          <a:custGeom>
            <a:avLst/>
            <a:gdLst>
              <a:gd name="connsiteX0" fmla="*/ 953855 w 4268685"/>
              <a:gd name="connsiteY0" fmla="*/ 0 h 1726832"/>
              <a:gd name="connsiteX1" fmla="*/ 3314829 w 4268685"/>
              <a:gd name="connsiteY1" fmla="*/ 0 h 1726832"/>
              <a:gd name="connsiteX2" fmla="*/ 3580790 w 4268685"/>
              <a:gd name="connsiteY2" fmla="*/ 1063842 h 1726832"/>
              <a:gd name="connsiteX3" fmla="*/ 4268685 w 4268685"/>
              <a:gd name="connsiteY3" fmla="*/ 1063842 h 1726832"/>
              <a:gd name="connsiteX4" fmla="*/ 4268685 w 4268685"/>
              <a:gd name="connsiteY4" fmla="*/ 1726832 h 1726832"/>
              <a:gd name="connsiteX5" fmla="*/ 0 w 4268685"/>
              <a:gd name="connsiteY5" fmla="*/ 1726832 h 1726832"/>
              <a:gd name="connsiteX6" fmla="*/ 0 w 4268685"/>
              <a:gd name="connsiteY6" fmla="*/ 1063842 h 1726832"/>
              <a:gd name="connsiteX7" fmla="*/ 687895 w 4268685"/>
              <a:gd name="connsiteY7" fmla="*/ 1063842 h 172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8685" h="1726832">
                <a:moveTo>
                  <a:pt x="953855" y="0"/>
                </a:moveTo>
                <a:lnTo>
                  <a:pt x="3314829" y="0"/>
                </a:lnTo>
                <a:lnTo>
                  <a:pt x="3580790" y="1063842"/>
                </a:lnTo>
                <a:lnTo>
                  <a:pt x="4268685" y="1063842"/>
                </a:lnTo>
                <a:lnTo>
                  <a:pt x="4268685" y="1726832"/>
                </a:lnTo>
                <a:lnTo>
                  <a:pt x="0" y="1726832"/>
                </a:lnTo>
                <a:lnTo>
                  <a:pt x="0" y="1063842"/>
                </a:lnTo>
                <a:lnTo>
                  <a:pt x="687895" y="1063842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8951C07-4588-4CD2-81E5-8F3F1CDDB3B7}"/>
              </a:ext>
            </a:extLst>
          </p:cNvPr>
          <p:cNvGrpSpPr/>
          <p:nvPr/>
        </p:nvGrpSpPr>
        <p:grpSpPr>
          <a:xfrm>
            <a:off x="4068325" y="1225912"/>
            <a:ext cx="4506988" cy="4506987"/>
            <a:chOff x="3818944" y="1441531"/>
            <a:chExt cx="3760095" cy="3760094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3F734D02-5809-4CF3-B5AD-43525218E6A7}"/>
                </a:ext>
              </a:extLst>
            </p:cNvPr>
            <p:cNvSpPr/>
            <p:nvPr/>
          </p:nvSpPr>
          <p:spPr>
            <a:xfrm rot="9000000">
              <a:off x="5258082" y="1502818"/>
              <a:ext cx="1468665" cy="1468410"/>
            </a:xfrm>
            <a:custGeom>
              <a:avLst/>
              <a:gdLst>
                <a:gd name="connsiteX0" fmla="*/ 620878 w 1468665"/>
                <a:gd name="connsiteY0" fmla="*/ 1468410 h 1468410"/>
                <a:gd name="connsiteX1" fmla="*/ 486904 w 1468665"/>
                <a:gd name="connsiteY1" fmla="*/ 1381770 h 1468410"/>
                <a:gd name="connsiteX2" fmla="*/ 12013 w 1468665"/>
                <a:gd name="connsiteY2" fmla="*/ 869858 h 1468410"/>
                <a:gd name="connsiteX3" fmla="*/ 0 w 1468665"/>
                <a:gd name="connsiteY3" fmla="*/ 847934 h 1468410"/>
                <a:gd name="connsiteX4" fmla="*/ 1468665 w 1468665"/>
                <a:gd name="connsiteY4" fmla="*/ 0 h 1468410"/>
                <a:gd name="connsiteX5" fmla="*/ 620878 w 1468665"/>
                <a:gd name="connsiteY5" fmla="*/ 1468410 h 146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5" h="1468410">
                  <a:moveTo>
                    <a:pt x="620878" y="1468410"/>
                  </a:moveTo>
                  <a:lnTo>
                    <a:pt x="486904" y="1381770"/>
                  </a:lnTo>
                  <a:cubicBezTo>
                    <a:pt x="291548" y="1240880"/>
                    <a:pt x="132085" y="1065892"/>
                    <a:pt x="12013" y="869858"/>
                  </a:cubicBezTo>
                  <a:lnTo>
                    <a:pt x="0" y="847934"/>
                  </a:lnTo>
                  <a:lnTo>
                    <a:pt x="1468665" y="0"/>
                  </a:lnTo>
                  <a:lnTo>
                    <a:pt x="620878" y="14684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55E7BB8-C378-4D33-BD2C-2A8C678125AE}"/>
                </a:ext>
              </a:extLst>
            </p:cNvPr>
            <p:cNvSpPr/>
            <p:nvPr/>
          </p:nvSpPr>
          <p:spPr>
            <a:xfrm rot="9000000">
              <a:off x="4673374" y="3677528"/>
              <a:ext cx="1468666" cy="1468411"/>
            </a:xfrm>
            <a:custGeom>
              <a:avLst/>
              <a:gdLst>
                <a:gd name="connsiteX0" fmla="*/ 0 w 1468666"/>
                <a:gd name="connsiteY0" fmla="*/ 1468411 h 1468411"/>
                <a:gd name="connsiteX1" fmla="*/ 847788 w 1468666"/>
                <a:gd name="connsiteY1" fmla="*/ 0 h 1468411"/>
                <a:gd name="connsiteX2" fmla="*/ 981761 w 1468666"/>
                <a:gd name="connsiteY2" fmla="*/ 86639 h 1468411"/>
                <a:gd name="connsiteX3" fmla="*/ 1456652 w 1468666"/>
                <a:gd name="connsiteY3" fmla="*/ 598551 h 1468411"/>
                <a:gd name="connsiteX4" fmla="*/ 1468666 w 1468666"/>
                <a:gd name="connsiteY4" fmla="*/ 620476 h 1468411"/>
                <a:gd name="connsiteX5" fmla="*/ 0 w 1468666"/>
                <a:gd name="connsiteY5" fmla="*/ 1468411 h 14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6" h="1468411">
                  <a:moveTo>
                    <a:pt x="0" y="1468411"/>
                  </a:moveTo>
                  <a:lnTo>
                    <a:pt x="847788" y="0"/>
                  </a:lnTo>
                  <a:lnTo>
                    <a:pt x="981761" y="86639"/>
                  </a:lnTo>
                  <a:cubicBezTo>
                    <a:pt x="1177117" y="227528"/>
                    <a:pt x="1336580" y="402516"/>
                    <a:pt x="1456652" y="598551"/>
                  </a:cubicBezTo>
                  <a:lnTo>
                    <a:pt x="1468666" y="620476"/>
                  </a:lnTo>
                  <a:lnTo>
                    <a:pt x="0" y="146841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106C489-B755-4EA7-91EB-81439695AE52}"/>
                </a:ext>
              </a:extLst>
            </p:cNvPr>
            <p:cNvGrpSpPr/>
            <p:nvPr/>
          </p:nvGrpSpPr>
          <p:grpSpPr>
            <a:xfrm>
              <a:off x="3818944" y="1441531"/>
              <a:ext cx="3760095" cy="3760094"/>
              <a:chOff x="3818944" y="1415440"/>
              <a:chExt cx="3760095" cy="3760094"/>
            </a:xfrm>
          </p:grpSpPr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B5A16B39-0F48-4DA3-9541-E9A2ECA830E3}"/>
                  </a:ext>
                </a:extLst>
              </p:cNvPr>
              <p:cNvSpPr/>
              <p:nvPr/>
            </p:nvSpPr>
            <p:spPr>
              <a:xfrm rot="9000000">
                <a:off x="5189806" y="1415440"/>
                <a:ext cx="859490" cy="1716695"/>
              </a:xfrm>
              <a:custGeom>
                <a:avLst/>
                <a:gdLst>
                  <a:gd name="connsiteX0" fmla="*/ 0 w 859490"/>
                  <a:gd name="connsiteY0" fmla="*/ 1488679 h 1716695"/>
                  <a:gd name="connsiteX1" fmla="*/ 859490 w 859490"/>
                  <a:gd name="connsiteY1" fmla="*/ 0 h 1716695"/>
                  <a:gd name="connsiteX2" fmla="*/ 859490 w 859490"/>
                  <a:gd name="connsiteY2" fmla="*/ 1715876 h 1716695"/>
                  <a:gd name="connsiteX3" fmla="*/ 822793 w 859490"/>
                  <a:gd name="connsiteY3" fmla="*/ 1716695 h 1716695"/>
                  <a:gd name="connsiteX4" fmla="*/ 142019 w 859490"/>
                  <a:gd name="connsiteY4" fmla="*/ 1561384 h 1716695"/>
                  <a:gd name="connsiteX5" fmla="*/ 0 w 859490"/>
                  <a:gd name="connsiteY5" fmla="*/ 1488679 h 1716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490" h="1716695">
                    <a:moveTo>
                      <a:pt x="0" y="1488679"/>
                    </a:moveTo>
                    <a:lnTo>
                      <a:pt x="859490" y="0"/>
                    </a:lnTo>
                    <a:lnTo>
                      <a:pt x="859490" y="1715876"/>
                    </a:lnTo>
                    <a:lnTo>
                      <a:pt x="822793" y="1716695"/>
                    </a:lnTo>
                    <a:cubicBezTo>
                      <a:pt x="592986" y="1710727"/>
                      <a:pt x="361711" y="1660122"/>
                      <a:pt x="142019" y="1561384"/>
                    </a:cubicBezTo>
                    <a:lnTo>
                      <a:pt x="0" y="1488679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4CBB1C94-233B-4C3B-A1E2-D6796E69C674}"/>
                  </a:ext>
                </a:extLst>
              </p:cNvPr>
              <p:cNvSpPr/>
              <p:nvPr/>
            </p:nvSpPr>
            <p:spPr>
              <a:xfrm rot="9000000">
                <a:off x="5440795" y="2015957"/>
                <a:ext cx="1689310" cy="844268"/>
              </a:xfrm>
              <a:custGeom>
                <a:avLst/>
                <a:gdLst>
                  <a:gd name="connsiteX0" fmla="*/ 226996 w 1689310"/>
                  <a:gd name="connsiteY0" fmla="*/ 844268 h 844268"/>
                  <a:gd name="connsiteX1" fmla="*/ 178371 w 1689310"/>
                  <a:gd name="connsiteY1" fmla="*/ 755528 h 844268"/>
                  <a:gd name="connsiteX2" fmla="*/ 2188 w 1689310"/>
                  <a:gd name="connsiteY2" fmla="*/ 98005 h 844268"/>
                  <a:gd name="connsiteX3" fmla="*/ 0 w 1689310"/>
                  <a:gd name="connsiteY3" fmla="*/ 0 h 844268"/>
                  <a:gd name="connsiteX4" fmla="*/ 1689310 w 1689310"/>
                  <a:gd name="connsiteY4" fmla="*/ 0 h 844268"/>
                  <a:gd name="connsiteX5" fmla="*/ 226996 w 1689310"/>
                  <a:gd name="connsiteY5" fmla="*/ 844268 h 84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9310" h="844268">
                    <a:moveTo>
                      <a:pt x="226996" y="844268"/>
                    </a:moveTo>
                    <a:lnTo>
                      <a:pt x="178371" y="755528"/>
                    </a:lnTo>
                    <a:cubicBezTo>
                      <a:pt x="78212" y="549787"/>
                      <a:pt x="18319" y="326262"/>
                      <a:pt x="2188" y="98005"/>
                    </a:cubicBezTo>
                    <a:lnTo>
                      <a:pt x="0" y="0"/>
                    </a:lnTo>
                    <a:lnTo>
                      <a:pt x="1689310" y="0"/>
                    </a:lnTo>
                    <a:lnTo>
                      <a:pt x="226996" y="844268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F2F865F8-6103-498A-B583-931EB7186185}"/>
                  </a:ext>
                </a:extLst>
              </p:cNvPr>
              <p:cNvSpPr/>
              <p:nvPr/>
            </p:nvSpPr>
            <p:spPr>
              <a:xfrm rot="9000000">
                <a:off x="4416170" y="1867124"/>
                <a:ext cx="841793" cy="1688161"/>
              </a:xfrm>
              <a:custGeom>
                <a:avLst/>
                <a:gdLst>
                  <a:gd name="connsiteX0" fmla="*/ 0 w 841793"/>
                  <a:gd name="connsiteY0" fmla="*/ 1688161 h 1688161"/>
                  <a:gd name="connsiteX1" fmla="*/ 0 w 841793"/>
                  <a:gd name="connsiteY1" fmla="*/ 0 h 1688161"/>
                  <a:gd name="connsiteX2" fmla="*/ 841793 w 841793"/>
                  <a:gd name="connsiteY2" fmla="*/ 1458029 h 1688161"/>
                  <a:gd name="connsiteX3" fmla="*/ 746983 w 841793"/>
                  <a:gd name="connsiteY3" fmla="*/ 1509980 h 1688161"/>
                  <a:gd name="connsiteX4" fmla="*/ 89460 w 841793"/>
                  <a:gd name="connsiteY4" fmla="*/ 1686163 h 1688161"/>
                  <a:gd name="connsiteX5" fmla="*/ 0 w 841793"/>
                  <a:gd name="connsiteY5" fmla="*/ 1688161 h 168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1793" h="1688161">
                    <a:moveTo>
                      <a:pt x="0" y="1688161"/>
                    </a:moveTo>
                    <a:lnTo>
                      <a:pt x="0" y="0"/>
                    </a:lnTo>
                    <a:lnTo>
                      <a:pt x="841793" y="1458029"/>
                    </a:lnTo>
                    <a:lnTo>
                      <a:pt x="746983" y="1509980"/>
                    </a:lnTo>
                    <a:cubicBezTo>
                      <a:pt x="541241" y="1610139"/>
                      <a:pt x="317716" y="1670032"/>
                      <a:pt x="89460" y="1686163"/>
                    </a:cubicBezTo>
                    <a:lnTo>
                      <a:pt x="0" y="168816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6ABA1234-DC76-4D27-B574-78F0819A7ED8}"/>
                  </a:ext>
                </a:extLst>
              </p:cNvPr>
              <p:cNvSpPr/>
              <p:nvPr/>
            </p:nvSpPr>
            <p:spPr>
              <a:xfrm rot="9000000">
                <a:off x="5877145" y="2788582"/>
                <a:ext cx="1701894" cy="850944"/>
              </a:xfrm>
              <a:custGeom>
                <a:avLst/>
                <a:gdLst>
                  <a:gd name="connsiteX0" fmla="*/ 629 w 1701894"/>
                  <a:gd name="connsiteY0" fmla="*/ 850944 h 850944"/>
                  <a:gd name="connsiteX1" fmla="*/ 0 w 1701894"/>
                  <a:gd name="connsiteY1" fmla="*/ 822792 h 850944"/>
                  <a:gd name="connsiteX2" fmla="*/ 155312 w 1701894"/>
                  <a:gd name="connsiteY2" fmla="*/ 142019 h 850944"/>
                  <a:gd name="connsiteX3" fmla="*/ 228016 w 1701894"/>
                  <a:gd name="connsiteY3" fmla="*/ 0 h 850944"/>
                  <a:gd name="connsiteX4" fmla="*/ 1701894 w 1701894"/>
                  <a:gd name="connsiteY4" fmla="*/ 850944 h 850944"/>
                  <a:gd name="connsiteX5" fmla="*/ 629 w 1701894"/>
                  <a:gd name="connsiteY5" fmla="*/ 850944 h 850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1894" h="850944">
                    <a:moveTo>
                      <a:pt x="629" y="850944"/>
                    </a:moveTo>
                    <a:lnTo>
                      <a:pt x="0" y="822792"/>
                    </a:lnTo>
                    <a:cubicBezTo>
                      <a:pt x="5969" y="592986"/>
                      <a:pt x="56573" y="361710"/>
                      <a:pt x="155312" y="142019"/>
                    </a:cubicBezTo>
                    <a:lnTo>
                      <a:pt x="228016" y="0"/>
                    </a:lnTo>
                    <a:lnTo>
                      <a:pt x="1701894" y="850944"/>
                    </a:lnTo>
                    <a:lnTo>
                      <a:pt x="629" y="850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296D7337-F81A-456B-8FF4-B36506D6DAA2}"/>
                  </a:ext>
                </a:extLst>
              </p:cNvPr>
              <p:cNvSpPr/>
              <p:nvPr/>
            </p:nvSpPr>
            <p:spPr>
              <a:xfrm rot="9000000">
                <a:off x="3876795" y="2274444"/>
                <a:ext cx="1456421" cy="1458416"/>
              </a:xfrm>
              <a:custGeom>
                <a:avLst/>
                <a:gdLst>
                  <a:gd name="connsiteX0" fmla="*/ 842017 w 1456421"/>
                  <a:gd name="connsiteY0" fmla="*/ 1458416 h 1458416"/>
                  <a:gd name="connsiteX1" fmla="*/ 0 w 1456421"/>
                  <a:gd name="connsiteY1" fmla="*/ 0 h 1458416"/>
                  <a:gd name="connsiteX2" fmla="*/ 1456421 w 1456421"/>
                  <a:gd name="connsiteY2" fmla="*/ 840866 h 1458416"/>
                  <a:gd name="connsiteX3" fmla="*/ 1369781 w 1456421"/>
                  <a:gd name="connsiteY3" fmla="*/ 974839 h 1458416"/>
                  <a:gd name="connsiteX4" fmla="*/ 857870 w 1456421"/>
                  <a:gd name="connsiteY4" fmla="*/ 1449729 h 1458416"/>
                  <a:gd name="connsiteX5" fmla="*/ 842017 w 1456421"/>
                  <a:gd name="connsiteY5" fmla="*/ 1458416 h 145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421" h="1458416">
                    <a:moveTo>
                      <a:pt x="842017" y="1458416"/>
                    </a:moveTo>
                    <a:lnTo>
                      <a:pt x="0" y="0"/>
                    </a:lnTo>
                    <a:lnTo>
                      <a:pt x="1456421" y="840866"/>
                    </a:lnTo>
                    <a:lnTo>
                      <a:pt x="1369781" y="974839"/>
                    </a:lnTo>
                    <a:cubicBezTo>
                      <a:pt x="1228892" y="1170194"/>
                      <a:pt x="1053904" y="1329657"/>
                      <a:pt x="857870" y="1449729"/>
                    </a:cubicBezTo>
                    <a:lnTo>
                      <a:pt x="842017" y="1458416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797BC0C7-7F9C-4F34-8B2F-73969473D0F3}"/>
                  </a:ext>
                </a:extLst>
              </p:cNvPr>
              <p:cNvSpPr/>
              <p:nvPr/>
            </p:nvSpPr>
            <p:spPr>
              <a:xfrm rot="9000000">
                <a:off x="3818944" y="2951466"/>
                <a:ext cx="1690960" cy="844631"/>
              </a:xfrm>
              <a:custGeom>
                <a:avLst/>
                <a:gdLst>
                  <a:gd name="connsiteX0" fmla="*/ 1462944 w 1690960"/>
                  <a:gd name="connsiteY0" fmla="*/ 844631 h 844631"/>
                  <a:gd name="connsiteX1" fmla="*/ 0 w 1690960"/>
                  <a:gd name="connsiteY1" fmla="*/ 0 h 844631"/>
                  <a:gd name="connsiteX2" fmla="*/ 1690472 w 1690960"/>
                  <a:gd name="connsiteY2" fmla="*/ 0 h 844631"/>
                  <a:gd name="connsiteX3" fmla="*/ 1690960 w 1690960"/>
                  <a:gd name="connsiteY3" fmla="*/ 21837 h 844631"/>
                  <a:gd name="connsiteX4" fmla="*/ 1535648 w 1690960"/>
                  <a:gd name="connsiteY4" fmla="*/ 702611 h 844631"/>
                  <a:gd name="connsiteX5" fmla="*/ 1462944 w 1690960"/>
                  <a:gd name="connsiteY5" fmla="*/ 844631 h 844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0960" h="844631">
                    <a:moveTo>
                      <a:pt x="1462944" y="844631"/>
                    </a:moveTo>
                    <a:lnTo>
                      <a:pt x="0" y="0"/>
                    </a:lnTo>
                    <a:lnTo>
                      <a:pt x="1690472" y="0"/>
                    </a:lnTo>
                    <a:lnTo>
                      <a:pt x="1690960" y="21837"/>
                    </a:lnTo>
                    <a:cubicBezTo>
                      <a:pt x="1684992" y="251644"/>
                      <a:pt x="1634386" y="482919"/>
                      <a:pt x="1535648" y="702611"/>
                    </a:cubicBezTo>
                    <a:lnTo>
                      <a:pt x="1462944" y="844631"/>
                    </a:lnTo>
                    <a:close/>
                  </a:path>
                </a:pathLst>
              </a:cu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3FF51249-F6F2-4859-8975-B3A7AF0BE437}"/>
                  </a:ext>
                </a:extLst>
              </p:cNvPr>
              <p:cNvSpPr/>
              <p:nvPr/>
            </p:nvSpPr>
            <p:spPr>
              <a:xfrm rot="9000000">
                <a:off x="6041444" y="2847610"/>
                <a:ext cx="1480401" cy="1478914"/>
              </a:xfrm>
              <a:custGeom>
                <a:avLst/>
                <a:gdLst>
                  <a:gd name="connsiteX0" fmla="*/ 1480401 w 1480401"/>
                  <a:gd name="connsiteY0" fmla="*/ 1478914 h 1478914"/>
                  <a:gd name="connsiteX1" fmla="*/ 0 w 1480401"/>
                  <a:gd name="connsiteY1" fmla="*/ 624205 h 1478914"/>
                  <a:gd name="connsiteX2" fmla="*/ 86641 w 1480401"/>
                  <a:gd name="connsiteY2" fmla="*/ 490231 h 1478914"/>
                  <a:gd name="connsiteX3" fmla="*/ 598552 w 1480401"/>
                  <a:gd name="connsiteY3" fmla="*/ 15340 h 1478914"/>
                  <a:gd name="connsiteX4" fmla="*/ 626549 w 1480401"/>
                  <a:gd name="connsiteY4" fmla="*/ 0 h 1478914"/>
                  <a:gd name="connsiteX5" fmla="*/ 1480401 w 1480401"/>
                  <a:gd name="connsiteY5" fmla="*/ 1478914 h 1478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0401" h="1478914">
                    <a:moveTo>
                      <a:pt x="1480401" y="1478914"/>
                    </a:moveTo>
                    <a:lnTo>
                      <a:pt x="0" y="624205"/>
                    </a:lnTo>
                    <a:lnTo>
                      <a:pt x="86641" y="490231"/>
                    </a:lnTo>
                    <a:cubicBezTo>
                      <a:pt x="227530" y="294875"/>
                      <a:pt x="402518" y="135413"/>
                      <a:pt x="598552" y="15340"/>
                    </a:cubicBezTo>
                    <a:lnTo>
                      <a:pt x="626549" y="0"/>
                    </a:lnTo>
                    <a:lnTo>
                      <a:pt x="1480401" y="147891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68D1ACB-D413-4FAB-B11A-D1218E177C04}"/>
                  </a:ext>
                </a:extLst>
              </p:cNvPr>
              <p:cNvSpPr/>
              <p:nvPr/>
            </p:nvSpPr>
            <p:spPr>
              <a:xfrm rot="9000000">
                <a:off x="4266282" y="3719022"/>
                <a:ext cx="1700384" cy="850580"/>
              </a:xfrm>
              <a:custGeom>
                <a:avLst/>
                <a:gdLst>
                  <a:gd name="connsiteX0" fmla="*/ 0 w 1700384"/>
                  <a:gd name="connsiteY0" fmla="*/ 850580 h 850580"/>
                  <a:gd name="connsiteX1" fmla="*/ 1473247 w 1700384"/>
                  <a:gd name="connsiteY1" fmla="*/ 0 h 850580"/>
                  <a:gd name="connsiteX2" fmla="*/ 1521872 w 1700384"/>
                  <a:gd name="connsiteY2" fmla="*/ 88738 h 850580"/>
                  <a:gd name="connsiteX3" fmla="*/ 1698055 w 1700384"/>
                  <a:gd name="connsiteY3" fmla="*/ 746260 h 850580"/>
                  <a:gd name="connsiteX4" fmla="*/ 1700384 w 1700384"/>
                  <a:gd name="connsiteY4" fmla="*/ 850580 h 850580"/>
                  <a:gd name="connsiteX5" fmla="*/ 0 w 1700384"/>
                  <a:gd name="connsiteY5" fmla="*/ 850580 h 85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0384" h="850580">
                    <a:moveTo>
                      <a:pt x="0" y="850580"/>
                    </a:moveTo>
                    <a:lnTo>
                      <a:pt x="1473247" y="0"/>
                    </a:lnTo>
                    <a:lnTo>
                      <a:pt x="1521872" y="88738"/>
                    </a:lnTo>
                    <a:cubicBezTo>
                      <a:pt x="1622030" y="294479"/>
                      <a:pt x="1681924" y="518004"/>
                      <a:pt x="1698055" y="746260"/>
                    </a:cubicBezTo>
                    <a:lnTo>
                      <a:pt x="1700384" y="850580"/>
                    </a:lnTo>
                    <a:lnTo>
                      <a:pt x="0" y="85058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E1D7B7E-5D82-433B-B8C6-F4C88B031D51}"/>
                  </a:ext>
                </a:extLst>
              </p:cNvPr>
              <p:cNvSpPr/>
              <p:nvPr/>
            </p:nvSpPr>
            <p:spPr>
              <a:xfrm rot="9000000">
                <a:off x="6116761" y="3029414"/>
                <a:ext cx="853055" cy="1701535"/>
              </a:xfrm>
              <a:custGeom>
                <a:avLst/>
                <a:gdLst>
                  <a:gd name="connsiteX0" fmla="*/ 853055 w 853055"/>
                  <a:gd name="connsiteY0" fmla="*/ 1701535 h 1701535"/>
                  <a:gd name="connsiteX1" fmla="*/ 0 w 853055"/>
                  <a:gd name="connsiteY1" fmla="*/ 224001 h 1701535"/>
                  <a:gd name="connsiteX2" fmla="*/ 82667 w 853055"/>
                  <a:gd name="connsiteY2" fmla="*/ 178703 h 1701535"/>
                  <a:gd name="connsiteX3" fmla="*/ 740190 w 853055"/>
                  <a:gd name="connsiteY3" fmla="*/ 2521 h 1701535"/>
                  <a:gd name="connsiteX4" fmla="*/ 853055 w 853055"/>
                  <a:gd name="connsiteY4" fmla="*/ 0 h 1701535"/>
                  <a:gd name="connsiteX5" fmla="*/ 853055 w 853055"/>
                  <a:gd name="connsiteY5" fmla="*/ 1701535 h 170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3055" h="1701535">
                    <a:moveTo>
                      <a:pt x="853055" y="1701535"/>
                    </a:moveTo>
                    <a:lnTo>
                      <a:pt x="0" y="224001"/>
                    </a:lnTo>
                    <a:lnTo>
                      <a:pt x="82667" y="178703"/>
                    </a:lnTo>
                    <a:cubicBezTo>
                      <a:pt x="288409" y="78545"/>
                      <a:pt x="511933" y="18652"/>
                      <a:pt x="740190" y="2521"/>
                    </a:cubicBezTo>
                    <a:lnTo>
                      <a:pt x="853055" y="0"/>
                    </a:lnTo>
                    <a:lnTo>
                      <a:pt x="853055" y="1701535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4F84C2C-8209-4B97-B519-D9B234F8B924}"/>
                  </a:ext>
                </a:extLst>
              </p:cNvPr>
              <p:cNvSpPr/>
              <p:nvPr/>
            </p:nvSpPr>
            <p:spPr>
              <a:xfrm rot="9000000">
                <a:off x="5361234" y="3499376"/>
                <a:ext cx="836086" cy="1676158"/>
              </a:xfrm>
              <a:custGeom>
                <a:avLst/>
                <a:gdLst>
                  <a:gd name="connsiteX0" fmla="*/ 0 w 836086"/>
                  <a:gd name="connsiteY0" fmla="*/ 1676158 h 1676158"/>
                  <a:gd name="connsiteX1" fmla="*/ 0 w 836086"/>
                  <a:gd name="connsiteY1" fmla="*/ 296 h 1676158"/>
                  <a:gd name="connsiteX2" fmla="*/ 13292 w 836086"/>
                  <a:gd name="connsiteY2" fmla="*/ 0 h 1676158"/>
                  <a:gd name="connsiteX3" fmla="*/ 694066 w 836086"/>
                  <a:gd name="connsiteY3" fmla="*/ 155311 h 1676158"/>
                  <a:gd name="connsiteX4" fmla="*/ 836086 w 836086"/>
                  <a:gd name="connsiteY4" fmla="*/ 228016 h 1676158"/>
                  <a:gd name="connsiteX5" fmla="*/ 0 w 836086"/>
                  <a:gd name="connsiteY5" fmla="*/ 1676158 h 1676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6086" h="1676158">
                    <a:moveTo>
                      <a:pt x="0" y="1676158"/>
                    </a:moveTo>
                    <a:lnTo>
                      <a:pt x="0" y="296"/>
                    </a:lnTo>
                    <a:lnTo>
                      <a:pt x="13292" y="0"/>
                    </a:lnTo>
                    <a:cubicBezTo>
                      <a:pt x="243099" y="5968"/>
                      <a:pt x="474374" y="56573"/>
                      <a:pt x="694066" y="155311"/>
                    </a:cubicBezTo>
                    <a:lnTo>
                      <a:pt x="836086" y="228016"/>
                    </a:lnTo>
                    <a:lnTo>
                      <a:pt x="0" y="1676158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4F90C0-B641-426E-BA77-DB0743003404}"/>
                  </a:ext>
                </a:extLst>
              </p:cNvPr>
              <p:cNvSpPr txBox="1"/>
              <p:nvPr/>
            </p:nvSpPr>
            <p:spPr>
              <a:xfrm>
                <a:off x="5135457" y="1711894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5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326440-1E77-4E44-9239-6AB39FEE9B7B}"/>
                  </a:ext>
                </a:extLst>
              </p:cNvPr>
              <p:cNvSpPr txBox="1"/>
              <p:nvPr/>
            </p:nvSpPr>
            <p:spPr>
              <a:xfrm>
                <a:off x="5789929" y="1735299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10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A43772-F62E-424B-B2B1-CC0958CF5196}"/>
                  </a:ext>
                </a:extLst>
              </p:cNvPr>
              <p:cNvSpPr txBox="1"/>
              <p:nvPr/>
            </p:nvSpPr>
            <p:spPr>
              <a:xfrm rot="3213770">
                <a:off x="6369789" y="2221567"/>
                <a:ext cx="560035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15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54DD803-6BD0-49A3-AF26-A393DB0D54DD}"/>
                  </a:ext>
                </a:extLst>
              </p:cNvPr>
              <p:cNvSpPr txBox="1"/>
              <p:nvPr/>
            </p:nvSpPr>
            <p:spPr>
              <a:xfrm rot="6539200">
                <a:off x="6616717" y="3534934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20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6D8DDD-8C28-4316-9622-F0150FFDF3A3}"/>
                  </a:ext>
                </a:extLst>
              </p:cNvPr>
              <p:cNvSpPr txBox="1"/>
              <p:nvPr/>
            </p:nvSpPr>
            <p:spPr>
              <a:xfrm rot="7969173">
                <a:off x="6202111" y="4123837"/>
                <a:ext cx="756836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25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6912C1F-4DB7-4BC1-8E76-586AF127B19B}"/>
                  </a:ext>
                </a:extLst>
              </p:cNvPr>
              <p:cNvSpPr txBox="1"/>
              <p:nvPr/>
            </p:nvSpPr>
            <p:spPr>
              <a:xfrm rot="9506287">
                <a:off x="5644858" y="4429305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30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15B7034-5A72-4A9A-8EB3-54E2B25C3F63}"/>
                  </a:ext>
                </a:extLst>
              </p:cNvPr>
              <p:cNvSpPr txBox="1"/>
              <p:nvPr/>
            </p:nvSpPr>
            <p:spPr>
              <a:xfrm rot="15087830">
                <a:off x="4060592" y="3368243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40</a:t>
                </a:r>
              </a:p>
            </p:txBody>
          </p:sp>
          <p:sp>
            <p:nvSpPr>
              <p:cNvPr id="23" name="Star: 5 Points 22">
                <a:extLst>
                  <a:ext uri="{FF2B5EF4-FFF2-40B4-BE49-F238E27FC236}">
                    <a16:creationId xmlns:a16="http://schemas.microsoft.com/office/drawing/2014/main" id="{3A9A710E-F67F-4F8A-903E-4A0DCD70949C}"/>
                  </a:ext>
                </a:extLst>
              </p:cNvPr>
              <p:cNvSpPr/>
              <p:nvPr/>
            </p:nvSpPr>
            <p:spPr>
              <a:xfrm>
                <a:off x="4603346" y="4000003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Star: 5 Points 23">
                <a:extLst>
                  <a:ext uri="{FF2B5EF4-FFF2-40B4-BE49-F238E27FC236}">
                    <a16:creationId xmlns:a16="http://schemas.microsoft.com/office/drawing/2014/main" id="{1A1A302F-A201-4729-B49B-6E3A42E5A368}"/>
                  </a:ext>
                </a:extLst>
              </p:cNvPr>
              <p:cNvSpPr/>
              <p:nvPr/>
            </p:nvSpPr>
            <p:spPr>
              <a:xfrm>
                <a:off x="6736871" y="2751161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03B2BD-1700-4E55-BC02-1F86C4652EEA}"/>
                  </a:ext>
                </a:extLst>
              </p:cNvPr>
              <p:cNvSpPr txBox="1"/>
              <p:nvPr/>
            </p:nvSpPr>
            <p:spPr>
              <a:xfrm rot="11895880">
                <a:off x="4945356" y="4351717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35</a:t>
                </a:r>
              </a:p>
            </p:txBody>
          </p:sp>
          <p:pic>
            <p:nvPicPr>
              <p:cNvPr id="29" name="Graphic 28" descr="Sad face with solid fill">
                <a:extLst>
                  <a:ext uri="{FF2B5EF4-FFF2-40B4-BE49-F238E27FC236}">
                    <a16:creationId xmlns:a16="http://schemas.microsoft.com/office/drawing/2014/main" id="{8F687600-8909-4C5D-A8AC-4F221DDE4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9381237">
                <a:off x="4485918" y="2110271"/>
                <a:ext cx="544401" cy="544401"/>
              </a:xfrm>
              <a:prstGeom prst="rect">
                <a:avLst/>
              </a:prstGeom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0275C39-7A0B-4C30-BA81-975036CAB04F}"/>
                  </a:ext>
                </a:extLst>
              </p:cNvPr>
              <p:cNvSpPr txBox="1"/>
              <p:nvPr/>
            </p:nvSpPr>
            <p:spPr>
              <a:xfrm rot="17064680">
                <a:off x="4032094" y="2674084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45</a:t>
                </a:r>
              </a:p>
            </p:txBody>
          </p:sp>
        </p:grp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717F0270-FB90-4DE5-BEF8-89B1F35B86AA}"/>
              </a:ext>
            </a:extLst>
          </p:cNvPr>
          <p:cNvSpPr/>
          <p:nvPr/>
        </p:nvSpPr>
        <p:spPr>
          <a:xfrm>
            <a:off x="6038845" y="3234037"/>
            <a:ext cx="580793" cy="58079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002060"/>
              </a:gs>
              <a:gs pos="25852">
                <a:srgbClr val="0070C0"/>
              </a:gs>
              <a:gs pos="75484">
                <a:srgbClr val="002060"/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73050" h="146050" prst="angle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ircle: Hollow 33">
            <a:extLst>
              <a:ext uri="{FF2B5EF4-FFF2-40B4-BE49-F238E27FC236}">
                <a16:creationId xmlns:a16="http://schemas.microsoft.com/office/drawing/2014/main" id="{35DCA17E-F81F-48CD-8432-40353BC33A55}"/>
              </a:ext>
            </a:extLst>
          </p:cNvPr>
          <p:cNvSpPr/>
          <p:nvPr/>
        </p:nvSpPr>
        <p:spPr>
          <a:xfrm>
            <a:off x="3910514" y="978102"/>
            <a:ext cx="4932150" cy="4932150"/>
          </a:xfrm>
          <a:prstGeom prst="donut">
            <a:avLst>
              <a:gd name="adj" fmla="val 7656"/>
            </a:avLst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3A6A6B6-FB91-4A0E-AADD-BC342D503191}"/>
              </a:ext>
            </a:extLst>
          </p:cNvPr>
          <p:cNvSpPr/>
          <p:nvPr/>
        </p:nvSpPr>
        <p:spPr>
          <a:xfrm>
            <a:off x="5623592" y="12111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6A33D66-C06F-49A3-8BD2-16E6B316AB18}"/>
              </a:ext>
            </a:extLst>
          </p:cNvPr>
          <p:cNvSpPr/>
          <p:nvPr/>
        </p:nvSpPr>
        <p:spPr>
          <a:xfrm>
            <a:off x="6816037" y="1196063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60149CB-A6E2-4EA7-8DBA-C6DAC865BA93}"/>
              </a:ext>
            </a:extLst>
          </p:cNvPr>
          <p:cNvSpPr/>
          <p:nvPr/>
        </p:nvSpPr>
        <p:spPr>
          <a:xfrm>
            <a:off x="7898729" y="177600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7D2CBF0-F9A2-4543-ACB0-09A8D8987F68}"/>
              </a:ext>
            </a:extLst>
          </p:cNvPr>
          <p:cNvSpPr/>
          <p:nvPr/>
        </p:nvSpPr>
        <p:spPr>
          <a:xfrm>
            <a:off x="8480125" y="2812891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D95B9CC-0DA3-43F1-B2FB-50A14DCC23C6}"/>
              </a:ext>
            </a:extLst>
          </p:cNvPr>
          <p:cNvSpPr/>
          <p:nvPr/>
        </p:nvSpPr>
        <p:spPr>
          <a:xfrm>
            <a:off x="8472010" y="401213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5C871E8-ED89-4629-A414-1F2AA956871E}"/>
              </a:ext>
            </a:extLst>
          </p:cNvPr>
          <p:cNvSpPr/>
          <p:nvPr/>
        </p:nvSpPr>
        <p:spPr>
          <a:xfrm>
            <a:off x="7853305" y="5022778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B9DD3F0-8503-4D5E-B2E3-470FDE4CDAE8}"/>
              </a:ext>
            </a:extLst>
          </p:cNvPr>
          <p:cNvSpPr/>
          <p:nvPr/>
        </p:nvSpPr>
        <p:spPr>
          <a:xfrm>
            <a:off x="6921087" y="5583037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CA45876-26F7-4CB8-841A-C7C4D8EACB4F}"/>
              </a:ext>
            </a:extLst>
          </p:cNvPr>
          <p:cNvSpPr/>
          <p:nvPr/>
        </p:nvSpPr>
        <p:spPr>
          <a:xfrm>
            <a:off x="5569171" y="555967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8228A5E-EA59-486C-9D42-D526F04B9783}"/>
              </a:ext>
            </a:extLst>
          </p:cNvPr>
          <p:cNvSpPr/>
          <p:nvPr/>
        </p:nvSpPr>
        <p:spPr>
          <a:xfrm>
            <a:off x="4569475" y="489728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1C6B2F8-8FBC-40B5-BA08-C1B408DD6DAA}"/>
              </a:ext>
            </a:extLst>
          </p:cNvPr>
          <p:cNvSpPr/>
          <p:nvPr/>
        </p:nvSpPr>
        <p:spPr>
          <a:xfrm>
            <a:off x="4112168" y="403364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7680BAE-6A3D-452D-80FD-54CE31BF818F}"/>
              </a:ext>
            </a:extLst>
          </p:cNvPr>
          <p:cNvSpPr/>
          <p:nvPr/>
        </p:nvSpPr>
        <p:spPr>
          <a:xfrm>
            <a:off x="4088015" y="282387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B498522-E545-4753-B085-15C196DD8B1F}"/>
              </a:ext>
            </a:extLst>
          </p:cNvPr>
          <p:cNvSpPr/>
          <p:nvPr/>
        </p:nvSpPr>
        <p:spPr>
          <a:xfrm>
            <a:off x="4682291" y="17585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797AF2-F5B4-426D-A0E4-15241AAAF0A5}"/>
              </a:ext>
            </a:extLst>
          </p:cNvPr>
          <p:cNvGrpSpPr/>
          <p:nvPr/>
        </p:nvGrpSpPr>
        <p:grpSpPr>
          <a:xfrm>
            <a:off x="6133909" y="4785778"/>
            <a:ext cx="310281" cy="1144987"/>
            <a:chOff x="6133909" y="4785778"/>
            <a:chExt cx="310281" cy="114498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0D19914-F0BF-4C19-9784-AA3F4B2DC07E}"/>
                </a:ext>
              </a:extLst>
            </p:cNvPr>
            <p:cNvSpPr/>
            <p:nvPr/>
          </p:nvSpPr>
          <p:spPr>
            <a:xfrm>
              <a:off x="6221753" y="4785778"/>
              <a:ext cx="186238" cy="971079"/>
            </a:xfrm>
            <a:custGeom>
              <a:avLst/>
              <a:gdLst>
                <a:gd name="connsiteX0" fmla="*/ 167149 w 334297"/>
                <a:gd name="connsiteY0" fmla="*/ 0 h 1415617"/>
                <a:gd name="connsiteX1" fmla="*/ 334297 w 334297"/>
                <a:gd name="connsiteY1" fmla="*/ 353960 h 1415617"/>
                <a:gd name="connsiteX2" fmla="*/ 334297 w 334297"/>
                <a:gd name="connsiteY2" fmla="*/ 353960 h 1415617"/>
                <a:gd name="connsiteX3" fmla="*/ 334297 w 334297"/>
                <a:gd name="connsiteY3" fmla="*/ 353961 h 1415617"/>
                <a:gd name="connsiteX4" fmla="*/ 334297 w 334297"/>
                <a:gd name="connsiteY4" fmla="*/ 1415617 h 1415617"/>
                <a:gd name="connsiteX5" fmla="*/ 0 w 334297"/>
                <a:gd name="connsiteY5" fmla="*/ 1415617 h 1415617"/>
                <a:gd name="connsiteX6" fmla="*/ 0 w 334297"/>
                <a:gd name="connsiteY6" fmla="*/ 353961 h 1415617"/>
                <a:gd name="connsiteX7" fmla="*/ 0 w 334297"/>
                <a:gd name="connsiteY7" fmla="*/ 353960 h 1415617"/>
                <a:gd name="connsiteX8" fmla="*/ 1 w 334297"/>
                <a:gd name="connsiteY8" fmla="*/ 353960 h 14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297" h="1415617">
                  <a:moveTo>
                    <a:pt x="167149" y="0"/>
                  </a:moveTo>
                  <a:lnTo>
                    <a:pt x="334297" y="353960"/>
                  </a:lnTo>
                  <a:lnTo>
                    <a:pt x="334297" y="353960"/>
                  </a:lnTo>
                  <a:lnTo>
                    <a:pt x="334297" y="353961"/>
                  </a:lnTo>
                  <a:lnTo>
                    <a:pt x="334297" y="1415617"/>
                  </a:lnTo>
                  <a:lnTo>
                    <a:pt x="0" y="1415617"/>
                  </a:lnTo>
                  <a:lnTo>
                    <a:pt x="0" y="353961"/>
                  </a:lnTo>
                  <a:lnTo>
                    <a:pt x="0" y="353960"/>
                  </a:lnTo>
                  <a:lnTo>
                    <a:pt x="1" y="353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0000">
                  <a:srgbClr val="002060"/>
                </a:gs>
                <a:gs pos="34000">
                  <a:schemeClr val="accent1">
                    <a:lumMod val="20000"/>
                    <a:lumOff val="80000"/>
                  </a:schemeClr>
                </a:gs>
                <a:gs pos="56000">
                  <a:srgbClr val="0070C0"/>
                </a:gs>
                <a:gs pos="75484">
                  <a:srgbClr val="002060"/>
                </a:gs>
                <a:gs pos="100000">
                  <a:srgbClr val="002060"/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07FAE16-E92B-458F-A9C9-4C0D1D22FBFA}"/>
                </a:ext>
              </a:extLst>
            </p:cNvPr>
            <p:cNvSpPr/>
            <p:nvPr/>
          </p:nvSpPr>
          <p:spPr>
            <a:xfrm>
              <a:off x="6133909" y="5620484"/>
              <a:ext cx="310281" cy="310281"/>
            </a:xfrm>
            <a:prstGeom prst="ellipse">
              <a:avLst/>
            </a:prstGeom>
            <a:solidFill>
              <a:srgbClr val="66FF6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CF0399AA-3E7B-4EBE-8262-61DE6FF9F7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8" y="1580234"/>
            <a:ext cx="2320137" cy="334845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B14CA47-DA5A-4F25-B5FC-811260640F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6" y="3160278"/>
            <a:ext cx="2583068" cy="3536817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629F5C59-3908-4036-8030-0B6DBC2177C1}"/>
              </a:ext>
            </a:extLst>
          </p:cNvPr>
          <p:cNvSpPr/>
          <p:nvPr/>
        </p:nvSpPr>
        <p:spPr>
          <a:xfrm>
            <a:off x="3543300" y="209251"/>
            <a:ext cx="5299364" cy="6139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000" b="1" dirty="0">
                <a:ln w="22225">
                  <a:noFill/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000" b="1" dirty="0">
              <a:ln w="22225">
                <a:noFill/>
                <a:prstDash val="solid"/>
              </a:ln>
              <a:solidFill>
                <a:srgbClr val="99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53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249381" y="2243651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8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sz="80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8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Bảng 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nhân </a:t>
            </a:r>
            <a:r>
              <a:rPr lang="en-US" sz="8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5  (Tiết 1)</a:t>
            </a:r>
            <a:endParaRPr sz="8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42F26D-9E3C-456D-B50E-120A099E35B8}"/>
              </a:ext>
            </a:extLst>
          </p:cNvPr>
          <p:cNvSpPr/>
          <p:nvPr/>
        </p:nvSpPr>
        <p:spPr>
          <a:xfrm>
            <a:off x="2068190" y="123234"/>
            <a:ext cx="935681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cap="none" spc="0" dirty="0">
              <a:ln w="12700">
                <a:noFill/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7600BD-DB62-4F6E-B474-37A45E1A0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250" y="779781"/>
            <a:ext cx="4283806" cy="5484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349F71-1767-4BD5-AD4F-42FCB786BA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97" b="96200" l="10000" r="90000">
                        <a14:foregroundMark x1="12000" y1="72053" x2="12000" y2="72053"/>
                        <a14:foregroundMark x1="17684" y1="77186" x2="21263" y2="86882"/>
                        <a14:foregroundMark x1="51368" y1="72433" x2="57474" y2="88783"/>
                        <a14:foregroundMark x1="57474" y1="88783" x2="57474" y2="88783"/>
                        <a14:foregroundMark x1="66737" y1="69582" x2="76000" y2="86692"/>
                        <a14:foregroundMark x1="76000" y1="86692" x2="76211" y2="86882"/>
                        <a14:foregroundMark x1="81053" y1="72433" x2="87579" y2="86502"/>
                        <a14:foregroundMark x1="87579" y1="86502" x2="87368" y2="87833"/>
                        <a14:foregroundMark x1="37895" y1="91825" x2="37895" y2="91825"/>
                        <a14:foregroundMark x1="32421" y1="91445" x2="32421" y2="91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997"/>
          <a:stretch/>
        </p:blipFill>
        <p:spPr>
          <a:xfrm>
            <a:off x="4422699" y="3067303"/>
            <a:ext cx="3474720" cy="11181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93C779-6EAA-4F90-9CA7-2A2C244362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61" b="96198" l="9895" r="89895">
                        <a14:foregroundMark x1="12000" y1="72053" x2="12000" y2="72053"/>
                        <a14:foregroundMark x1="17684" y1="77186" x2="21263" y2="86882"/>
                        <a14:foregroundMark x1="51368" y1="72433" x2="57474" y2="88783"/>
                        <a14:foregroundMark x1="57474" y1="88783" x2="57474" y2="88783"/>
                        <a14:foregroundMark x1="66737" y1="69582" x2="76000" y2="86692"/>
                        <a14:foregroundMark x1="76000" y1="86692" x2="76211" y2="86882"/>
                        <a14:foregroundMark x1="81053" y1="72433" x2="87579" y2="86502"/>
                        <a14:foregroundMark x1="87579" y1="86502" x2="87368" y2="87833"/>
                        <a14:foregroundMark x1="37895" y1="91825" x2="37895" y2="91825"/>
                        <a14:foregroundMark x1="32421" y1="91445" x2="32421" y2="91445"/>
                        <a14:foregroundMark x1="10737" y1="44297" x2="10737" y2="44297"/>
                        <a14:foregroundMark x1="11789" y1="44297" x2="12842" y2="55133"/>
                        <a14:foregroundMark x1="30316" y1="43916" x2="36421" y2="58555"/>
                        <a14:foregroundMark x1="36421" y1="58555" x2="36421" y2="58555"/>
                        <a14:foregroundMark x1="49053" y1="40875" x2="52421" y2="53042"/>
                        <a14:foregroundMark x1="52421" y1="53042" x2="52421" y2="53042"/>
                        <a14:foregroundMark x1="66316" y1="40875" x2="70105" y2="54943"/>
                        <a14:foregroundMark x1="70105" y1="54943" x2="70105" y2="54943"/>
                        <a14:foregroundMark x1="87158" y1="38783" x2="83158" y2="64259"/>
                        <a14:foregroundMark x1="52211" y1="38213" x2="52211" y2="38213"/>
                        <a14:foregroundMark x1="51789" y1="35361" x2="51789" y2="35361"/>
                        <a14:foregroundMark x1="31579" y1="60076" x2="31579" y2="60076"/>
                        <a14:foregroundMark x1="36421" y1="60266" x2="36421" y2="60266"/>
                        <a14:foregroundMark x1="81053" y1="40304" x2="81053" y2="40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042" t="24924" r="4042" b="37073"/>
          <a:stretch/>
        </p:blipFill>
        <p:spPr>
          <a:xfrm>
            <a:off x="4260731" y="1886486"/>
            <a:ext cx="3474720" cy="11181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2E84D4-BC9F-40AC-9EE4-5590145FC4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3" b="96198" l="9895" r="89895">
                        <a14:foregroundMark x1="12000" y1="72053" x2="12000" y2="72053"/>
                        <a14:foregroundMark x1="17684" y1="77186" x2="21263" y2="86882"/>
                        <a14:foregroundMark x1="51368" y1="72433" x2="57474" y2="88783"/>
                        <a14:foregroundMark x1="57474" y1="88783" x2="57474" y2="88783"/>
                        <a14:foregroundMark x1="66737" y1="69582" x2="76000" y2="86692"/>
                        <a14:foregroundMark x1="76000" y1="86692" x2="76211" y2="86882"/>
                        <a14:foregroundMark x1="81053" y1="72433" x2="87579" y2="86502"/>
                        <a14:foregroundMark x1="87579" y1="86502" x2="87368" y2="87833"/>
                        <a14:foregroundMark x1="37895" y1="91825" x2="37895" y2="91825"/>
                        <a14:foregroundMark x1="32421" y1="91445" x2="32421" y2="91445"/>
                        <a14:foregroundMark x1="13684" y1="22624" x2="13684" y2="22624"/>
                        <a14:foregroundMark x1="13263" y1="11217" x2="14947" y2="17490"/>
                        <a14:foregroundMark x1="31158" y1="8935" x2="31158" y2="8935"/>
                        <a14:foregroundMark x1="49263" y1="8745" x2="49263" y2="8745"/>
                        <a14:foregroundMark x1="84421" y1="8365" x2="84421" y2="8365"/>
                        <a14:foregroundMark x1="70526" y1="12738" x2="70526" y2="12738"/>
                        <a14:foregroundMark x1="68842" y1="4753" x2="68842" y2="4753"/>
                        <a14:foregroundMark x1="36211" y1="24144" x2="36211" y2="24144"/>
                        <a14:foregroundMark x1="18947" y1="30038" x2="18947" y2="30038"/>
                        <a14:foregroundMark x1="14737" y1="30608" x2="14737" y2="30608"/>
                        <a14:foregroundMark x1="36211" y1="30989" x2="36211" y2="30989"/>
                        <a14:foregroundMark x1="55368" y1="28707" x2="55368" y2="28707"/>
                        <a14:foregroundMark x1="48000" y1="30038" x2="48000" y2="30038"/>
                        <a14:foregroundMark x1="50737" y1="30038" x2="50737" y2="30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5" t="1165" r="-1145" b="60832"/>
          <a:stretch/>
        </p:blipFill>
        <p:spPr>
          <a:xfrm>
            <a:off x="4422699" y="1013553"/>
            <a:ext cx="3474720" cy="111819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FEB9B18-8107-4641-9434-0AA6B1EADE64}"/>
              </a:ext>
            </a:extLst>
          </p:cNvPr>
          <p:cNvGrpSpPr/>
          <p:nvPr/>
        </p:nvGrpSpPr>
        <p:grpSpPr>
          <a:xfrm>
            <a:off x="402068" y="988653"/>
            <a:ext cx="3332245" cy="1711367"/>
            <a:chOff x="812309" y="1325918"/>
            <a:chExt cx="2538822" cy="1943756"/>
          </a:xfrm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E1418284-1367-4FAB-BC46-6B0BAC9D729D}"/>
                </a:ext>
              </a:extLst>
            </p:cNvPr>
            <p:cNvSpPr/>
            <p:nvPr/>
          </p:nvSpPr>
          <p:spPr>
            <a:xfrm>
              <a:off x="812309" y="1325918"/>
              <a:ext cx="2538822" cy="1943756"/>
            </a:xfrm>
            <a:prstGeom prst="wedgeEllipseCallout">
              <a:avLst>
                <a:gd name="adj1" fmla="val 54577"/>
                <a:gd name="adj2" fmla="val 30615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DAD163-DB11-4691-8CD3-F3843B304A35}"/>
                </a:ext>
              </a:extLst>
            </p:cNvPr>
            <p:cNvSpPr txBox="1"/>
            <p:nvPr/>
          </p:nvSpPr>
          <p:spPr>
            <a:xfrm>
              <a:off x="885072" y="1675184"/>
              <a:ext cx="2301210" cy="10137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dục</a:t>
              </a:r>
              <a:endPara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7764552-DCED-45CE-AAF4-39DFC5F6F334}"/>
              </a:ext>
            </a:extLst>
          </p:cNvPr>
          <p:cNvGrpSpPr/>
          <p:nvPr/>
        </p:nvGrpSpPr>
        <p:grpSpPr>
          <a:xfrm>
            <a:off x="8730026" y="974691"/>
            <a:ext cx="3332244" cy="963329"/>
            <a:chOff x="7917649" y="779278"/>
            <a:chExt cx="3332244" cy="963329"/>
          </a:xfrm>
          <a:solidFill>
            <a:srgbClr val="990000"/>
          </a:solidFill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2FBB3461-7902-4F98-B135-861BD6C28B2E}"/>
                </a:ext>
              </a:extLst>
            </p:cNvPr>
            <p:cNvSpPr/>
            <p:nvPr/>
          </p:nvSpPr>
          <p:spPr>
            <a:xfrm>
              <a:off x="7917649" y="779278"/>
              <a:ext cx="3332244" cy="963329"/>
            </a:xfrm>
            <a:prstGeom prst="wedgeRoundRectCallout">
              <a:avLst>
                <a:gd name="adj1" fmla="val -60757"/>
                <a:gd name="adj2" fmla="val 39226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D1F09D4-B02B-4CA3-81C1-99F3D04303B2}"/>
                </a:ext>
              </a:extLst>
            </p:cNvPr>
            <p:cNvSpPr txBox="1"/>
            <p:nvPr/>
          </p:nvSpPr>
          <p:spPr>
            <a:xfrm>
              <a:off x="8013170" y="998186"/>
              <a:ext cx="312425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CD37B04-ADB9-48A0-A8AF-F468FD4D78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 flipH="1">
            <a:off x="751902" y="3626400"/>
            <a:ext cx="2247850" cy="236727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D8E183A-B4F2-4F8A-B5FC-EBDDD3C3BBA9}"/>
              </a:ext>
            </a:extLst>
          </p:cNvPr>
          <p:cNvGrpSpPr/>
          <p:nvPr/>
        </p:nvGrpSpPr>
        <p:grpSpPr>
          <a:xfrm>
            <a:off x="125963" y="988653"/>
            <a:ext cx="3756819" cy="2439854"/>
            <a:chOff x="1189170" y="86439"/>
            <a:chExt cx="4711063" cy="243985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C466695-E182-4364-8CF8-4FE0939D1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894" b="89929" l="3385" r="93512">
                          <a14:foregroundMark x1="7334" y1="66431" x2="7334" y2="66431"/>
                          <a14:foregroundMark x1="93512" y1="66078" x2="93512" y2="66078"/>
                          <a14:foregroundMark x1="3526" y1="64488" x2="3526" y2="64488"/>
                          <a14:foregroundMark x1="60790" y1="89929" x2="60790" y2="89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620" r="2603" b="4658"/>
            <a:stretch/>
          </p:blipFill>
          <p:spPr>
            <a:xfrm>
              <a:off x="1189170" y="86439"/>
              <a:ext cx="4711063" cy="243985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0C80530-011E-420D-B471-2D81DC112459}"/>
                </a:ext>
              </a:extLst>
            </p:cNvPr>
            <p:cNvSpPr txBox="1"/>
            <p:nvPr/>
          </p:nvSpPr>
          <p:spPr>
            <a:xfrm>
              <a:off x="1781215" y="670436"/>
              <a:ext cx="39188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DECFA69-E765-4352-9198-0BE6EEA682EF}"/>
              </a:ext>
            </a:extLst>
          </p:cNvPr>
          <p:cNvSpPr txBox="1"/>
          <p:nvPr/>
        </p:nvSpPr>
        <p:spPr>
          <a:xfrm>
            <a:off x="8707625" y="1956686"/>
            <a:ext cx="337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3 = 15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0D4DDAF-E869-406D-B0AE-B3A2FAD97DF0}"/>
              </a:ext>
            </a:extLst>
          </p:cNvPr>
          <p:cNvGrpSpPr/>
          <p:nvPr/>
        </p:nvGrpSpPr>
        <p:grpSpPr>
          <a:xfrm>
            <a:off x="193703" y="1121907"/>
            <a:ext cx="3903363" cy="2315888"/>
            <a:chOff x="1189170" y="266248"/>
            <a:chExt cx="3434391" cy="195166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3254CCA-F04B-4B9C-97F3-CB7767392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894" b="89929" l="3385" r="93512">
                          <a14:foregroundMark x1="7334" y1="66431" x2="7334" y2="66431"/>
                          <a14:foregroundMark x1="93512" y1="66078" x2="93512" y2="66078"/>
                          <a14:foregroundMark x1="3526" y1="64488" x2="3526" y2="64488"/>
                          <a14:foregroundMark x1="60790" y1="89929" x2="60790" y2="89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620" r="2603" b="4658"/>
            <a:stretch/>
          </p:blipFill>
          <p:spPr>
            <a:xfrm>
              <a:off x="1189170" y="266248"/>
              <a:ext cx="3434391" cy="195166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6988D7E-ECCB-4246-BCD8-F325B347F807}"/>
                </a:ext>
              </a:extLst>
            </p:cNvPr>
            <p:cNvSpPr txBox="1"/>
            <p:nvPr/>
          </p:nvSpPr>
          <p:spPr>
            <a:xfrm>
              <a:off x="1514418" y="763323"/>
              <a:ext cx="2932482" cy="101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nữa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BF6146C-6F9F-4357-9CFC-27F0AEFF0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97" b="96200" l="10000" r="90000">
                        <a14:foregroundMark x1="12000" y1="72053" x2="12000" y2="72053"/>
                        <a14:foregroundMark x1="17684" y1="77186" x2="21263" y2="86882"/>
                        <a14:foregroundMark x1="51368" y1="72433" x2="57474" y2="88783"/>
                        <a14:foregroundMark x1="57474" y1="88783" x2="57474" y2="88783"/>
                        <a14:foregroundMark x1="66737" y1="69582" x2="76000" y2="86692"/>
                        <a14:foregroundMark x1="76000" y1="86692" x2="76211" y2="86882"/>
                        <a14:foregroundMark x1="81053" y1="72433" x2="87579" y2="86502"/>
                        <a14:foregroundMark x1="87579" y1="86502" x2="87368" y2="87833"/>
                        <a14:foregroundMark x1="37895" y1="91825" x2="37895" y2="91825"/>
                        <a14:foregroundMark x1="32421" y1="91445" x2="32421" y2="91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997"/>
          <a:stretch/>
        </p:blipFill>
        <p:spPr>
          <a:xfrm>
            <a:off x="4438575" y="4075317"/>
            <a:ext cx="3474720" cy="111819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3090B37-022E-453D-BFFE-DED6AD379164}"/>
              </a:ext>
            </a:extLst>
          </p:cNvPr>
          <p:cNvSpPr txBox="1"/>
          <p:nvPr/>
        </p:nvSpPr>
        <p:spPr>
          <a:xfrm>
            <a:off x="8707625" y="2560771"/>
            <a:ext cx="337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4 = 20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1D886F4-BBBB-4CFE-B334-84CED53852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97" b="96200" l="10000" r="90000">
                        <a14:foregroundMark x1="12000" y1="72053" x2="12000" y2="72053"/>
                        <a14:foregroundMark x1="17684" y1="77186" x2="21263" y2="86882"/>
                        <a14:foregroundMark x1="51368" y1="72433" x2="57474" y2="88783"/>
                        <a14:foregroundMark x1="57474" y1="88783" x2="57474" y2="88783"/>
                        <a14:foregroundMark x1="66737" y1="69582" x2="76000" y2="86692"/>
                        <a14:foregroundMark x1="76000" y1="86692" x2="76211" y2="86882"/>
                        <a14:foregroundMark x1="81053" y1="72433" x2="87579" y2="86502"/>
                        <a14:foregroundMark x1="87579" y1="86502" x2="87368" y2="87833"/>
                        <a14:foregroundMark x1="37895" y1="91825" x2="37895" y2="91825"/>
                        <a14:foregroundMark x1="32421" y1="91445" x2="32421" y2="91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997"/>
          <a:stretch/>
        </p:blipFill>
        <p:spPr>
          <a:xfrm>
            <a:off x="4454451" y="5054638"/>
            <a:ext cx="3474720" cy="111819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50DA775-28C5-44C3-825D-AC1F2729A8E6}"/>
              </a:ext>
            </a:extLst>
          </p:cNvPr>
          <p:cNvGrpSpPr/>
          <p:nvPr/>
        </p:nvGrpSpPr>
        <p:grpSpPr>
          <a:xfrm>
            <a:off x="0" y="988652"/>
            <a:ext cx="4112304" cy="2439854"/>
            <a:chOff x="1005333" y="161778"/>
            <a:chExt cx="3618229" cy="205613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FFE3D09-4859-4EC0-8523-3F140D2A4D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894" b="89929" l="3385" r="93512">
                          <a14:foregroundMark x1="7334" y1="66431" x2="7334" y2="66431"/>
                          <a14:foregroundMark x1="93512" y1="66078" x2="93512" y2="66078"/>
                          <a14:foregroundMark x1="3526" y1="64488" x2="3526" y2="64488"/>
                          <a14:foregroundMark x1="60790" y1="89929" x2="60790" y2="89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620" r="2603" b="4658"/>
            <a:stretch/>
          </p:blipFill>
          <p:spPr>
            <a:xfrm>
              <a:off x="1005333" y="161778"/>
              <a:ext cx="3618229" cy="205613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C972E9C-09E8-40AA-BEB4-A084C79175D5}"/>
                </a:ext>
              </a:extLst>
            </p:cNvPr>
            <p:cNvSpPr txBox="1"/>
            <p:nvPr/>
          </p:nvSpPr>
          <p:spPr>
            <a:xfrm>
              <a:off x="1443123" y="763323"/>
              <a:ext cx="3003776" cy="101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tục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nữa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C872CC6-B0DE-47BA-A813-06B6856EFE19}"/>
              </a:ext>
            </a:extLst>
          </p:cNvPr>
          <p:cNvSpPr txBox="1"/>
          <p:nvPr/>
        </p:nvSpPr>
        <p:spPr>
          <a:xfrm>
            <a:off x="8730026" y="3219099"/>
            <a:ext cx="337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5 = 25</a:t>
            </a:r>
          </a:p>
        </p:txBody>
      </p:sp>
    </p:spTree>
    <p:extLst>
      <p:ext uri="{BB962C8B-B14F-4D97-AF65-F5344CB8AC3E}">
        <p14:creationId xmlns:p14="http://schemas.microsoft.com/office/powerpoint/2010/main" val="3968034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32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6125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56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703DAE91-C5D3-4BE6-828E-2CE778426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4558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E122C71-CADB-4B72-9AED-2EF65494B0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t="2102" r="1200" b="3143"/>
          <a:stretch/>
        </p:blipFill>
        <p:spPr>
          <a:xfrm>
            <a:off x="1219200" y="270212"/>
            <a:ext cx="10683653" cy="57772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013BCD-4FB1-4D02-B3BB-9E0FBFCEA649}"/>
              </a:ext>
            </a:extLst>
          </p:cNvPr>
          <p:cNvGrpSpPr/>
          <p:nvPr/>
        </p:nvGrpSpPr>
        <p:grpSpPr>
          <a:xfrm>
            <a:off x="2919373" y="744194"/>
            <a:ext cx="1515462" cy="475488"/>
            <a:chOff x="3108960" y="5147744"/>
            <a:chExt cx="1914879" cy="606353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2EA0C22-9975-40D0-BAFE-328DF608AFD0}"/>
                </a:ext>
              </a:extLst>
            </p:cNvPr>
            <p:cNvSpPr/>
            <p:nvPr/>
          </p:nvSpPr>
          <p:spPr>
            <a:xfrm>
              <a:off x="3108960" y="5147744"/>
              <a:ext cx="1914879" cy="60635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3C2D66D-93E5-432D-9881-8F10D860D109}"/>
                </a:ext>
              </a:extLst>
            </p:cNvPr>
            <p:cNvSpPr/>
            <p:nvPr/>
          </p:nvSpPr>
          <p:spPr>
            <a:xfrm>
              <a:off x="3192591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222D320-7430-4AC7-B5B0-F54CF21CF5DC}"/>
                </a:ext>
              </a:extLst>
            </p:cNvPr>
            <p:cNvSpPr/>
            <p:nvPr/>
          </p:nvSpPr>
          <p:spPr>
            <a:xfrm>
              <a:off x="3552805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35AAF63-63FD-49C8-870B-408D423E5413}"/>
                </a:ext>
              </a:extLst>
            </p:cNvPr>
            <p:cNvSpPr/>
            <p:nvPr/>
          </p:nvSpPr>
          <p:spPr>
            <a:xfrm>
              <a:off x="392528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397E1C8-27B5-4C67-AF8F-AF4E411A6940}"/>
                </a:ext>
              </a:extLst>
            </p:cNvPr>
            <p:cNvSpPr/>
            <p:nvPr/>
          </p:nvSpPr>
          <p:spPr>
            <a:xfrm>
              <a:off x="4297768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061213D-4081-46A3-B789-60A3FB97687F}"/>
                </a:ext>
              </a:extLst>
            </p:cNvPr>
            <p:cNvSpPr/>
            <p:nvPr/>
          </p:nvSpPr>
          <p:spPr>
            <a:xfrm>
              <a:off x="465624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08661B8-0CC0-47E4-AC88-B6843DD40CD6}"/>
              </a:ext>
            </a:extLst>
          </p:cNvPr>
          <p:cNvSpPr txBox="1"/>
          <p:nvPr/>
        </p:nvSpPr>
        <p:spPr>
          <a:xfrm>
            <a:off x="8548311" y="651482"/>
            <a:ext cx="261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x  1  =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21F04-B8E4-48CE-8CE3-B33E0638FD0A}"/>
              </a:ext>
            </a:extLst>
          </p:cNvPr>
          <p:cNvSpPr txBox="1"/>
          <p:nvPr/>
        </p:nvSpPr>
        <p:spPr>
          <a:xfrm>
            <a:off x="2845906" y="1396017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4110DE2-A668-47A0-9794-3827EBE568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4601"/>
          <a:stretch/>
        </p:blipFill>
        <p:spPr>
          <a:xfrm>
            <a:off x="51315" y="2438703"/>
            <a:ext cx="3592757" cy="401719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F9C6D89-794C-43F9-8B82-63B118585E3E}"/>
              </a:ext>
            </a:extLst>
          </p:cNvPr>
          <p:cNvGrpSpPr/>
          <p:nvPr/>
        </p:nvGrpSpPr>
        <p:grpSpPr>
          <a:xfrm>
            <a:off x="2951605" y="2160738"/>
            <a:ext cx="1515462" cy="476003"/>
            <a:chOff x="3108960" y="5156130"/>
            <a:chExt cx="1914879" cy="607011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52CADA4-AD98-4D71-877B-BD50708608F8}"/>
                </a:ext>
              </a:extLst>
            </p:cNvPr>
            <p:cNvSpPr/>
            <p:nvPr/>
          </p:nvSpPr>
          <p:spPr>
            <a:xfrm>
              <a:off x="3108960" y="5156130"/>
              <a:ext cx="1914879" cy="60701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0D12204-1BDD-4622-8EA7-7167C5B68F68}"/>
                </a:ext>
              </a:extLst>
            </p:cNvPr>
            <p:cNvSpPr/>
            <p:nvPr/>
          </p:nvSpPr>
          <p:spPr>
            <a:xfrm>
              <a:off x="3192591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7163B03-E1D1-41F0-A2C0-37C6FA416FCD}"/>
                </a:ext>
              </a:extLst>
            </p:cNvPr>
            <p:cNvSpPr/>
            <p:nvPr/>
          </p:nvSpPr>
          <p:spPr>
            <a:xfrm>
              <a:off x="3552805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2FD709C-528C-4B36-B9D6-E01315057646}"/>
                </a:ext>
              </a:extLst>
            </p:cNvPr>
            <p:cNvSpPr/>
            <p:nvPr/>
          </p:nvSpPr>
          <p:spPr>
            <a:xfrm>
              <a:off x="392528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2F590BE-508C-499C-8F6D-78B6E024D5E1}"/>
                </a:ext>
              </a:extLst>
            </p:cNvPr>
            <p:cNvSpPr/>
            <p:nvPr/>
          </p:nvSpPr>
          <p:spPr>
            <a:xfrm>
              <a:off x="4297768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E98B8D9-7B6F-417E-8B31-39DE23A97202}"/>
                </a:ext>
              </a:extLst>
            </p:cNvPr>
            <p:cNvSpPr/>
            <p:nvPr/>
          </p:nvSpPr>
          <p:spPr>
            <a:xfrm>
              <a:off x="465624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AF35CCC-84F5-46CC-AD4E-9A88D5FA28C5}"/>
              </a:ext>
            </a:extLst>
          </p:cNvPr>
          <p:cNvSpPr txBox="1"/>
          <p:nvPr/>
        </p:nvSpPr>
        <p:spPr>
          <a:xfrm>
            <a:off x="8580543" y="2061459"/>
            <a:ext cx="261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x  2  = 10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DB95C41-DC03-4863-8B51-71C996E1FC28}"/>
              </a:ext>
            </a:extLst>
          </p:cNvPr>
          <p:cNvSpPr txBox="1"/>
          <p:nvPr/>
        </p:nvSpPr>
        <p:spPr>
          <a:xfrm>
            <a:off x="2878138" y="2805994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371AA53-B8CB-4D3C-8530-A16EB73ED1F0}"/>
              </a:ext>
            </a:extLst>
          </p:cNvPr>
          <p:cNvGrpSpPr/>
          <p:nvPr/>
        </p:nvGrpSpPr>
        <p:grpSpPr>
          <a:xfrm>
            <a:off x="4699355" y="2177618"/>
            <a:ext cx="1515462" cy="476003"/>
            <a:chOff x="3108960" y="5169087"/>
            <a:chExt cx="1914879" cy="60701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E6DA65C-D90A-4364-B498-685778AA2B51}"/>
                </a:ext>
              </a:extLst>
            </p:cNvPr>
            <p:cNvSpPr/>
            <p:nvPr/>
          </p:nvSpPr>
          <p:spPr>
            <a:xfrm>
              <a:off x="3108960" y="5169087"/>
              <a:ext cx="1914879" cy="6070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AB1147F-F263-4566-819A-7E95DB018930}"/>
                </a:ext>
              </a:extLst>
            </p:cNvPr>
            <p:cNvSpPr/>
            <p:nvPr/>
          </p:nvSpPr>
          <p:spPr>
            <a:xfrm>
              <a:off x="3192591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98AAAF0-4684-465D-84C2-3A154E687738}"/>
                </a:ext>
              </a:extLst>
            </p:cNvPr>
            <p:cNvSpPr/>
            <p:nvPr/>
          </p:nvSpPr>
          <p:spPr>
            <a:xfrm>
              <a:off x="3552805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5FD6474-3139-49F4-8EAC-AA00F0C36399}"/>
                </a:ext>
              </a:extLst>
            </p:cNvPr>
            <p:cNvSpPr/>
            <p:nvPr/>
          </p:nvSpPr>
          <p:spPr>
            <a:xfrm>
              <a:off x="392528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2E6D3AB-0DB0-4FC2-A990-1BD9F5A0FC31}"/>
                </a:ext>
              </a:extLst>
            </p:cNvPr>
            <p:cNvSpPr/>
            <p:nvPr/>
          </p:nvSpPr>
          <p:spPr>
            <a:xfrm>
              <a:off x="4297768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D175686-984A-42BB-B585-DC9C6C1E3437}"/>
                </a:ext>
              </a:extLst>
            </p:cNvPr>
            <p:cNvSpPr/>
            <p:nvPr/>
          </p:nvSpPr>
          <p:spPr>
            <a:xfrm>
              <a:off x="465624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B4875EB-FABE-42B2-9F74-18B291E95D78}"/>
              </a:ext>
            </a:extLst>
          </p:cNvPr>
          <p:cNvGrpSpPr/>
          <p:nvPr/>
        </p:nvGrpSpPr>
        <p:grpSpPr>
          <a:xfrm>
            <a:off x="2978399" y="3716825"/>
            <a:ext cx="1515462" cy="471866"/>
            <a:chOff x="3108960" y="5161408"/>
            <a:chExt cx="1914879" cy="601735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935713C-9A65-4E26-B015-9295ED70C909}"/>
                </a:ext>
              </a:extLst>
            </p:cNvPr>
            <p:cNvSpPr/>
            <p:nvPr/>
          </p:nvSpPr>
          <p:spPr>
            <a:xfrm>
              <a:off x="3108960" y="5161408"/>
              <a:ext cx="1914879" cy="6017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1EB8451-50B7-4D76-A29A-8B298393BD87}"/>
                </a:ext>
              </a:extLst>
            </p:cNvPr>
            <p:cNvSpPr/>
            <p:nvPr/>
          </p:nvSpPr>
          <p:spPr>
            <a:xfrm>
              <a:off x="3192591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B86CB48-0992-4F05-BFB2-45BDFC28A263}"/>
                </a:ext>
              </a:extLst>
            </p:cNvPr>
            <p:cNvSpPr/>
            <p:nvPr/>
          </p:nvSpPr>
          <p:spPr>
            <a:xfrm>
              <a:off x="3552805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68F2F2F-F21B-40F2-8634-386891AC240F}"/>
                </a:ext>
              </a:extLst>
            </p:cNvPr>
            <p:cNvSpPr/>
            <p:nvPr/>
          </p:nvSpPr>
          <p:spPr>
            <a:xfrm>
              <a:off x="392528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53CD08F-0DA1-451A-B6A0-C519DEBF4E54}"/>
                </a:ext>
              </a:extLst>
            </p:cNvPr>
            <p:cNvSpPr/>
            <p:nvPr/>
          </p:nvSpPr>
          <p:spPr>
            <a:xfrm>
              <a:off x="4297768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FFCBAACD-1FAE-4327-811F-A5533935D7DB}"/>
                </a:ext>
              </a:extLst>
            </p:cNvPr>
            <p:cNvSpPr/>
            <p:nvPr/>
          </p:nvSpPr>
          <p:spPr>
            <a:xfrm>
              <a:off x="465624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A48F0212-2C98-4DC5-B3B2-B4620A29AB23}"/>
              </a:ext>
            </a:extLst>
          </p:cNvPr>
          <p:cNvSpPr txBox="1"/>
          <p:nvPr/>
        </p:nvSpPr>
        <p:spPr>
          <a:xfrm>
            <a:off x="8607337" y="3613405"/>
            <a:ext cx="261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x  3  = 15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4C56B61-7965-4EFA-9EFD-9C41B9C9422B}"/>
              </a:ext>
            </a:extLst>
          </p:cNvPr>
          <p:cNvSpPr txBox="1"/>
          <p:nvPr/>
        </p:nvSpPr>
        <p:spPr>
          <a:xfrm>
            <a:off x="2904932" y="4357940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81E2DF3-6CFA-43D4-9BE5-40D94E6077FD}"/>
              </a:ext>
            </a:extLst>
          </p:cNvPr>
          <p:cNvGrpSpPr/>
          <p:nvPr/>
        </p:nvGrpSpPr>
        <p:grpSpPr>
          <a:xfrm>
            <a:off x="4726149" y="3723544"/>
            <a:ext cx="1515462" cy="471866"/>
            <a:chOff x="3108960" y="5161408"/>
            <a:chExt cx="1914879" cy="601734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0AD5782-ECD1-4266-BB22-C6F2EC6F7753}"/>
                </a:ext>
              </a:extLst>
            </p:cNvPr>
            <p:cNvSpPr/>
            <p:nvPr/>
          </p:nvSpPr>
          <p:spPr>
            <a:xfrm>
              <a:off x="3108960" y="5161408"/>
              <a:ext cx="1914879" cy="60173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DBAE8AD-3971-49F1-88F5-B041A9D55077}"/>
                </a:ext>
              </a:extLst>
            </p:cNvPr>
            <p:cNvSpPr/>
            <p:nvPr/>
          </p:nvSpPr>
          <p:spPr>
            <a:xfrm>
              <a:off x="3192591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A21B334F-408D-4685-93A4-A605ABEAA45C}"/>
                </a:ext>
              </a:extLst>
            </p:cNvPr>
            <p:cNvSpPr/>
            <p:nvPr/>
          </p:nvSpPr>
          <p:spPr>
            <a:xfrm>
              <a:off x="3552805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9E10436-6987-4E5D-B1FF-0D58933C69D7}"/>
                </a:ext>
              </a:extLst>
            </p:cNvPr>
            <p:cNvSpPr/>
            <p:nvPr/>
          </p:nvSpPr>
          <p:spPr>
            <a:xfrm>
              <a:off x="392528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83BEA45-F08F-4200-A1C6-76C9D6E76CE9}"/>
                </a:ext>
              </a:extLst>
            </p:cNvPr>
            <p:cNvSpPr/>
            <p:nvPr/>
          </p:nvSpPr>
          <p:spPr>
            <a:xfrm>
              <a:off x="4297768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65A12DC4-EAF9-44E0-AD77-D52B58FFD379}"/>
                </a:ext>
              </a:extLst>
            </p:cNvPr>
            <p:cNvSpPr/>
            <p:nvPr/>
          </p:nvSpPr>
          <p:spPr>
            <a:xfrm>
              <a:off x="465624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5EBC46C-8977-4FC2-BA2F-A8637F60E8A2}"/>
              </a:ext>
            </a:extLst>
          </p:cNvPr>
          <p:cNvGrpSpPr/>
          <p:nvPr/>
        </p:nvGrpSpPr>
        <p:grpSpPr>
          <a:xfrm>
            <a:off x="6451645" y="3733704"/>
            <a:ext cx="1515462" cy="471866"/>
            <a:chOff x="3108960" y="5174364"/>
            <a:chExt cx="1914879" cy="601734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8B89923-3D1A-4DD5-AF04-C1E182009306}"/>
                </a:ext>
              </a:extLst>
            </p:cNvPr>
            <p:cNvSpPr/>
            <p:nvPr/>
          </p:nvSpPr>
          <p:spPr>
            <a:xfrm>
              <a:off x="3108960" y="5174364"/>
              <a:ext cx="1914879" cy="60173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AAB8EF2-75DC-41AD-B20E-3742D6E4ABF7}"/>
                </a:ext>
              </a:extLst>
            </p:cNvPr>
            <p:cNvSpPr/>
            <p:nvPr/>
          </p:nvSpPr>
          <p:spPr>
            <a:xfrm>
              <a:off x="3192591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B01DF7B-24CE-49A7-9A6F-825C171E8C70}"/>
                </a:ext>
              </a:extLst>
            </p:cNvPr>
            <p:cNvSpPr/>
            <p:nvPr/>
          </p:nvSpPr>
          <p:spPr>
            <a:xfrm>
              <a:off x="3552805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CF6F6E8-2280-4C26-9E81-7A7E6FB4CE37}"/>
                </a:ext>
              </a:extLst>
            </p:cNvPr>
            <p:cNvSpPr/>
            <p:nvPr/>
          </p:nvSpPr>
          <p:spPr>
            <a:xfrm>
              <a:off x="392528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9985C57-6116-44EB-8A16-64E44346DEA8}"/>
                </a:ext>
              </a:extLst>
            </p:cNvPr>
            <p:cNvSpPr/>
            <p:nvPr/>
          </p:nvSpPr>
          <p:spPr>
            <a:xfrm>
              <a:off x="4297768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D97D3B84-03A8-4DF2-9B98-3E8B0943AEED}"/>
                </a:ext>
              </a:extLst>
            </p:cNvPr>
            <p:cNvSpPr/>
            <p:nvPr/>
          </p:nvSpPr>
          <p:spPr>
            <a:xfrm>
              <a:off x="465624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976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8" grpId="0"/>
      <p:bldP spid="49" grpId="0"/>
      <p:bldP spid="64" grpId="0"/>
      <p:bldP spid="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5017855" y="752042"/>
            <a:ext cx="2818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1   =   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5017856" y="1323729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2   =   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5017855" y="1895416"/>
            <a:ext cx="281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3   =   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5017855" y="2467103"/>
            <a:ext cx="325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4   =   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4357589" y="164725"/>
            <a:ext cx="39619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 BẢNG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5017855" y="3038790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5   =   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4981624" y="3610477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6   =   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5023063" y="418216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7   =   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5017855" y="4753851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8   =   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5017856" y="5325538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9   =   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5017856" y="5897227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10  =   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827BCA-8E1A-4F9D-BA6B-8E6790BB1C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8" y="3702772"/>
            <a:ext cx="3811666" cy="38116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EDF0B49-8445-44F3-8104-A6402D1B3581}"/>
              </a:ext>
            </a:extLst>
          </p:cNvPr>
          <p:cNvSpPr/>
          <p:nvPr/>
        </p:nvSpPr>
        <p:spPr>
          <a:xfrm>
            <a:off x="7045783" y="2418636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EE4C88-6516-4010-942E-26C883751843}"/>
              </a:ext>
            </a:extLst>
          </p:cNvPr>
          <p:cNvSpPr/>
          <p:nvPr/>
        </p:nvSpPr>
        <p:spPr>
          <a:xfrm>
            <a:off x="7045783" y="3014556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A966B9-F61A-4A81-9753-601F41E5BE02}"/>
              </a:ext>
            </a:extLst>
          </p:cNvPr>
          <p:cNvSpPr/>
          <p:nvPr/>
        </p:nvSpPr>
        <p:spPr>
          <a:xfrm>
            <a:off x="7045783" y="3599979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906DCB-F331-45F7-9C62-5117B5BE89C3}"/>
              </a:ext>
            </a:extLst>
          </p:cNvPr>
          <p:cNvSpPr/>
          <p:nvPr/>
        </p:nvSpPr>
        <p:spPr>
          <a:xfrm>
            <a:off x="7045783" y="4143948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6A9FF7-3982-40BC-9D3B-2E4CF0433326}"/>
              </a:ext>
            </a:extLst>
          </p:cNvPr>
          <p:cNvSpPr/>
          <p:nvPr/>
        </p:nvSpPr>
        <p:spPr>
          <a:xfrm>
            <a:off x="7045783" y="4728588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51B9DA-983A-4BC1-A85E-7F3E1139833F}"/>
              </a:ext>
            </a:extLst>
          </p:cNvPr>
          <p:cNvSpPr/>
          <p:nvPr/>
        </p:nvSpPr>
        <p:spPr>
          <a:xfrm>
            <a:off x="7045783" y="5279518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85943E-43F7-4CBB-8182-ED8DD43B13B0}"/>
              </a:ext>
            </a:extLst>
          </p:cNvPr>
          <p:cNvSpPr/>
          <p:nvPr/>
        </p:nvSpPr>
        <p:spPr>
          <a:xfrm>
            <a:off x="7045783" y="5888936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57AD0A3-7585-483E-B4EB-4E34F95C6E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91" b="94773" l="10000" r="96591">
                        <a14:foregroundMark x1="70455" y1="4545" x2="70455" y2="4545"/>
                        <a14:foregroundMark x1="90455" y1="28864" x2="90455" y2="28864"/>
                        <a14:foregroundMark x1="96818" y1="34318" x2="96818" y2="34318"/>
                        <a14:foregroundMark x1="67955" y1="29318" x2="67955" y2="29318"/>
                        <a14:foregroundMark x1="64091" y1="30000" x2="64091" y2="30000"/>
                        <a14:foregroundMark x1="66591" y1="31591" x2="66591" y2="31591"/>
                        <a14:foregroundMark x1="67273" y1="29545" x2="67273" y2="29545"/>
                        <a14:foregroundMark x1="59773" y1="25682" x2="59773" y2="25682"/>
                        <a14:foregroundMark x1="58409" y1="29318" x2="58409" y2="29318"/>
                        <a14:foregroundMark x1="60909" y1="94773" x2="60909" y2="94773"/>
                        <a14:foregroundMark x1="70227" y1="27273" x2="70227" y2="27273"/>
                        <a14:foregroundMark x1="67273" y1="30000" x2="67273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1" t="1252" r="565"/>
          <a:stretch/>
        </p:blipFill>
        <p:spPr>
          <a:xfrm>
            <a:off x="8319507" y="3979746"/>
            <a:ext cx="2187617" cy="255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15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406643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3020</TotalTime>
  <Words>537</Words>
  <Application>Microsoft Office PowerPoint</Application>
  <PresentationFormat>Widescreen</PresentationFormat>
  <Paragraphs>162</Paragraphs>
  <Slides>27</Slides>
  <Notes>2</Notes>
  <HiddenSlides>0</HiddenSlides>
  <MMClips>62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Microsoft YaHei</vt:lpstr>
      <vt:lpstr>.VnBodoniH</vt:lpstr>
      <vt:lpstr>.VnCooper</vt:lpstr>
      <vt:lpstr>Arial</vt:lpstr>
      <vt:lpstr>Calibri</vt:lpstr>
      <vt:lpstr>Calibri Light</vt:lpstr>
      <vt:lpstr>等线</vt:lpstr>
      <vt:lpstr>Segoe UI Black</vt:lpstr>
      <vt:lpstr>Times New Roman</vt:lpstr>
      <vt:lpstr>UTM Avo</vt:lpstr>
      <vt:lpstr>UTM Swiss 721 Black Condensed</vt:lpstr>
      <vt:lpstr>Wingdings</vt:lpstr>
      <vt:lpstr>Office Theme</vt:lpstr>
      <vt:lpstr>Chào mừng các em  đến với tiết học môn Toán</vt:lpstr>
      <vt:lpstr>PowerPoint Presentation</vt:lpstr>
      <vt:lpstr>PowerPoint Presentation</vt:lpstr>
      <vt:lpstr>PowerPoint Presentation</vt:lpstr>
      <vt:lpstr>Toán Bảng nhân 5 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HP</cp:lastModifiedBy>
  <cp:revision>187</cp:revision>
  <dcterms:created xsi:type="dcterms:W3CDTF">2021-07-12T03:44:38Z</dcterms:created>
  <dcterms:modified xsi:type="dcterms:W3CDTF">2022-01-24T14:19:57Z</dcterms:modified>
</cp:coreProperties>
</file>