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007577134" r:id="rId2"/>
    <p:sldId id="583" r:id="rId3"/>
    <p:sldId id="584" r:id="rId4"/>
    <p:sldId id="285" r:id="rId5"/>
    <p:sldId id="286" r:id="rId6"/>
    <p:sldId id="586" r:id="rId7"/>
    <p:sldId id="287" r:id="rId8"/>
    <p:sldId id="2007577129" r:id="rId9"/>
    <p:sldId id="2007577132" r:id="rId10"/>
    <p:sldId id="264" r:id="rId11"/>
    <p:sldId id="2007577133" r:id="rId12"/>
    <p:sldId id="265" r:id="rId13"/>
    <p:sldId id="2007577135" r:id="rId14"/>
    <p:sldId id="296" r:id="rId15"/>
    <p:sldId id="283" r:id="rId16"/>
    <p:sldId id="2007577126" r:id="rId17"/>
    <p:sldId id="2007577136" r:id="rId18"/>
    <p:sldId id="438" r:id="rId19"/>
    <p:sldId id="436" r:id="rId20"/>
    <p:sldId id="442" r:id="rId21"/>
    <p:sldId id="281" r:id="rId22"/>
    <p:sldId id="200757713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4472C4"/>
    <a:srgbClr val="FF6600"/>
    <a:srgbClr val="FF9933"/>
    <a:srgbClr val="CC3300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91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7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 nhóm có 1 bộ thẻ ghi phép nhân, phép chia và tên thành phần của nó. HS trong nhóm rút 1 thẻ rồi quan sát các thẻ của các bạn trong nhóm, thảo luận ghép thành phép nhân, phép chia thích hợp.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5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239305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81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705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40823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1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21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9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8023" y="-77638"/>
            <a:ext cx="12439291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64804" y="154272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3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53" r:id="rId7"/>
    <p:sldLayoutId id="2147483654" r:id="rId8"/>
    <p:sldLayoutId id="2147483655" r:id="rId9"/>
    <p:sldLayoutId id="2147483659" r:id="rId10"/>
    <p:sldLayoutId id="2147483661" r:id="rId11"/>
    <p:sldLayoutId id="2147483662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gif"/><Relationship Id="rId11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4.gif"/><Relationship Id="rId7" Type="http://schemas.openxmlformats.org/officeDocument/2006/relationships/audio" Target="../media/audio4.wav"/><Relationship Id="rId12" Type="http://schemas.openxmlformats.org/officeDocument/2006/relationships/image" Target="../media/image30.gif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20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9.gif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28.gif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64896" y="236690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3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51DE83-ED4A-4D67-B500-A4E33222A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2"/>
          <a:stretch/>
        </p:blipFill>
        <p:spPr>
          <a:xfrm>
            <a:off x="0" y="0"/>
            <a:ext cx="12192000" cy="6466322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2766589" y="591914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49D51-CA3E-4F76-8229-38911DEA3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78" y="2488242"/>
            <a:ext cx="4725909" cy="338967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A4AEF85-5AEF-4A6B-8358-6FD3F4FFD17D}"/>
              </a:ext>
            </a:extLst>
          </p:cNvPr>
          <p:cNvSpPr/>
          <p:nvPr/>
        </p:nvSpPr>
        <p:spPr>
          <a:xfrm>
            <a:off x="3156710" y="5372048"/>
            <a:ext cx="5878579" cy="1094274"/>
          </a:xfrm>
          <a:custGeom>
            <a:avLst/>
            <a:gdLst>
              <a:gd name="connsiteX0" fmla="*/ 2093426 w 4186852"/>
              <a:gd name="connsiteY0" fmla="*/ 0 h 1167107"/>
              <a:gd name="connsiteX1" fmla="*/ 4186852 w 4186852"/>
              <a:gd name="connsiteY1" fmla="*/ 978310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0 w 4186852"/>
              <a:gd name="connsiteY4" fmla="*/ 978310 h 1167107"/>
              <a:gd name="connsiteX5" fmla="*/ 2093426 w 4186852"/>
              <a:gd name="connsiteY5" fmla="*/ 0 h 1167107"/>
              <a:gd name="connsiteX0" fmla="*/ 2093426 w 4186852"/>
              <a:gd name="connsiteY0" fmla="*/ 4595 h 1171702"/>
              <a:gd name="connsiteX1" fmla="*/ 4186852 w 4186852"/>
              <a:gd name="connsiteY1" fmla="*/ 982905 h 1171702"/>
              <a:gd name="connsiteX2" fmla="*/ 4186852 w 4186852"/>
              <a:gd name="connsiteY2" fmla="*/ 1171702 h 1171702"/>
              <a:gd name="connsiteX3" fmla="*/ 0 w 4186852"/>
              <a:gd name="connsiteY3" fmla="*/ 1171702 h 1171702"/>
              <a:gd name="connsiteX4" fmla="*/ 21008 w 4186852"/>
              <a:gd name="connsiteY4" fmla="*/ 736730 h 1171702"/>
              <a:gd name="connsiteX5" fmla="*/ 2093426 w 4186852"/>
              <a:gd name="connsiteY5" fmla="*/ 4595 h 1171702"/>
              <a:gd name="connsiteX0" fmla="*/ 2093426 w 4207860"/>
              <a:gd name="connsiteY0" fmla="*/ 675 h 1167782"/>
              <a:gd name="connsiteX1" fmla="*/ 4207860 w 4207860"/>
              <a:gd name="connsiteY1" fmla="*/ 817433 h 1167782"/>
              <a:gd name="connsiteX2" fmla="*/ 4186852 w 4207860"/>
              <a:gd name="connsiteY2" fmla="*/ 1167782 h 1167782"/>
              <a:gd name="connsiteX3" fmla="*/ 0 w 4207860"/>
              <a:gd name="connsiteY3" fmla="*/ 1167782 h 1167782"/>
              <a:gd name="connsiteX4" fmla="*/ 21008 w 4207860"/>
              <a:gd name="connsiteY4" fmla="*/ 732810 h 1167782"/>
              <a:gd name="connsiteX5" fmla="*/ 2093426 w 4207860"/>
              <a:gd name="connsiteY5" fmla="*/ 675 h 1167782"/>
              <a:gd name="connsiteX0" fmla="*/ 2093426 w 4186852"/>
              <a:gd name="connsiteY0" fmla="*/ 0 h 1167107"/>
              <a:gd name="connsiteX1" fmla="*/ 4186852 w 4186852"/>
              <a:gd name="connsiteY1" fmla="*/ 732135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21008 w 4186852"/>
              <a:gd name="connsiteY4" fmla="*/ 732135 h 1167107"/>
              <a:gd name="connsiteX5" fmla="*/ 2093426 w 4186852"/>
              <a:gd name="connsiteY5" fmla="*/ 0 h 116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6852" h="1167107">
                <a:moveTo>
                  <a:pt x="2093426" y="0"/>
                </a:moveTo>
                <a:cubicBezTo>
                  <a:pt x="2787733" y="0"/>
                  <a:pt x="4186852" y="191829"/>
                  <a:pt x="4186852" y="732135"/>
                </a:cubicBezTo>
                <a:lnTo>
                  <a:pt x="4186852" y="1167107"/>
                </a:lnTo>
                <a:lnTo>
                  <a:pt x="0" y="1167107"/>
                </a:lnTo>
                <a:cubicBezTo>
                  <a:pt x="0" y="1104175"/>
                  <a:pt x="21008" y="795067"/>
                  <a:pt x="21008" y="732135"/>
                </a:cubicBezTo>
                <a:cubicBezTo>
                  <a:pt x="21008" y="191829"/>
                  <a:pt x="1399119" y="0"/>
                  <a:pt x="2093426" y="0"/>
                </a:cubicBezTo>
                <a:close/>
              </a:path>
            </a:pathLst>
          </a:cu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E8572-8689-4E41-9598-02725B5BB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04" b="98187" l="32375" r="71375">
                        <a14:foregroundMark x1="71375" y1="93394" x2="71375" y2="93394"/>
                        <a14:foregroundMark x1="45125" y1="85622" x2="45125" y2="85622"/>
                        <a14:foregroundMark x1="44875" y1="85104" x2="44875" y2="85104"/>
                        <a14:foregroundMark x1="62625" y1="85104" x2="62625" y2="8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8" t="83934" r="26006"/>
          <a:stretch/>
        </p:blipFill>
        <p:spPr>
          <a:xfrm>
            <a:off x="4646882" y="5521038"/>
            <a:ext cx="2700548" cy="90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5133770" cy="2248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420636" y="1399788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2694706" y="1817285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8 : 2 =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566359" y="1754857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8882884" y="1749966"/>
            <a:ext cx="275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 bị chia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8758191" y="2096333"/>
            <a:ext cx="275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chia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8785893" y="2456555"/>
            <a:ext cx="275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DA184B-1A71-45D0-B53F-05891AEE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E6DBE4-B385-457D-81B3-67165EAA6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-1472"/>
          <a:stretch/>
        </p:blipFill>
        <p:spPr>
          <a:xfrm>
            <a:off x="6195127" y="1755680"/>
            <a:ext cx="5796162" cy="18045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89AAE-FF56-4F05-8CF6-6B49F4E8F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246"/>
          <a:stretch/>
        </p:blipFill>
        <p:spPr>
          <a:xfrm>
            <a:off x="200713" y="1765686"/>
            <a:ext cx="5796162" cy="17783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593168" y="393927"/>
            <a:ext cx="10872609" cy="890335"/>
            <a:chOff x="1145582" y="356727"/>
            <a:chExt cx="1077493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1016263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486382" y="3883467"/>
            <a:ext cx="1748917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382410" y="3883467"/>
            <a:ext cx="1421494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091600" y="3883467"/>
            <a:ext cx="1531643" cy="8289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328975" y="3290864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704768" y="330703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042748" y="3293813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26027" y="3927899"/>
            <a:ext cx="1740681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401853" y="3927899"/>
            <a:ext cx="1531642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191848" y="3895190"/>
            <a:ext cx="1628600" cy="8616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7810180">
            <a:off x="7228264" y="3258153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740955" y="325709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477870">
            <a:off x="9931408" y="3239779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7C931A-D402-43F5-BDDA-BCD05291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CB3C64-72C2-40EE-81F8-082E74AEC854}"/>
              </a:ext>
            </a:extLst>
          </p:cNvPr>
          <p:cNvGrpSpPr/>
          <p:nvPr/>
        </p:nvGrpSpPr>
        <p:grpSpPr>
          <a:xfrm>
            <a:off x="800859" y="181515"/>
            <a:ext cx="4395045" cy="890335"/>
            <a:chOff x="1145582" y="356727"/>
            <a:chExt cx="4355560" cy="80465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3516552C-41DC-400E-B9E1-5388E4D08282}"/>
                </a:ext>
              </a:extLst>
            </p:cNvPr>
            <p:cNvSpPr/>
            <p:nvPr/>
          </p:nvSpPr>
          <p:spPr>
            <a:xfrm>
              <a:off x="1757878" y="458115"/>
              <a:ext cx="374326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7BE042-5844-4DE6-BADB-D452295325F5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DD68752-F002-44CB-B04A-D9CDC0B2B57A}"/>
              </a:ext>
            </a:extLst>
          </p:cNvPr>
          <p:cNvSpPr txBox="1"/>
          <p:nvPr/>
        </p:nvSpPr>
        <p:spPr>
          <a:xfrm>
            <a:off x="2676018" y="1825407"/>
            <a:ext cx="645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1682341" y="2734549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7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7C931A-D402-43F5-BDDA-BCD05291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CB3C64-72C2-40EE-81F8-082E74AEC854}"/>
              </a:ext>
            </a:extLst>
          </p:cNvPr>
          <p:cNvGrpSpPr/>
          <p:nvPr/>
        </p:nvGrpSpPr>
        <p:grpSpPr>
          <a:xfrm>
            <a:off x="800859" y="181515"/>
            <a:ext cx="4395045" cy="890335"/>
            <a:chOff x="1145582" y="356727"/>
            <a:chExt cx="4355560" cy="80465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3516552C-41DC-400E-B9E1-5388E4D08282}"/>
                </a:ext>
              </a:extLst>
            </p:cNvPr>
            <p:cNvSpPr/>
            <p:nvPr/>
          </p:nvSpPr>
          <p:spPr>
            <a:xfrm>
              <a:off x="1757878" y="458115"/>
              <a:ext cx="374326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7BE042-5844-4DE6-BADB-D452295325F5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B4B0A5A2-BD19-49DC-A28F-BEBA37BB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52" y="891274"/>
            <a:ext cx="9299681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D68752-F002-44CB-B04A-D9CDC0B2B57A}"/>
              </a:ext>
            </a:extLst>
          </p:cNvPr>
          <p:cNvSpPr txBox="1"/>
          <p:nvPr/>
        </p:nvSpPr>
        <p:spPr>
          <a:xfrm>
            <a:off x="2676018" y="1825407"/>
            <a:ext cx="645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8,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2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05549846-C1A9-4E0F-995F-1996A1CDE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39" y="3534000"/>
            <a:ext cx="9185694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2247812" y="4581104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UTM Avo" panose="02040603050506020204" pitchFamily="18" charset="0"/>
              </a:rPr>
              <a:t>b.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20,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5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B5E2A-6E42-481B-8493-78F04D731B8C}"/>
              </a:ext>
            </a:extLst>
          </p:cNvPr>
          <p:cNvSpPr txBox="1"/>
          <p:nvPr/>
        </p:nvSpPr>
        <p:spPr>
          <a:xfrm>
            <a:off x="2396669" y="1785238"/>
            <a:ext cx="81776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8,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2, ta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8 : 2 =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F60241-D11E-4886-8997-52D0A99F6B61}"/>
              </a:ext>
            </a:extLst>
          </p:cNvPr>
          <p:cNvSpPr txBox="1"/>
          <p:nvPr/>
        </p:nvSpPr>
        <p:spPr>
          <a:xfrm>
            <a:off x="2488854" y="4334426"/>
            <a:ext cx="8115656" cy="1466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20,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5, ta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20 </a:t>
            </a:r>
            <a:r>
              <a:rPr lang="vi-VN" sz="3600" b="1" dirty="0">
                <a:solidFill>
                  <a:srgbClr val="FF0000"/>
                </a:solidFill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vi-VN" sz="3600" b="1" dirty="0">
                <a:solidFill>
                  <a:srgbClr val="FF0000"/>
                </a:solidFill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745439" y="2939379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thương là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674157" y="5668713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thương là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 build="allAtOnce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CC0561-04FF-44BA-9C54-C53E7AB3F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812771" y="834081"/>
            <a:ext cx="4392445" cy="828645"/>
            <a:chOff x="1603171" y="357115"/>
            <a:chExt cx="4392445" cy="828645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3978856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603171" y="357115"/>
              <a:ext cx="827181" cy="828645"/>
              <a:chOff x="4681214" y="1001418"/>
              <a:chExt cx="603248" cy="57911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681214" y="1001418"/>
                <a:ext cx="603248" cy="5791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777732" y="1122067"/>
                <a:ext cx="410209" cy="337819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BF3EC2-2308-4D3F-B549-ABB24B3B5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210" y="2077476"/>
            <a:ext cx="10615580" cy="32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rgbClr val="FF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6BED4-A493-494C-B4D7-91BCC3412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269906" cy="642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6FCF22-5196-42CD-B17E-B6D8E1A2E9FB}"/>
              </a:ext>
            </a:extLst>
          </p:cNvPr>
          <p:cNvSpPr txBox="1"/>
          <p:nvPr/>
        </p:nvSpPr>
        <p:spPr>
          <a:xfrm>
            <a:off x="1007697" y="4574062"/>
            <a:ext cx="10254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Xin chào các bạn, xin giới thiệu nhóm chúng mình gồm 3 người bạn: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</a:t>
            </a:r>
            <a:r>
              <a:rPr lang="vi-VN" sz="3200" dirty="0">
                <a:latin typeface="UTM Avo" panose="02040603050506020204" pitchFamily="18" charset="0"/>
              </a:rPr>
              <a:t>, số chia, thương và chúng mình chính là phép chia 20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: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5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=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4.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364F1-2B09-4722-8731-E7ED75811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2360977" y="582039"/>
            <a:ext cx="6504449" cy="3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81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0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rgbClr val="FF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6BED4-A493-494C-B4D7-91BCC3412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269906" cy="6426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6FCF22-5196-42CD-B17E-B6D8E1A2E9FB}"/>
                  </a:ext>
                </a:extLst>
              </p:cNvPr>
              <p:cNvSpPr txBox="1"/>
              <p:nvPr/>
            </p:nvSpPr>
            <p:spPr>
              <a:xfrm>
                <a:off x="1007697" y="4574062"/>
                <a:ext cx="1025451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Xin chào các bạn, xin giới thiệu nhóm chúng mình gồm 3 người bạn: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thừa số thứ nhất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thừa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số thứ hai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t</a:t>
                </a:r>
                <a:r>
                  <a:rPr lang="en-US" sz="32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ích 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chúng mình chính là phép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nhân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5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2 = 10.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6FCF22-5196-42CD-B17E-B6D8E1A2E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97" y="4574062"/>
                <a:ext cx="10254511" cy="1569660"/>
              </a:xfrm>
              <a:prstGeom prst="rect">
                <a:avLst/>
              </a:prstGeom>
              <a:blipFill>
                <a:blip r:embed="rId3"/>
                <a:stretch>
                  <a:fillRect l="-1486"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4BF3EC2-2308-4D3F-B549-ABB24B3B5A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9"/>
          <a:stretch/>
        </p:blipFill>
        <p:spPr>
          <a:xfrm>
            <a:off x="3131127" y="830567"/>
            <a:ext cx="5180487" cy="32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9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0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2000" y="3790571"/>
            <a:ext cx="4163628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, 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gang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6001" y="228132"/>
            <a:ext cx="560495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khế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trả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đưa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1452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Số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bị chia – Số chia – Thương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3 = 5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7357894" y="2833357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7238067" y="2966836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7407110" y="2868244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7323544" y="2918095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: 2 = 3</a:t>
            </a: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754720" y="252440"/>
            <a:ext cx="5289452" cy="247032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9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606886" y="320788"/>
            <a:ext cx="5465292" cy="2138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6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603380" y="212331"/>
            <a:ext cx="5289452" cy="2376557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7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751214" y="34076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6,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2,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22298" y="37108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73300" y="3652111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7686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Hẹn gặp lại các em 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ở tiết học sau.</a:t>
            </a:r>
            <a:endParaRPr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8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222769" y="3111739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F178E0-A1E1-4E12-81C5-0D696EE6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AB25EED8-33AE-4269-B41F-ECFAEF5A7E55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96FDE8C-1D2E-4E54-8FDE-A3C883C55760}"/>
              </a:ext>
            </a:extLst>
          </p:cNvPr>
          <p:cNvSpPr/>
          <p:nvPr/>
        </p:nvSpPr>
        <p:spPr>
          <a:xfrm>
            <a:off x="4582602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F92022F-A9C9-4616-80FC-988238FB204A}"/>
              </a:ext>
            </a:extLst>
          </p:cNvPr>
          <p:cNvSpPr/>
          <p:nvPr/>
        </p:nvSpPr>
        <p:spPr>
          <a:xfrm>
            <a:off x="7274930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x 6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B089B32-6416-4C74-A678-B81EDAEC1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AB25EED8-33AE-4269-B41F-ECFAEF5A7E55}"/>
              </a:ext>
            </a:extLst>
          </p:cNvPr>
          <p:cNvSpPr/>
          <p:nvPr/>
        </p:nvSpPr>
        <p:spPr>
          <a:xfrm>
            <a:off x="1902489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96FDE8C-1D2E-4E54-8FDE-A3C883C55760}"/>
              </a:ext>
            </a:extLst>
          </p:cNvPr>
          <p:cNvSpPr/>
          <p:nvPr/>
        </p:nvSpPr>
        <p:spPr>
          <a:xfrm>
            <a:off x="4594817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F92022F-A9C9-4616-80FC-988238FB204A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7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1756DB-3422-4115-B394-8AA3E0E37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6578008B-36C4-4F3E-B44B-3A3BA26950E8}"/>
              </a:ext>
            </a:extLst>
          </p:cNvPr>
          <p:cNvSpPr/>
          <p:nvPr/>
        </p:nvSpPr>
        <p:spPr>
          <a:xfrm>
            <a:off x="931799" y="366377"/>
            <a:ext cx="10667751" cy="70228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8912225" algn="l"/>
              </a:tabLst>
            </a:pP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chia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tình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huống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trong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endParaRPr lang="zh-CN" altLang="en-US" sz="2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DD3DD-53E1-4176-94DC-127DA26F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/>
        </p:blipFill>
        <p:spPr>
          <a:xfrm>
            <a:off x="2747043" y="1318146"/>
            <a:ext cx="5770628" cy="322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24E17-42D7-4128-930B-6CF5AC428E49}"/>
              </a:ext>
            </a:extLst>
          </p:cNvPr>
          <p:cNvSpPr txBox="1"/>
          <p:nvPr/>
        </p:nvSpPr>
        <p:spPr>
          <a:xfrm>
            <a:off x="3323462" y="4821565"/>
            <a:ext cx="614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        :           5          =       3</a:t>
            </a:r>
          </a:p>
        </p:txBody>
      </p:sp>
      <p:sp>
        <p:nvSpPr>
          <p:cNvPr id="8" name="Rounded Rectangle 53">
            <a:extLst>
              <a:ext uri="{FF2B5EF4-FFF2-40B4-BE49-F238E27FC236}">
                <a16:creationId xmlns:a16="http://schemas.microsoft.com/office/drawing/2014/main" id="{5B2DFF5C-C0EF-4DD0-8F6F-0B5851022225}"/>
              </a:ext>
            </a:extLst>
          </p:cNvPr>
          <p:cNvSpPr/>
          <p:nvPr/>
        </p:nvSpPr>
        <p:spPr>
          <a:xfrm>
            <a:off x="2644341" y="4820846"/>
            <a:ext cx="2016374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9" name="Down Arrow 54">
            <a:extLst>
              <a:ext uri="{FF2B5EF4-FFF2-40B4-BE49-F238E27FC236}">
                <a16:creationId xmlns:a16="http://schemas.microsoft.com/office/drawing/2014/main" id="{17D9802D-5E11-4C64-B95F-0D03F22029F7}"/>
              </a:ext>
            </a:extLst>
          </p:cNvPr>
          <p:cNvSpPr/>
          <p:nvPr/>
        </p:nvSpPr>
        <p:spPr>
          <a:xfrm flipV="1">
            <a:off x="3528956" y="4439746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0" name="Rounded Rectangle 55">
            <a:extLst>
              <a:ext uri="{FF2B5EF4-FFF2-40B4-BE49-F238E27FC236}">
                <a16:creationId xmlns:a16="http://schemas.microsoft.com/office/drawing/2014/main" id="{24791B12-7447-4383-8EAF-6EF3E8E74745}"/>
              </a:ext>
            </a:extLst>
          </p:cNvPr>
          <p:cNvSpPr/>
          <p:nvPr/>
        </p:nvSpPr>
        <p:spPr>
          <a:xfrm>
            <a:off x="4759367" y="4819478"/>
            <a:ext cx="1745981" cy="539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11" name="Down Arrow 56">
            <a:extLst>
              <a:ext uri="{FF2B5EF4-FFF2-40B4-BE49-F238E27FC236}">
                <a16:creationId xmlns:a16="http://schemas.microsoft.com/office/drawing/2014/main" id="{BF02C213-DBC0-4FCE-B62D-E5225C8AD9B0}"/>
              </a:ext>
            </a:extLst>
          </p:cNvPr>
          <p:cNvSpPr/>
          <p:nvPr/>
        </p:nvSpPr>
        <p:spPr>
          <a:xfrm flipV="1">
            <a:off x="5415512" y="4430622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ounded Rectangle 57">
            <a:extLst>
              <a:ext uri="{FF2B5EF4-FFF2-40B4-BE49-F238E27FC236}">
                <a16:creationId xmlns:a16="http://schemas.microsoft.com/office/drawing/2014/main" id="{55D5BBFB-DE30-4601-9930-68D77E831B4D}"/>
              </a:ext>
            </a:extLst>
          </p:cNvPr>
          <p:cNvSpPr/>
          <p:nvPr/>
        </p:nvSpPr>
        <p:spPr>
          <a:xfrm>
            <a:off x="6700986" y="4806948"/>
            <a:ext cx="1745981" cy="5993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Thương</a:t>
            </a:r>
            <a:endParaRPr lang="en-US" sz="24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Down Arrow 58">
            <a:extLst>
              <a:ext uri="{FF2B5EF4-FFF2-40B4-BE49-F238E27FC236}">
                <a16:creationId xmlns:a16="http://schemas.microsoft.com/office/drawing/2014/main" id="{23D571D2-9D8B-43C8-AD15-FC2377AFC5F6}"/>
              </a:ext>
            </a:extLst>
          </p:cNvPr>
          <p:cNvSpPr/>
          <p:nvPr/>
        </p:nvSpPr>
        <p:spPr>
          <a:xfrm flipV="1">
            <a:off x="7157847" y="4427216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023D8197-A561-4BF7-93B6-81700D75C146}"/>
              </a:ext>
            </a:extLst>
          </p:cNvPr>
          <p:cNvSpPr/>
          <p:nvPr/>
        </p:nvSpPr>
        <p:spPr>
          <a:xfrm>
            <a:off x="2318496" y="5543350"/>
            <a:ext cx="7842677" cy="7022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15 : 5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06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00261 -0.128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4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91 -0.12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B7343B-3EB7-4B2D-8FF2-E842D4512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-11142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14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2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48827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5274535" y="2056399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7599023" y="2035711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2458096" y="4326762"/>
            <a:ext cx="579332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14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: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F5D90-8397-4C50-A669-030E272932DD}"/>
              </a:ext>
            </a:extLst>
          </p:cNvPr>
          <p:cNvSpPr txBox="1"/>
          <p:nvPr/>
        </p:nvSpPr>
        <p:spPr>
          <a:xfrm>
            <a:off x="6841076" y="2921298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7C938-C90E-4982-88A4-A9D89B6CFBA2}"/>
              </a:ext>
            </a:extLst>
          </p:cNvPr>
          <p:cNvSpPr txBox="1"/>
          <p:nvPr/>
        </p:nvSpPr>
        <p:spPr>
          <a:xfrm>
            <a:off x="481681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206CB-EF26-4DDA-A949-D28C4A599CDB}"/>
              </a:ext>
            </a:extLst>
          </p:cNvPr>
          <p:cNvSpPr txBox="1"/>
          <p:nvPr/>
        </p:nvSpPr>
        <p:spPr>
          <a:xfrm>
            <a:off x="6733906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867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DAB47E-0154-4F3A-9C7A-251B3AA9A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30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5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37252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5272374" y="2150363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7519270" y="2108987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2462490" y="4315659"/>
            <a:ext cx="578453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30 :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F5D90-8397-4C50-A669-030E272932DD}"/>
              </a:ext>
            </a:extLst>
          </p:cNvPr>
          <p:cNvSpPr txBox="1"/>
          <p:nvPr/>
        </p:nvSpPr>
        <p:spPr>
          <a:xfrm>
            <a:off x="6755467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7C938-C90E-4982-88A4-A9D89B6CFBA2}"/>
              </a:ext>
            </a:extLst>
          </p:cNvPr>
          <p:cNvSpPr txBox="1"/>
          <p:nvPr/>
        </p:nvSpPr>
        <p:spPr>
          <a:xfrm>
            <a:off x="4678263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206CB-EF26-4DDA-A949-D28C4A599CDB}"/>
              </a:ext>
            </a:extLst>
          </p:cNvPr>
          <p:cNvSpPr txBox="1"/>
          <p:nvPr/>
        </p:nvSpPr>
        <p:spPr>
          <a:xfrm>
            <a:off x="6609212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380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671</Words>
  <Application>Microsoft Office PowerPoint</Application>
  <PresentationFormat>Widescreen</PresentationFormat>
  <Paragraphs>119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Microsoft YaHei</vt:lpstr>
      <vt:lpstr>Microsoft YaHei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华康方圆体W7(P)</vt:lpstr>
      <vt:lpstr>Office Theme</vt:lpstr>
      <vt:lpstr>Chào mừng các em  đến với tiết học môn Toán</vt:lpstr>
      <vt:lpstr>Toán Số bị chia – Số chia –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  ở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134</cp:revision>
  <dcterms:created xsi:type="dcterms:W3CDTF">2021-07-12T03:44:38Z</dcterms:created>
  <dcterms:modified xsi:type="dcterms:W3CDTF">2022-02-12T14:17:35Z</dcterms:modified>
</cp:coreProperties>
</file>