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365" r:id="rId3"/>
    <p:sldId id="366" r:id="rId4"/>
    <p:sldId id="351" r:id="rId5"/>
    <p:sldId id="256" r:id="rId6"/>
    <p:sldId id="262" r:id="rId7"/>
    <p:sldId id="306" r:id="rId8"/>
    <p:sldId id="350" r:id="rId9"/>
    <p:sldId id="367" r:id="rId10"/>
    <p:sldId id="305" r:id="rId11"/>
    <p:sldId id="352" r:id="rId12"/>
    <p:sldId id="276" r:id="rId13"/>
    <p:sldId id="314" r:id="rId14"/>
    <p:sldId id="316" r:id="rId15"/>
    <p:sldId id="317" r:id="rId16"/>
    <p:sldId id="353" r:id="rId17"/>
    <p:sldId id="359" r:id="rId18"/>
    <p:sldId id="364" r:id="rId19"/>
    <p:sldId id="361" r:id="rId20"/>
    <p:sldId id="363" r:id="rId21"/>
    <p:sldId id="362" r:id="rId22"/>
    <p:sldId id="281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2F4FD"/>
    <a:srgbClr val="00FF00"/>
    <a:srgbClr val="F6ADFF"/>
    <a:srgbClr val="FFFF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FC8D20-1DE5-0F43-8840-02DBFCBC8D31}" v="143" dt="2021-09-20T16:40:55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/>
    <p:restoredTop sz="94629"/>
  </p:normalViewPr>
  <p:slideViewPr>
    <p:cSldViewPr snapToGrid="0">
      <p:cViewPr varScale="1">
        <p:scale>
          <a:sx n="69" d="100"/>
          <a:sy n="69" d="100"/>
        </p:scale>
        <p:origin x="1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 Thuy Nga" userId="5e61f1ef-ec16-4b95-83f0-8a16fe7096de" providerId="ADAL" clId="{F2FC8D20-1DE5-0F43-8840-02DBFCBC8D31}"/>
    <pc:docChg chg="undo custSel addSld delSld modSld sldOrd">
      <pc:chgData name="Do  Thuy Nga" userId="5e61f1ef-ec16-4b95-83f0-8a16fe7096de" providerId="ADAL" clId="{F2FC8D20-1DE5-0F43-8840-02DBFCBC8D31}" dt="2021-09-20T16:40:55.873" v="536"/>
      <pc:docMkLst>
        <pc:docMk/>
      </pc:docMkLst>
      <pc:sldChg chg="modSp mod">
        <pc:chgData name="Do  Thuy Nga" userId="5e61f1ef-ec16-4b95-83f0-8a16fe7096de" providerId="ADAL" clId="{F2FC8D20-1DE5-0F43-8840-02DBFCBC8D31}" dt="2021-09-20T15:41:14.959" v="373" actId="403"/>
        <pc:sldMkLst>
          <pc:docMk/>
          <pc:sldMk cId="0" sldId="256"/>
        </pc:sldMkLst>
        <pc:spChg chg="mod">
          <ac:chgData name="Do  Thuy Nga" userId="5e61f1ef-ec16-4b95-83f0-8a16fe7096de" providerId="ADAL" clId="{F2FC8D20-1DE5-0F43-8840-02DBFCBC8D31}" dt="2021-09-20T15:41:14.959" v="373" actId="403"/>
          <ac:spMkLst>
            <pc:docMk/>
            <pc:sldMk cId="0" sldId="256"/>
            <ac:spMk id="4" creationId="{00000000-0000-0000-0000-000000000000}"/>
          </ac:spMkLst>
        </pc:spChg>
      </pc:sldChg>
      <pc:sldChg chg="del">
        <pc:chgData name="Do  Thuy Nga" userId="5e61f1ef-ec16-4b95-83f0-8a16fe7096de" providerId="ADAL" clId="{F2FC8D20-1DE5-0F43-8840-02DBFCBC8D31}" dt="2021-09-20T16:00:20.044" v="526" actId="2696"/>
        <pc:sldMkLst>
          <pc:docMk/>
          <pc:sldMk cId="0" sldId="257"/>
        </pc:sldMkLst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3511507825" sldId="257"/>
        </pc:sldMkLst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1056830034" sldId="258"/>
        </pc:sldMkLst>
      </pc:sldChg>
      <pc:sldChg chg="del">
        <pc:chgData name="Do  Thuy Nga" userId="5e61f1ef-ec16-4b95-83f0-8a16fe7096de" providerId="ADAL" clId="{F2FC8D20-1DE5-0F43-8840-02DBFCBC8D31}" dt="2021-09-20T16:38:42.521" v="527" actId="2696"/>
        <pc:sldMkLst>
          <pc:docMk/>
          <pc:sldMk cId="0" sldId="264"/>
        </pc:sldMkLst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2149275862" sldId="267"/>
        </pc:sldMkLst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539417564" sldId="268"/>
        </pc:sldMkLst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2665614450" sldId="269"/>
        </pc:sldMkLst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2497843236" sldId="270"/>
        </pc:sldMkLst>
      </pc:sldChg>
      <pc:sldChg chg="del">
        <pc:chgData name="Do  Thuy Nga" userId="5e61f1ef-ec16-4b95-83f0-8a16fe7096de" providerId="ADAL" clId="{F2FC8D20-1DE5-0F43-8840-02DBFCBC8D31}" dt="2021-09-20T15:00:28.373" v="0" actId="2696"/>
        <pc:sldMkLst>
          <pc:docMk/>
          <pc:sldMk cId="4195683552" sldId="304"/>
        </pc:sldMkLst>
      </pc:sldChg>
      <pc:sldChg chg="del">
        <pc:chgData name="Do  Thuy Nga" userId="5e61f1ef-ec16-4b95-83f0-8a16fe7096de" providerId="ADAL" clId="{F2FC8D20-1DE5-0F43-8840-02DBFCBC8D31}" dt="2021-09-20T16:38:43.004" v="528" actId="2696"/>
        <pc:sldMkLst>
          <pc:docMk/>
          <pc:sldMk cId="0" sldId="344"/>
        </pc:sldMkLst>
      </pc:sldChg>
      <pc:sldChg chg="del">
        <pc:chgData name="Do  Thuy Nga" userId="5e61f1ef-ec16-4b95-83f0-8a16fe7096de" providerId="ADAL" clId="{F2FC8D20-1DE5-0F43-8840-02DBFCBC8D31}" dt="2021-09-20T16:38:43.512" v="529" actId="2696"/>
        <pc:sldMkLst>
          <pc:docMk/>
          <pc:sldMk cId="1056830034" sldId="345"/>
        </pc:sldMkLst>
      </pc:sldChg>
      <pc:sldChg chg="del">
        <pc:chgData name="Do  Thuy Nga" userId="5e61f1ef-ec16-4b95-83f0-8a16fe7096de" providerId="ADAL" clId="{F2FC8D20-1DE5-0F43-8840-02DBFCBC8D31}" dt="2021-09-20T16:38:43.914" v="530" actId="2696"/>
        <pc:sldMkLst>
          <pc:docMk/>
          <pc:sldMk cId="812715099" sldId="346"/>
        </pc:sldMkLst>
      </pc:sldChg>
      <pc:sldChg chg="del">
        <pc:chgData name="Do  Thuy Nga" userId="5e61f1ef-ec16-4b95-83f0-8a16fe7096de" providerId="ADAL" clId="{F2FC8D20-1DE5-0F43-8840-02DBFCBC8D31}" dt="2021-09-20T16:38:44.447" v="531" actId="2696"/>
        <pc:sldMkLst>
          <pc:docMk/>
          <pc:sldMk cId="2354246109" sldId="347"/>
        </pc:sldMkLst>
      </pc:sldChg>
      <pc:sldChg chg="del">
        <pc:chgData name="Do  Thuy Nga" userId="5e61f1ef-ec16-4b95-83f0-8a16fe7096de" providerId="ADAL" clId="{F2FC8D20-1DE5-0F43-8840-02DBFCBC8D31}" dt="2021-09-20T16:38:44.861" v="532" actId="2696"/>
        <pc:sldMkLst>
          <pc:docMk/>
          <pc:sldMk cId="2149275862" sldId="348"/>
        </pc:sldMkLst>
      </pc:sldChg>
      <pc:sldChg chg="del">
        <pc:chgData name="Do  Thuy Nga" userId="5e61f1ef-ec16-4b95-83f0-8a16fe7096de" providerId="ADAL" clId="{F2FC8D20-1DE5-0F43-8840-02DBFCBC8D31}" dt="2021-09-20T16:38:45.527" v="533" actId="2696"/>
        <pc:sldMkLst>
          <pc:docMk/>
          <pc:sldMk cId="1027038658" sldId="349"/>
        </pc:sldMkLst>
      </pc:sldChg>
      <pc:sldChg chg="addSp delSp modSp new mod ord setBg modAnim">
        <pc:chgData name="Do  Thuy Nga" userId="5e61f1ef-ec16-4b95-83f0-8a16fe7096de" providerId="ADAL" clId="{F2FC8D20-1DE5-0F43-8840-02DBFCBC8D31}" dt="2021-09-20T15:40:44.795" v="368"/>
        <pc:sldMkLst>
          <pc:docMk/>
          <pc:sldMk cId="205159413" sldId="365"/>
        </pc:sldMkLst>
        <pc:spChg chg="del">
          <ac:chgData name="Do  Thuy Nga" userId="5e61f1ef-ec16-4b95-83f0-8a16fe7096de" providerId="ADAL" clId="{F2FC8D20-1DE5-0F43-8840-02DBFCBC8D31}" dt="2021-09-20T15:06:10.814" v="7" actId="478"/>
          <ac:spMkLst>
            <pc:docMk/>
            <pc:sldMk cId="205159413" sldId="365"/>
            <ac:spMk id="2" creationId="{EBF9B5F7-4349-EA4C-B1A5-79750C725E01}"/>
          </ac:spMkLst>
        </pc:spChg>
        <pc:spChg chg="del">
          <ac:chgData name="Do  Thuy Nga" userId="5e61f1ef-ec16-4b95-83f0-8a16fe7096de" providerId="ADAL" clId="{F2FC8D20-1DE5-0F43-8840-02DBFCBC8D31}" dt="2021-09-20T15:06:12.579" v="8" actId="478"/>
          <ac:spMkLst>
            <pc:docMk/>
            <pc:sldMk cId="205159413" sldId="365"/>
            <ac:spMk id="3" creationId="{1817C794-4507-CD49-A472-718912EDE2A1}"/>
          </ac:spMkLst>
        </pc:spChg>
        <pc:spChg chg="add">
          <ac:chgData name="Do  Thuy Nga" userId="5e61f1ef-ec16-4b95-83f0-8a16fe7096de" providerId="ADAL" clId="{F2FC8D20-1DE5-0F43-8840-02DBFCBC8D31}" dt="2021-09-20T15:19:44.620" v="14" actId="26606"/>
          <ac:spMkLst>
            <pc:docMk/>
            <pc:sldMk cId="205159413" sldId="365"/>
            <ac:spMk id="12" creationId="{42A4FC2C-047E-45A5-965D-8E1E3BF09BC6}"/>
          </ac:spMkLst>
        </pc:spChg>
        <pc:spChg chg="add mod">
          <ac:chgData name="Do  Thuy Nga" userId="5e61f1ef-ec16-4b95-83f0-8a16fe7096de" providerId="ADAL" clId="{F2FC8D20-1DE5-0F43-8840-02DBFCBC8D31}" dt="2021-09-20T15:37:36.759" v="342" actId="20577"/>
          <ac:spMkLst>
            <pc:docMk/>
            <pc:sldMk cId="205159413" sldId="365"/>
            <ac:spMk id="14" creationId="{86114A8C-ECC3-0C4C-B035-AC2370FF76F7}"/>
          </ac:spMkLst>
        </pc:spChg>
        <pc:picChg chg="add del mod">
          <ac:chgData name="Do  Thuy Nga" userId="5e61f1ef-ec16-4b95-83f0-8a16fe7096de" providerId="ADAL" clId="{F2FC8D20-1DE5-0F43-8840-02DBFCBC8D31}" dt="2021-09-20T15:19:33.393" v="11" actId="478"/>
          <ac:picMkLst>
            <pc:docMk/>
            <pc:sldMk cId="205159413" sldId="365"/>
            <ac:picMk id="5" creationId="{40A8D037-6F3E-2F48-95C4-F8A9146009FD}"/>
          </ac:picMkLst>
        </pc:picChg>
        <pc:picChg chg="add del mod">
          <ac:chgData name="Do  Thuy Nga" userId="5e61f1ef-ec16-4b95-83f0-8a16fe7096de" providerId="ADAL" clId="{F2FC8D20-1DE5-0F43-8840-02DBFCBC8D31}" dt="2021-09-20T15:20:15.982" v="16" actId="478"/>
          <ac:picMkLst>
            <pc:docMk/>
            <pc:sldMk cId="205159413" sldId="365"/>
            <ac:picMk id="7" creationId="{D2160D29-80FA-4349-91DC-23FDDDA8630D}"/>
          </ac:picMkLst>
        </pc:picChg>
        <pc:picChg chg="add mod">
          <ac:chgData name="Do  Thuy Nga" userId="5e61f1ef-ec16-4b95-83f0-8a16fe7096de" providerId="ADAL" clId="{F2FC8D20-1DE5-0F43-8840-02DBFCBC8D31}" dt="2021-09-20T15:22:37.070" v="40" actId="14100"/>
          <ac:picMkLst>
            <pc:docMk/>
            <pc:sldMk cId="205159413" sldId="365"/>
            <ac:picMk id="9" creationId="{30D7B51A-8BF8-9846-A1C5-C1FA7DBEB28C}"/>
          </ac:picMkLst>
        </pc:picChg>
        <pc:picChg chg="add del mod">
          <ac:chgData name="Do  Thuy Nga" userId="5e61f1ef-ec16-4b95-83f0-8a16fe7096de" providerId="ADAL" clId="{F2FC8D20-1DE5-0F43-8840-02DBFCBC8D31}" dt="2021-09-20T15:22:31.130" v="38" actId="478"/>
          <ac:picMkLst>
            <pc:docMk/>
            <pc:sldMk cId="205159413" sldId="365"/>
            <ac:picMk id="11" creationId="{691BF7D7-64DB-5B4C-8FA9-C49B370592C0}"/>
          </ac:picMkLst>
        </pc:picChg>
        <pc:picChg chg="add mod">
          <ac:chgData name="Do  Thuy Nga" userId="5e61f1ef-ec16-4b95-83f0-8a16fe7096de" providerId="ADAL" clId="{F2FC8D20-1DE5-0F43-8840-02DBFCBC8D31}" dt="2021-09-20T15:22:45.728" v="42" actId="1076"/>
          <ac:picMkLst>
            <pc:docMk/>
            <pc:sldMk cId="205159413" sldId="365"/>
            <ac:picMk id="13" creationId="{0D9E395A-C7A7-7A42-B777-5DE8FB36FB82}"/>
          </ac:picMkLst>
        </pc:picChg>
      </pc:sldChg>
      <pc:sldChg chg="addSp delSp modSp new del mod ord">
        <pc:chgData name="Do  Thuy Nga" userId="5e61f1ef-ec16-4b95-83f0-8a16fe7096de" providerId="ADAL" clId="{F2FC8D20-1DE5-0F43-8840-02DBFCBC8D31}" dt="2021-09-20T15:40:29.579" v="363" actId="2696"/>
        <pc:sldMkLst>
          <pc:docMk/>
          <pc:sldMk cId="235803150" sldId="366"/>
        </pc:sldMkLst>
        <pc:spChg chg="add mod">
          <ac:chgData name="Do  Thuy Nga" userId="5e61f1ef-ec16-4b95-83f0-8a16fe7096de" providerId="ADAL" clId="{F2FC8D20-1DE5-0F43-8840-02DBFCBC8D31}" dt="2021-09-20T15:38:34.259" v="352" actId="207"/>
          <ac:spMkLst>
            <pc:docMk/>
            <pc:sldMk cId="235803150" sldId="366"/>
            <ac:spMk id="6" creationId="{F316C031-7F4A-9048-86BA-D253BD1E498C}"/>
          </ac:spMkLst>
        </pc:spChg>
        <pc:spChg chg="add mod">
          <ac:chgData name="Do  Thuy Nga" userId="5e61f1ef-ec16-4b95-83f0-8a16fe7096de" providerId="ADAL" clId="{F2FC8D20-1DE5-0F43-8840-02DBFCBC8D31}" dt="2021-09-20T15:38:21.022" v="350" actId="167"/>
          <ac:spMkLst>
            <pc:docMk/>
            <pc:sldMk cId="235803150" sldId="366"/>
            <ac:spMk id="7" creationId="{1B08B79C-657B-1949-A1CD-ADE53B9A9C1A}"/>
          </ac:spMkLst>
        </pc:spChg>
        <pc:picChg chg="add del mod modCrop">
          <ac:chgData name="Do  Thuy Nga" userId="5e61f1ef-ec16-4b95-83f0-8a16fe7096de" providerId="ADAL" clId="{F2FC8D20-1DE5-0F43-8840-02DBFCBC8D31}" dt="2021-09-20T15:27:32.697" v="116" actId="478"/>
          <ac:picMkLst>
            <pc:docMk/>
            <pc:sldMk cId="235803150" sldId="366"/>
            <ac:picMk id="3" creationId="{688D7BE2-1B47-C243-ADA5-EF0D75BFB4CF}"/>
          </ac:picMkLst>
        </pc:picChg>
        <pc:picChg chg="add del mod modCrop">
          <ac:chgData name="Do  Thuy Nga" userId="5e61f1ef-ec16-4b95-83f0-8a16fe7096de" providerId="ADAL" clId="{F2FC8D20-1DE5-0F43-8840-02DBFCBC8D31}" dt="2021-09-20T15:35:46.468" v="126" actId="478"/>
          <ac:picMkLst>
            <pc:docMk/>
            <pc:sldMk cId="235803150" sldId="366"/>
            <ac:picMk id="5" creationId="{0453FCD2-C9BD-B04D-A315-BB5ABC446D0D}"/>
          </ac:picMkLst>
        </pc:picChg>
        <pc:picChg chg="add del mod">
          <ac:chgData name="Do  Thuy Nga" userId="5e61f1ef-ec16-4b95-83f0-8a16fe7096de" providerId="ADAL" clId="{F2FC8D20-1DE5-0F43-8840-02DBFCBC8D31}" dt="2021-09-20T15:39:44.326" v="358" actId="931"/>
          <ac:picMkLst>
            <pc:docMk/>
            <pc:sldMk cId="235803150" sldId="366"/>
            <ac:picMk id="9" creationId="{21B24215-BCA4-E24F-894C-054F2EA17C03}"/>
          </ac:picMkLst>
        </pc:picChg>
        <pc:picChg chg="add mod">
          <ac:chgData name="Do  Thuy Nga" userId="5e61f1ef-ec16-4b95-83f0-8a16fe7096de" providerId="ADAL" clId="{F2FC8D20-1DE5-0F43-8840-02DBFCBC8D31}" dt="2021-09-20T15:40:05.716" v="362" actId="962"/>
          <ac:picMkLst>
            <pc:docMk/>
            <pc:sldMk cId="235803150" sldId="366"/>
            <ac:picMk id="11" creationId="{0FCECE1B-C15A-F745-8BAE-1E61DFF956AC}"/>
          </ac:picMkLst>
        </pc:picChg>
      </pc:sldChg>
      <pc:sldChg chg="addSp delSp modSp new mod setBg delAnim modAnim">
        <pc:chgData name="Do  Thuy Nga" userId="5e61f1ef-ec16-4b95-83f0-8a16fe7096de" providerId="ADAL" clId="{F2FC8D20-1DE5-0F43-8840-02DBFCBC8D31}" dt="2021-09-20T16:40:55.873" v="536"/>
        <pc:sldMkLst>
          <pc:docMk/>
          <pc:sldMk cId="359932773" sldId="366"/>
        </pc:sldMkLst>
        <pc:spChg chg="del mod">
          <ac:chgData name="Do  Thuy Nga" userId="5e61f1ef-ec16-4b95-83f0-8a16fe7096de" providerId="ADAL" clId="{F2FC8D20-1DE5-0F43-8840-02DBFCBC8D31}" dt="2021-09-20T15:50:43.631" v="380" actId="478"/>
          <ac:spMkLst>
            <pc:docMk/>
            <pc:sldMk cId="359932773" sldId="366"/>
            <ac:spMk id="2" creationId="{87955512-717A-D548-A81B-1EBF152E8EBB}"/>
          </ac:spMkLst>
        </pc:spChg>
        <pc:spChg chg="del mod">
          <ac:chgData name="Do  Thuy Nga" userId="5e61f1ef-ec16-4b95-83f0-8a16fe7096de" providerId="ADAL" clId="{F2FC8D20-1DE5-0F43-8840-02DBFCBC8D31}" dt="2021-09-20T15:50:48.736" v="382" actId="478"/>
          <ac:spMkLst>
            <pc:docMk/>
            <pc:sldMk cId="359932773" sldId="366"/>
            <ac:spMk id="3" creationId="{55027775-19B4-DD43-B18D-D11C71EB4943}"/>
          </ac:spMkLst>
        </pc:spChg>
        <pc:spChg chg="add mod">
          <ac:chgData name="Do  Thuy Nga" userId="5e61f1ef-ec16-4b95-83f0-8a16fe7096de" providerId="ADAL" clId="{F2FC8D20-1DE5-0F43-8840-02DBFCBC8D31}" dt="2021-09-20T15:53:19.910" v="489" actId="1076"/>
          <ac:spMkLst>
            <pc:docMk/>
            <pc:sldMk cId="359932773" sldId="366"/>
            <ac:spMk id="6" creationId="{DE047487-36E4-FF46-A9CB-D5DFEF0400C1}"/>
          </ac:spMkLst>
        </pc:spChg>
        <pc:spChg chg="add del">
          <ac:chgData name="Do  Thuy Nga" userId="5e61f1ef-ec16-4b95-83f0-8a16fe7096de" providerId="ADAL" clId="{F2FC8D20-1DE5-0F43-8840-02DBFCBC8D31}" dt="2021-09-20T15:50:51.714" v="383" actId="26606"/>
          <ac:spMkLst>
            <pc:docMk/>
            <pc:sldMk cId="359932773" sldId="366"/>
            <ac:spMk id="10" creationId="{C1DD1A8A-57D5-4A81-AD04-532B043C5611}"/>
          </ac:spMkLst>
        </pc:spChg>
        <pc:spChg chg="add del">
          <ac:chgData name="Do  Thuy Nga" userId="5e61f1ef-ec16-4b95-83f0-8a16fe7096de" providerId="ADAL" clId="{F2FC8D20-1DE5-0F43-8840-02DBFCBC8D31}" dt="2021-09-20T15:50:51.714" v="383" actId="26606"/>
          <ac:spMkLst>
            <pc:docMk/>
            <pc:sldMk cId="359932773" sldId="366"/>
            <ac:spMk id="12" creationId="{007891EC-4501-44ED-A8C8-B11B6DB767AB}"/>
          </ac:spMkLst>
        </pc:spChg>
        <pc:spChg chg="add">
          <ac:chgData name="Do  Thuy Nga" userId="5e61f1ef-ec16-4b95-83f0-8a16fe7096de" providerId="ADAL" clId="{F2FC8D20-1DE5-0F43-8840-02DBFCBC8D31}" dt="2021-09-20T15:50:51.714" v="383" actId="26606"/>
          <ac:spMkLst>
            <pc:docMk/>
            <pc:sldMk cId="359932773" sldId="366"/>
            <ac:spMk id="17" creationId="{940F20C4-574D-4AD1-A244-96E69925EC90}"/>
          </ac:spMkLst>
        </pc:spChg>
        <pc:grpChg chg="add">
          <ac:chgData name="Do  Thuy Nga" userId="5e61f1ef-ec16-4b95-83f0-8a16fe7096de" providerId="ADAL" clId="{F2FC8D20-1DE5-0F43-8840-02DBFCBC8D31}" dt="2021-09-20T15:55:31.319" v="506" actId="164"/>
          <ac:grpSpMkLst>
            <pc:docMk/>
            <pc:sldMk cId="359932773" sldId="366"/>
            <ac:grpSpMk id="9" creationId="{AF1C230A-C2FA-5848-A415-55F824EAFA4C}"/>
          </ac:grpSpMkLst>
        </pc:grpChg>
        <pc:grpChg chg="add">
          <ac:chgData name="Do  Thuy Nga" userId="5e61f1ef-ec16-4b95-83f0-8a16fe7096de" providerId="ADAL" clId="{F2FC8D20-1DE5-0F43-8840-02DBFCBC8D31}" dt="2021-09-20T15:50:51.714" v="383" actId="26606"/>
          <ac:grpSpMkLst>
            <pc:docMk/>
            <pc:sldMk cId="359932773" sldId="366"/>
            <ac:grpSpMk id="19" creationId="{9A7CC453-6F47-4427-B67D-37E65A92C553}"/>
          </ac:grpSpMkLst>
        </pc:grpChg>
        <pc:picChg chg="add mod ord">
          <ac:chgData name="Do  Thuy Nga" userId="5e61f1ef-ec16-4b95-83f0-8a16fe7096de" providerId="ADAL" clId="{F2FC8D20-1DE5-0F43-8840-02DBFCBC8D31}" dt="2021-09-20T15:50:54.692" v="384" actId="1076"/>
          <ac:picMkLst>
            <pc:docMk/>
            <pc:sldMk cId="359932773" sldId="366"/>
            <ac:picMk id="5" creationId="{D9CF60C0-739B-0843-B61E-D8BDD1CDF23B}"/>
          </ac:picMkLst>
        </pc:picChg>
        <pc:picChg chg="add mod">
          <ac:chgData name="Do  Thuy Nga" userId="5e61f1ef-ec16-4b95-83f0-8a16fe7096de" providerId="ADAL" clId="{F2FC8D20-1DE5-0F43-8840-02DBFCBC8D31}" dt="2021-09-20T16:40:55.873" v="536"/>
          <ac:picMkLst>
            <pc:docMk/>
            <pc:sldMk cId="359932773" sldId="366"/>
            <ac:picMk id="8" creationId="{9B998401-00AF-A047-B633-CB9930E1BF66}"/>
          </ac:picMkLst>
        </pc:picChg>
        <pc:picChg chg="add mod">
          <ac:chgData name="Do  Thuy Nga" userId="5e61f1ef-ec16-4b95-83f0-8a16fe7096de" providerId="ADAL" clId="{F2FC8D20-1DE5-0F43-8840-02DBFCBC8D31}" dt="2021-09-20T15:57:36.962" v="521"/>
          <ac:picMkLst>
            <pc:docMk/>
            <pc:sldMk cId="359932773" sldId="366"/>
            <ac:picMk id="11" creationId="{8B91A079-83E1-F74E-8784-1E5294B3D88D}"/>
          </ac:picMkLst>
        </pc:picChg>
      </pc:sldChg>
      <pc:sldChg chg="add del setBg">
        <pc:chgData name="Do  Thuy Nga" userId="5e61f1ef-ec16-4b95-83f0-8a16fe7096de" providerId="ADAL" clId="{F2FC8D20-1DE5-0F43-8840-02DBFCBC8D31}" dt="2021-09-20T16:38:58.356" v="535"/>
        <pc:sldMkLst>
          <pc:docMk/>
          <pc:sldMk cId="271816353" sldId="367"/>
        </pc:sldMkLst>
      </pc:sldChg>
      <pc:sldMasterChg chg="delSldLayout">
        <pc:chgData name="Do  Thuy Nga" userId="5e61f1ef-ec16-4b95-83f0-8a16fe7096de" providerId="ADAL" clId="{F2FC8D20-1DE5-0F43-8840-02DBFCBC8D31}" dt="2021-09-20T16:38:45.527" v="533" actId="2696"/>
        <pc:sldMasterMkLst>
          <pc:docMk/>
          <pc:sldMasterMk cId="0" sldId="2147483648"/>
        </pc:sldMasterMkLst>
        <pc:sldLayoutChg chg="del">
          <pc:chgData name="Do  Thuy Nga" userId="5e61f1ef-ec16-4b95-83f0-8a16fe7096de" providerId="ADAL" clId="{F2FC8D20-1DE5-0F43-8840-02DBFCBC8D31}" dt="2021-09-20T16:38:45.527" v="533" actId="2696"/>
          <pc:sldLayoutMkLst>
            <pc:docMk/>
            <pc:sldMasterMk cId="0" sldId="2147483648"/>
            <pc:sldLayoutMk cId="198199306" sldId="214748372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492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719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00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94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32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4" r:id="rId3"/>
    <p:sldLayoutId id="2147483722" r:id="rId4"/>
    <p:sldLayoutId id="2147483721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6" r:id="rId11"/>
    <p:sldLayoutId id="2147483694" r:id="rId12"/>
    <p:sldLayoutId id="2147483693" r:id="rId13"/>
    <p:sldLayoutId id="2147483692" r:id="rId14"/>
    <p:sldLayoutId id="2147483691" r:id="rId15"/>
    <p:sldLayoutId id="2147483687" r:id="rId16"/>
    <p:sldLayoutId id="2147483665" r:id="rId17"/>
    <p:sldLayoutId id="2147483728" r:id="rId18"/>
    <p:sldLayoutId id="2147483727" r:id="rId19"/>
    <p:sldLayoutId id="2147483720" r:id="rId20"/>
    <p:sldLayoutId id="2147483719" r:id="rId21"/>
    <p:sldLayoutId id="2147483718" r:id="rId22"/>
    <p:sldLayoutId id="2147483717" r:id="rId23"/>
    <p:sldLayoutId id="2147483716" r:id="rId24"/>
    <p:sldLayoutId id="2147483715" r:id="rId25"/>
    <p:sldLayoutId id="2147483714" r:id="rId26"/>
    <p:sldLayoutId id="2147483713" r:id="rId27"/>
    <p:sldLayoutId id="2147483712" r:id="rId28"/>
    <p:sldLayoutId id="2147483711" r:id="rId29"/>
    <p:sldLayoutId id="2147483710" r:id="rId30"/>
    <p:sldLayoutId id="2147483709" r:id="rId31"/>
    <p:sldLayoutId id="2147483708" r:id="rId32"/>
    <p:sldLayoutId id="2147483707" r:id="rId33"/>
    <p:sldLayoutId id="2147483706" r:id="rId34"/>
    <p:sldLayoutId id="2147483705" r:id="rId35"/>
    <p:sldLayoutId id="2147483704" r:id="rId36"/>
    <p:sldLayoutId id="2147483703" r:id="rId37"/>
    <p:sldLayoutId id="2147483697" r:id="rId38"/>
    <p:sldLayoutId id="2147483695" r:id="rId39"/>
    <p:sldLayoutId id="2147483689" r:id="rId40"/>
    <p:sldLayoutId id="2147483688" r:id="rId41"/>
    <p:sldLayoutId id="2147483686" r:id="rId42"/>
    <p:sldLayoutId id="2147483685" r:id="rId43"/>
    <p:sldLayoutId id="2147483684" r:id="rId44"/>
    <p:sldLayoutId id="2147483683" r:id="rId45"/>
    <p:sldLayoutId id="2147483682" r:id="rId46"/>
    <p:sldLayoutId id="2147483681" r:id="rId47"/>
    <p:sldLayoutId id="2147483680" r:id="rId48"/>
    <p:sldLayoutId id="214748366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media" Target="../media/media5.wav"/><Relationship Id="rId7" Type="http://schemas.openxmlformats.org/officeDocument/2006/relationships/image" Target="../media/image3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9.png"/><Relationship Id="rId4" Type="http://schemas.openxmlformats.org/officeDocument/2006/relationships/audio" Target="../media/media5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&#272;a&#768;o%20va&#768;ng.pptx" TargetMode="Externa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image" Target="../media/image3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0D7B51A-8BF8-9846-A1C5-C1FA7DBEB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99604"/>
          </a:xfrm>
          <a:prstGeom prst="rect">
            <a:avLst/>
          </a:prstGeom>
        </p:spPr>
      </p:pic>
      <p:pic>
        <p:nvPicPr>
          <p:cNvPr id="13" name="Giai-dieu-mo-dau-vui-ve-ngan-www_tiengdong_com" descr="Giai-dieu-mo-dau-vui-ve-ngan-www_tiengdong_com">
            <a:hlinkClick r:id="" action="ppaction://media"/>
            <a:extLst>
              <a:ext uri="{FF2B5EF4-FFF2-40B4-BE49-F238E27FC236}">
                <a16:creationId xmlns:a16="http://schemas.microsoft.com/office/drawing/2014/main" id="{0D9E395A-C7A7-7A42-B777-5DE8FB36F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199683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114A8C-ECC3-0C4C-B035-AC2370FF76F7}"/>
              </a:ext>
            </a:extLst>
          </p:cNvPr>
          <p:cNvSpPr txBox="1"/>
          <p:nvPr/>
        </p:nvSpPr>
        <p:spPr>
          <a:xfrm>
            <a:off x="2211859" y="2780270"/>
            <a:ext cx="85508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Nunito Black" pitchFamily="2" charset="77"/>
              </a:rPr>
              <a:t>T</a:t>
            </a:r>
            <a:r>
              <a:rPr lang="en-VN" sz="115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Nunito Black" pitchFamily="2" charset="77"/>
              </a:rPr>
              <a:t>oán lớp 2</a:t>
            </a:r>
          </a:p>
        </p:txBody>
      </p:sp>
    </p:spTree>
    <p:extLst>
      <p:ext uri="{BB962C8B-B14F-4D97-AF65-F5344CB8AC3E}">
        <p14:creationId xmlns:p14="http://schemas.microsoft.com/office/powerpoint/2010/main" val="2051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 numSld="2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3276" y="2091488"/>
            <a:ext cx="80105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 - 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467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AB4553-C199-410F-AAFA-748501A849A3}"/>
              </a:ext>
            </a:extLst>
          </p:cNvPr>
          <p:cNvSpPr/>
          <p:nvPr/>
        </p:nvSpPr>
        <p:spPr>
          <a:xfrm>
            <a:off x="867440" y="149087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22A1F5A-1C53-48CB-9828-F261F6039640}"/>
              </a:ext>
            </a:extLst>
          </p:cNvPr>
          <p:cNvGrpSpPr/>
          <p:nvPr/>
        </p:nvGrpSpPr>
        <p:grpSpPr>
          <a:xfrm>
            <a:off x="1285583" y="118820"/>
            <a:ext cx="2256817" cy="890335"/>
            <a:chOff x="1145582" y="356727"/>
            <a:chExt cx="2236542" cy="804658"/>
          </a:xfrm>
        </p:grpSpPr>
        <p:sp>
          <p:nvSpPr>
            <p:cNvPr id="65" name="Flowchart: Alternate Process 64">
              <a:extLst>
                <a:ext uri="{FF2B5EF4-FFF2-40B4-BE49-F238E27FC236}">
                  <a16:creationId xmlns:a16="http://schemas.microsoft.com/office/drawing/2014/main" id="{66B80826-5E00-4DF7-990D-0EB7AF1AA2A5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180B546-A725-42F2-951E-7AE85BF65FA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id="{0E6A538D-0B41-45D0-9570-50E3DE87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40580"/>
              </p:ext>
            </p:extLst>
          </p:nvPr>
        </p:nvGraphicFramePr>
        <p:xfrm>
          <a:off x="979656" y="161109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:a16="http://schemas.microsoft.com/office/drawing/2014/main" id="{4886D3DC-51E2-442E-84C8-831F6616EF9B}"/>
              </a:ext>
            </a:extLst>
          </p:cNvPr>
          <p:cNvSpPr/>
          <p:nvPr/>
        </p:nvSpPr>
        <p:spPr>
          <a:xfrm>
            <a:off x="1085233" y="176223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A87D07B-4696-436A-AC1C-18B1911AEED5}"/>
              </a:ext>
            </a:extLst>
          </p:cNvPr>
          <p:cNvSpPr/>
          <p:nvPr/>
        </p:nvSpPr>
        <p:spPr>
          <a:xfrm>
            <a:off x="177315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6D802C3-89B1-449E-B3A4-19E61B7AE514}"/>
              </a:ext>
            </a:extLst>
          </p:cNvPr>
          <p:cNvSpPr/>
          <p:nvPr/>
        </p:nvSpPr>
        <p:spPr>
          <a:xfrm>
            <a:off x="238546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262C88D-1B1B-450B-896D-2C5EC714EB6C}"/>
              </a:ext>
            </a:extLst>
          </p:cNvPr>
          <p:cNvSpPr/>
          <p:nvPr/>
        </p:nvSpPr>
        <p:spPr>
          <a:xfrm>
            <a:off x="2997774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56C2904-B86E-4A74-A86C-5ED8B5945FAD}"/>
              </a:ext>
            </a:extLst>
          </p:cNvPr>
          <p:cNvSpPr/>
          <p:nvPr/>
        </p:nvSpPr>
        <p:spPr>
          <a:xfrm>
            <a:off x="3610187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2BDE83E-BF6E-4452-923F-38E2F6949058}"/>
              </a:ext>
            </a:extLst>
          </p:cNvPr>
          <p:cNvSpPr/>
          <p:nvPr/>
        </p:nvSpPr>
        <p:spPr>
          <a:xfrm>
            <a:off x="1095587" y="240863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ABF626B-A1CB-456C-AD16-5D1D54F37A70}"/>
              </a:ext>
            </a:extLst>
          </p:cNvPr>
          <p:cNvSpPr/>
          <p:nvPr/>
        </p:nvSpPr>
        <p:spPr>
          <a:xfrm>
            <a:off x="178350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1E7AFBB-B92B-4D49-B605-C0E50AC68283}"/>
              </a:ext>
            </a:extLst>
          </p:cNvPr>
          <p:cNvSpPr/>
          <p:nvPr/>
        </p:nvSpPr>
        <p:spPr>
          <a:xfrm>
            <a:off x="239581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39C643-1E49-43B4-93E0-8889EFD3D2CE}"/>
              </a:ext>
            </a:extLst>
          </p:cNvPr>
          <p:cNvSpPr/>
          <p:nvPr/>
        </p:nvSpPr>
        <p:spPr>
          <a:xfrm>
            <a:off x="3008128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5EF3C34-4388-4B8B-8B1C-8FB905FC7DF3}"/>
              </a:ext>
            </a:extLst>
          </p:cNvPr>
          <p:cNvSpPr/>
          <p:nvPr/>
        </p:nvSpPr>
        <p:spPr>
          <a:xfrm>
            <a:off x="48958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E9C6ACC-2E81-4153-96E9-7CBCEA35137E}"/>
              </a:ext>
            </a:extLst>
          </p:cNvPr>
          <p:cNvSpPr/>
          <p:nvPr/>
        </p:nvSpPr>
        <p:spPr>
          <a:xfrm>
            <a:off x="5508300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A196D0-C3AC-4875-A470-DEEE38D5B1D7}"/>
              </a:ext>
            </a:extLst>
          </p:cNvPr>
          <p:cNvSpPr/>
          <p:nvPr/>
        </p:nvSpPr>
        <p:spPr>
          <a:xfrm>
            <a:off x="4264577" y="1717550"/>
            <a:ext cx="496301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ECCCA86-6E68-46C9-B79D-CBAFAE6D9C58}"/>
              </a:ext>
            </a:extLst>
          </p:cNvPr>
          <p:cNvSpPr/>
          <p:nvPr/>
        </p:nvSpPr>
        <p:spPr>
          <a:xfrm>
            <a:off x="4322732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C9ACB-3A75-4F66-BCE3-599EDCA2E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2188785"/>
            <a:ext cx="1040381" cy="63016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E32B7C29-F3EE-4B05-A7D5-50550100578A}"/>
              </a:ext>
            </a:extLst>
          </p:cNvPr>
          <p:cNvSpPr/>
          <p:nvPr/>
        </p:nvSpPr>
        <p:spPr>
          <a:xfrm>
            <a:off x="867440" y="3988712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3" name="Table 20">
            <a:extLst>
              <a:ext uri="{FF2B5EF4-FFF2-40B4-BE49-F238E27FC236}">
                <a16:creationId xmlns:a16="http://schemas.microsoft.com/office/drawing/2014/main" id="{2F806E0D-968D-4936-B96C-FE1E44BC4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240502"/>
              </p:ext>
            </p:extLst>
          </p:nvPr>
        </p:nvGraphicFramePr>
        <p:xfrm>
          <a:off x="979656" y="4108941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94" name="Oval 93">
            <a:extLst>
              <a:ext uri="{FF2B5EF4-FFF2-40B4-BE49-F238E27FC236}">
                <a16:creationId xmlns:a16="http://schemas.microsoft.com/office/drawing/2014/main" id="{604AA440-5CFB-488A-A7ED-88B53ECB0F08}"/>
              </a:ext>
            </a:extLst>
          </p:cNvPr>
          <p:cNvSpPr/>
          <p:nvPr/>
        </p:nvSpPr>
        <p:spPr>
          <a:xfrm>
            <a:off x="1085233" y="4260074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8E6CFF0-2D33-4BC6-9764-8E62D1AF7AA4}"/>
              </a:ext>
            </a:extLst>
          </p:cNvPr>
          <p:cNvSpPr/>
          <p:nvPr/>
        </p:nvSpPr>
        <p:spPr>
          <a:xfrm>
            <a:off x="1773153" y="4260073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A738AF4-4295-45D6-BDDD-C2485CCC719D}"/>
              </a:ext>
            </a:extLst>
          </p:cNvPr>
          <p:cNvSpPr/>
          <p:nvPr/>
        </p:nvSpPr>
        <p:spPr>
          <a:xfrm>
            <a:off x="2385463" y="4260073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74DB255-7791-414D-A6A9-481248502A3C}"/>
              </a:ext>
            </a:extLst>
          </p:cNvPr>
          <p:cNvSpPr/>
          <p:nvPr/>
        </p:nvSpPr>
        <p:spPr>
          <a:xfrm>
            <a:off x="2997774" y="4260073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9AF18EC-617C-4FA3-BE16-0EF8474E1A3F}"/>
              </a:ext>
            </a:extLst>
          </p:cNvPr>
          <p:cNvSpPr/>
          <p:nvPr/>
        </p:nvSpPr>
        <p:spPr>
          <a:xfrm>
            <a:off x="3610187" y="4260073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E172F6D-4A6D-4099-9480-5C8A73181C35}"/>
              </a:ext>
            </a:extLst>
          </p:cNvPr>
          <p:cNvSpPr/>
          <p:nvPr/>
        </p:nvSpPr>
        <p:spPr>
          <a:xfrm>
            <a:off x="1095587" y="4906478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69AC26C-DD24-4AF4-B612-B65E0E6810BF}"/>
              </a:ext>
            </a:extLst>
          </p:cNvPr>
          <p:cNvSpPr/>
          <p:nvPr/>
        </p:nvSpPr>
        <p:spPr>
          <a:xfrm>
            <a:off x="1783507" y="4906477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3057060-8A18-45A5-83EA-DAD94E732985}"/>
              </a:ext>
            </a:extLst>
          </p:cNvPr>
          <p:cNvSpPr/>
          <p:nvPr/>
        </p:nvSpPr>
        <p:spPr>
          <a:xfrm>
            <a:off x="2395817" y="4906477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992C6E0-CC49-4C8D-8B27-A4699262150F}"/>
              </a:ext>
            </a:extLst>
          </p:cNvPr>
          <p:cNvSpPr/>
          <p:nvPr/>
        </p:nvSpPr>
        <p:spPr>
          <a:xfrm>
            <a:off x="5508300" y="4260073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8A0001E-C5C0-4F88-B991-079274144C77}"/>
              </a:ext>
            </a:extLst>
          </p:cNvPr>
          <p:cNvSpPr/>
          <p:nvPr/>
        </p:nvSpPr>
        <p:spPr>
          <a:xfrm>
            <a:off x="4264577" y="4215392"/>
            <a:ext cx="1115424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87348E8-B210-4DCE-850C-4BD3961B3B1C}"/>
              </a:ext>
            </a:extLst>
          </p:cNvPr>
          <p:cNvSpPr/>
          <p:nvPr/>
        </p:nvSpPr>
        <p:spPr>
          <a:xfrm>
            <a:off x="4322732" y="4260073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E34971C5-D495-4747-8B90-F64F102307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4686627"/>
            <a:ext cx="1369918" cy="630168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558CC7BF-92B6-418D-9B5E-C5B9EBD0E066}"/>
              </a:ext>
            </a:extLst>
          </p:cNvPr>
          <p:cNvSpPr/>
          <p:nvPr/>
        </p:nvSpPr>
        <p:spPr>
          <a:xfrm>
            <a:off x="4895887" y="4260073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F8E9B8D-97CC-40DA-9B1F-34D7D8DD5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7323" y="1182291"/>
            <a:ext cx="1474677" cy="2278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4FA757-E4A7-454E-94C7-1E4BF72E9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1954" y="4059758"/>
            <a:ext cx="976313" cy="2102828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2381062E-93FC-4352-A460-9D88EDE2995A}"/>
              </a:ext>
            </a:extLst>
          </p:cNvPr>
          <p:cNvSpPr/>
          <p:nvPr/>
        </p:nvSpPr>
        <p:spPr>
          <a:xfrm>
            <a:off x="6459619" y="1259423"/>
            <a:ext cx="4257704" cy="166085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248;p5">
            <a:extLst>
              <a:ext uri="{FF2B5EF4-FFF2-40B4-BE49-F238E27FC236}">
                <a16:creationId xmlns:a16="http://schemas.microsoft.com/office/drawing/2014/main" id="{F9092383-EACA-49A5-9C01-552CF497C83F}"/>
              </a:ext>
            </a:extLst>
          </p:cNvPr>
          <p:cNvSpPr txBox="1"/>
          <p:nvPr/>
        </p:nvSpPr>
        <p:spPr>
          <a:xfrm>
            <a:off x="6807644" y="1453234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cộng  </a:t>
            </a:r>
            <a:r>
              <a:rPr lang="en-US" sz="2800" b="1" i="0" u="none" strike="noStrike" cap="none" dirty="0" smtClean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48;p5">
            <a:extLst>
              <a:ext uri="{FF2B5EF4-FFF2-40B4-BE49-F238E27FC236}">
                <a16:creationId xmlns:a16="http://schemas.microsoft.com/office/drawing/2014/main" id="{2CFFACC6-CC57-4102-B733-9FF33A566B2C}"/>
              </a:ext>
            </a:extLst>
          </p:cNvPr>
          <p:cNvSpPr txBox="1"/>
          <p:nvPr/>
        </p:nvSpPr>
        <p:spPr>
          <a:xfrm>
            <a:off x="6504278" y="2059723"/>
            <a:ext cx="3519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39EB91EB-86B2-474F-B3F7-4721136B29EB}"/>
              </a:ext>
            </a:extLst>
          </p:cNvPr>
          <p:cNvSpPr/>
          <p:nvPr/>
        </p:nvSpPr>
        <p:spPr>
          <a:xfrm>
            <a:off x="6547849" y="4122666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Google Shape;248;p5">
            <a:extLst>
              <a:ext uri="{FF2B5EF4-FFF2-40B4-BE49-F238E27FC236}">
                <a16:creationId xmlns:a16="http://schemas.microsoft.com/office/drawing/2014/main" id="{A797657A-95DA-4D39-A93C-8118CC6BBAAB}"/>
              </a:ext>
            </a:extLst>
          </p:cNvPr>
          <p:cNvSpPr txBox="1"/>
          <p:nvPr/>
        </p:nvSpPr>
        <p:spPr>
          <a:xfrm>
            <a:off x="6783305" y="4303690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248;p5">
            <a:extLst>
              <a:ext uri="{FF2B5EF4-FFF2-40B4-BE49-F238E27FC236}">
                <a16:creationId xmlns:a16="http://schemas.microsoft.com/office/drawing/2014/main" id="{892FF911-32D0-466D-B025-9092EE4B7170}"/>
              </a:ext>
            </a:extLst>
          </p:cNvPr>
          <p:cNvSpPr txBox="1"/>
          <p:nvPr/>
        </p:nvSpPr>
        <p:spPr>
          <a:xfrm>
            <a:off x="6225177" y="4881816"/>
            <a:ext cx="4001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7E8641F-0CE2-2540-82CB-BF0E67705E95}"/>
              </a:ext>
            </a:extLst>
          </p:cNvPr>
          <p:cNvSpPr/>
          <p:nvPr/>
        </p:nvSpPr>
        <p:spPr>
          <a:xfrm>
            <a:off x="8234029" y="2089310"/>
            <a:ext cx="549753" cy="466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Nunito Black" pitchFamily="2" charset="77"/>
              </a:rPr>
              <a:t>2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A56B2CB9-F6A1-7E44-92C4-D8FFCE9535AE}"/>
              </a:ext>
            </a:extLst>
          </p:cNvPr>
          <p:cNvSpPr/>
          <p:nvPr/>
        </p:nvSpPr>
        <p:spPr>
          <a:xfrm>
            <a:off x="9778377" y="2032971"/>
            <a:ext cx="682342" cy="5231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A8DA4-9EC1-D144-BAE3-049EDF486522}"/>
              </a:ext>
            </a:extLst>
          </p:cNvPr>
          <p:cNvSpPr txBox="1"/>
          <p:nvPr/>
        </p:nvSpPr>
        <p:spPr>
          <a:xfrm>
            <a:off x="2027088" y="3136612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Nunito Black" pitchFamily="2" charset="77"/>
              </a:rPr>
              <a:t>9 + 3 = 12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C508C2A-A7A6-B148-AF5E-09FD71815AF6}"/>
              </a:ext>
            </a:extLst>
          </p:cNvPr>
          <p:cNvSpPr/>
          <p:nvPr/>
        </p:nvSpPr>
        <p:spPr>
          <a:xfrm>
            <a:off x="8196703" y="4315213"/>
            <a:ext cx="530225" cy="447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Nunito Black" pitchFamily="2" charset="77"/>
              </a:rPr>
              <a:t>2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17212F8-ECFF-B64F-A556-C0DCC27A1EFE}"/>
              </a:ext>
            </a:extLst>
          </p:cNvPr>
          <p:cNvSpPr/>
          <p:nvPr/>
        </p:nvSpPr>
        <p:spPr>
          <a:xfrm>
            <a:off x="8196702" y="4937389"/>
            <a:ext cx="530225" cy="447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Nunito Black" pitchFamily="2" charset="77"/>
              </a:rPr>
              <a:t>1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401A979C-900F-3749-9FFD-0BDA0E6ADBC4}"/>
              </a:ext>
            </a:extLst>
          </p:cNvPr>
          <p:cNvSpPr/>
          <p:nvPr/>
        </p:nvSpPr>
        <p:spPr>
          <a:xfrm>
            <a:off x="9797933" y="4882829"/>
            <a:ext cx="682342" cy="5231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BBEE04A-A449-544D-AE9E-2819115AB404}"/>
              </a:ext>
            </a:extLst>
          </p:cNvPr>
          <p:cNvSpPr txBox="1"/>
          <p:nvPr/>
        </p:nvSpPr>
        <p:spPr>
          <a:xfrm>
            <a:off x="2027088" y="5665053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C00000"/>
                </a:solidFill>
                <a:latin typeface="Nunito Black" pitchFamily="2" charset="77"/>
              </a:rPr>
              <a:t>8 + 3 = 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13339" y="1490869"/>
            <a:ext cx="530225" cy="447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85BEE1E-6707-BD40-B6B4-8EF939A2C3CB}"/>
              </a:ext>
            </a:extLst>
          </p:cNvPr>
          <p:cNvSpPr/>
          <p:nvPr/>
        </p:nvSpPr>
        <p:spPr>
          <a:xfrm>
            <a:off x="8198047" y="1482875"/>
            <a:ext cx="545517" cy="447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Nunito Black" pitchFamily="2" charset="77"/>
              </a:rPr>
              <a:t>1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247884" y="2113720"/>
            <a:ext cx="530225" cy="447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9792233" y="2031360"/>
            <a:ext cx="678618" cy="5025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201143" y="4319108"/>
            <a:ext cx="530225" cy="447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8204884" y="4956005"/>
            <a:ext cx="530225" cy="4472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9813410" y="4880803"/>
            <a:ext cx="666865" cy="5224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1082 0.091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458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0612 0.09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58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9" grpId="0" animBg="1"/>
      <p:bldP spid="105" grpId="0" animBg="1"/>
      <p:bldP spid="106" grpId="0" animBg="1"/>
      <p:bldP spid="103" grpId="0" animBg="1"/>
      <p:bldP spid="51" grpId="0" animBg="1"/>
      <p:bldP spid="52" grpId="0" animBg="1"/>
      <p:bldP spid="12" grpId="0"/>
      <p:bldP spid="54" grpId="0" animBg="1"/>
      <p:bldP spid="55" grpId="0" animBg="1"/>
      <p:bldP spid="57" grpId="0" animBg="1"/>
      <p:bldP spid="58" grpId="0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A06CB8E-AD1B-4231-A130-AE23BC7742E8}"/>
              </a:ext>
            </a:extLst>
          </p:cNvPr>
          <p:cNvGrpSpPr/>
          <p:nvPr/>
        </p:nvGrpSpPr>
        <p:grpSpPr>
          <a:xfrm>
            <a:off x="1285583" y="118820"/>
            <a:ext cx="2256817" cy="890335"/>
            <a:chOff x="1145582" y="356727"/>
            <a:chExt cx="2236542" cy="804658"/>
          </a:xfrm>
        </p:grpSpPr>
        <p:sp>
          <p:nvSpPr>
            <p:cNvPr id="106" name="Flowchart: Alternate Process 105">
              <a:extLst>
                <a:ext uri="{FF2B5EF4-FFF2-40B4-BE49-F238E27FC236}">
                  <a16:creationId xmlns:a16="http://schemas.microsoft.com/office/drawing/2014/main" id="{BB7BA310-1190-4052-93A6-3FEFC745736B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F4D6191-2D58-4A0F-B4B5-EE63E0F0B14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79889F-F634-4C03-A835-B589F604CD30}"/>
              </a:ext>
            </a:extLst>
          </p:cNvPr>
          <p:cNvSpPr/>
          <p:nvPr/>
        </p:nvSpPr>
        <p:spPr>
          <a:xfrm>
            <a:off x="591216" y="1371600"/>
            <a:ext cx="4714210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9" name="Table 20">
            <a:extLst>
              <a:ext uri="{FF2B5EF4-FFF2-40B4-BE49-F238E27FC236}">
                <a16:creationId xmlns:a16="http://schemas.microsoft.com/office/drawing/2014/main" id="{08C749C7-D944-4A08-AF0E-1D2B5ADE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13901"/>
              </p:ext>
            </p:extLst>
          </p:nvPr>
        </p:nvGraphicFramePr>
        <p:xfrm>
          <a:off x="703432" y="1485725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110" name="Oval 109">
            <a:extLst>
              <a:ext uri="{FF2B5EF4-FFF2-40B4-BE49-F238E27FC236}">
                <a16:creationId xmlns:a16="http://schemas.microsoft.com/office/drawing/2014/main" id="{179BD4E9-D231-4ED5-8F4F-87EF89E40C67}"/>
              </a:ext>
            </a:extLst>
          </p:cNvPr>
          <p:cNvSpPr/>
          <p:nvPr/>
        </p:nvSpPr>
        <p:spPr>
          <a:xfrm>
            <a:off x="809009" y="1613607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984B759-8C48-4B5E-BBA7-967251D87CE4}"/>
              </a:ext>
            </a:extLst>
          </p:cNvPr>
          <p:cNvSpPr/>
          <p:nvPr/>
        </p:nvSpPr>
        <p:spPr>
          <a:xfrm>
            <a:off x="1454850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E5E60FD9-E6C6-42D1-9AB6-F28A25C901B0}"/>
              </a:ext>
            </a:extLst>
          </p:cNvPr>
          <p:cNvSpPr/>
          <p:nvPr/>
        </p:nvSpPr>
        <p:spPr>
          <a:xfrm>
            <a:off x="2055326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6F1E815-9B68-44DC-87F6-E152BCBB8F55}"/>
              </a:ext>
            </a:extLst>
          </p:cNvPr>
          <p:cNvSpPr/>
          <p:nvPr/>
        </p:nvSpPr>
        <p:spPr>
          <a:xfrm>
            <a:off x="2600494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680B1C7-DC98-48A3-A527-F7EF7C367D23}"/>
              </a:ext>
            </a:extLst>
          </p:cNvPr>
          <p:cNvSpPr/>
          <p:nvPr/>
        </p:nvSpPr>
        <p:spPr>
          <a:xfrm>
            <a:off x="3212907" y="162436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40869C9-B396-4238-856E-3DDA676961A3}"/>
              </a:ext>
            </a:extLst>
          </p:cNvPr>
          <p:cNvSpPr/>
          <p:nvPr/>
        </p:nvSpPr>
        <p:spPr>
          <a:xfrm>
            <a:off x="819363" y="2260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DC62EB2B-8820-4293-BA8B-BD74C7D5A15A}"/>
              </a:ext>
            </a:extLst>
          </p:cNvPr>
          <p:cNvSpPr/>
          <p:nvPr/>
        </p:nvSpPr>
        <p:spPr>
          <a:xfrm>
            <a:off x="1461320" y="2251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5977447-4162-429A-87FA-5839FE419BF2}"/>
              </a:ext>
            </a:extLst>
          </p:cNvPr>
          <p:cNvSpPr/>
          <p:nvPr/>
        </p:nvSpPr>
        <p:spPr>
          <a:xfrm>
            <a:off x="2072650" y="222325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8A311639-736E-471A-80C3-143D432AC8C6}"/>
              </a:ext>
            </a:extLst>
          </p:cNvPr>
          <p:cNvSpPr/>
          <p:nvPr/>
        </p:nvSpPr>
        <p:spPr>
          <a:xfrm>
            <a:off x="2600494" y="222325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93418E6-CCE4-4588-B9C3-1A43B19797FB}"/>
              </a:ext>
            </a:extLst>
          </p:cNvPr>
          <p:cNvSpPr/>
          <p:nvPr/>
        </p:nvSpPr>
        <p:spPr>
          <a:xfrm>
            <a:off x="4462954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905C1794-28C2-4FCA-B937-5E3D11003143}"/>
              </a:ext>
            </a:extLst>
          </p:cNvPr>
          <p:cNvSpPr/>
          <p:nvPr/>
        </p:nvSpPr>
        <p:spPr>
          <a:xfrm>
            <a:off x="3916962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AE2DC9B3-547F-4BEE-AADB-2CCD0C23538E}"/>
              </a:ext>
            </a:extLst>
          </p:cNvPr>
          <p:cNvSpPr/>
          <p:nvPr/>
        </p:nvSpPr>
        <p:spPr>
          <a:xfrm>
            <a:off x="5925215" y="1370769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" name="Table 20">
            <a:extLst>
              <a:ext uri="{FF2B5EF4-FFF2-40B4-BE49-F238E27FC236}">
                <a16:creationId xmlns:a16="http://schemas.microsoft.com/office/drawing/2014/main" id="{CFB8C891-4A43-4326-8E30-4894C7056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37892"/>
              </p:ext>
            </p:extLst>
          </p:nvPr>
        </p:nvGraphicFramePr>
        <p:xfrm>
          <a:off x="6037432" y="1484894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26" name="Oval 225">
            <a:extLst>
              <a:ext uri="{FF2B5EF4-FFF2-40B4-BE49-F238E27FC236}">
                <a16:creationId xmlns:a16="http://schemas.microsoft.com/office/drawing/2014/main" id="{F0985F8D-E023-4CF1-9E6D-268DCFEB2E4A}"/>
              </a:ext>
            </a:extLst>
          </p:cNvPr>
          <p:cNvSpPr/>
          <p:nvPr/>
        </p:nvSpPr>
        <p:spPr>
          <a:xfrm>
            <a:off x="6143009" y="161277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DE45F98-25A0-4838-972D-F2F3DDF88067}"/>
              </a:ext>
            </a:extLst>
          </p:cNvPr>
          <p:cNvSpPr/>
          <p:nvPr/>
        </p:nvSpPr>
        <p:spPr>
          <a:xfrm>
            <a:off x="6788850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06C9903F-2A6D-46FA-B89A-7B7FE2968481}"/>
              </a:ext>
            </a:extLst>
          </p:cNvPr>
          <p:cNvSpPr/>
          <p:nvPr/>
        </p:nvSpPr>
        <p:spPr>
          <a:xfrm>
            <a:off x="7389326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AF48D1EF-93D4-497F-88CB-8DDEC44AF28B}"/>
              </a:ext>
            </a:extLst>
          </p:cNvPr>
          <p:cNvSpPr/>
          <p:nvPr/>
        </p:nvSpPr>
        <p:spPr>
          <a:xfrm>
            <a:off x="7934494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36B26653-74B8-4B2C-B70D-D48624FCA02D}"/>
              </a:ext>
            </a:extLst>
          </p:cNvPr>
          <p:cNvSpPr/>
          <p:nvPr/>
        </p:nvSpPr>
        <p:spPr>
          <a:xfrm>
            <a:off x="8546907" y="162353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3C73C35A-F798-4E43-86FD-E258B863FA13}"/>
              </a:ext>
            </a:extLst>
          </p:cNvPr>
          <p:cNvSpPr/>
          <p:nvPr/>
        </p:nvSpPr>
        <p:spPr>
          <a:xfrm>
            <a:off x="6153363" y="2259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A2E06A6A-1F10-4C55-A3FC-176248C25CFD}"/>
              </a:ext>
            </a:extLst>
          </p:cNvPr>
          <p:cNvSpPr/>
          <p:nvPr/>
        </p:nvSpPr>
        <p:spPr>
          <a:xfrm>
            <a:off x="6795320" y="2250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DAEAC6AF-7A59-4BE2-B059-FA60C737044D}"/>
              </a:ext>
            </a:extLst>
          </p:cNvPr>
          <p:cNvSpPr/>
          <p:nvPr/>
        </p:nvSpPr>
        <p:spPr>
          <a:xfrm>
            <a:off x="7406650" y="222242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16F2473-E67C-4429-9013-F7D35B5F4809}"/>
              </a:ext>
            </a:extLst>
          </p:cNvPr>
          <p:cNvSpPr/>
          <p:nvPr/>
        </p:nvSpPr>
        <p:spPr>
          <a:xfrm>
            <a:off x="7934494" y="22224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A5E5A30B-220C-4062-9340-D0534E46A022}"/>
              </a:ext>
            </a:extLst>
          </p:cNvPr>
          <p:cNvSpPr/>
          <p:nvPr/>
        </p:nvSpPr>
        <p:spPr>
          <a:xfrm>
            <a:off x="9727979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4E86AC46-E94B-4011-8415-54FE303614B0}"/>
              </a:ext>
            </a:extLst>
          </p:cNvPr>
          <p:cNvSpPr/>
          <p:nvPr/>
        </p:nvSpPr>
        <p:spPr>
          <a:xfrm>
            <a:off x="9250962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52982BAC-D02B-4747-AA9D-02F89081BCD6}"/>
              </a:ext>
            </a:extLst>
          </p:cNvPr>
          <p:cNvSpPr/>
          <p:nvPr/>
        </p:nvSpPr>
        <p:spPr>
          <a:xfrm>
            <a:off x="10696105" y="157567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C8D6DB1B-A211-40C9-8F97-564588A9F62A}"/>
              </a:ext>
            </a:extLst>
          </p:cNvPr>
          <p:cNvSpPr/>
          <p:nvPr/>
        </p:nvSpPr>
        <p:spPr>
          <a:xfrm>
            <a:off x="10210968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F8B88366-16D0-4861-A9CA-67AF0E1CADA7}"/>
              </a:ext>
            </a:extLst>
          </p:cNvPr>
          <p:cNvSpPr/>
          <p:nvPr/>
        </p:nvSpPr>
        <p:spPr>
          <a:xfrm>
            <a:off x="11190775" y="1581125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Google Shape;248;p5">
            <a:extLst>
              <a:ext uri="{FF2B5EF4-FFF2-40B4-BE49-F238E27FC236}">
                <a16:creationId xmlns:a16="http://schemas.microsoft.com/office/drawing/2014/main" id="{85A6C942-75F1-438A-A562-A5BF557425E0}"/>
              </a:ext>
            </a:extLst>
          </p:cNvPr>
          <p:cNvSpPr txBox="1"/>
          <p:nvPr/>
        </p:nvSpPr>
        <p:spPr>
          <a:xfrm>
            <a:off x="1000338" y="3037813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2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8;p5">
            <a:extLst>
              <a:ext uri="{FF2B5EF4-FFF2-40B4-BE49-F238E27FC236}">
                <a16:creationId xmlns:a16="http://schemas.microsoft.com/office/drawing/2014/main" id="{38B9E69F-B3DD-4428-9F9F-2F4A5D054958}"/>
              </a:ext>
            </a:extLst>
          </p:cNvPr>
          <p:cNvSpPr txBox="1"/>
          <p:nvPr/>
        </p:nvSpPr>
        <p:spPr>
          <a:xfrm>
            <a:off x="7009146" y="2996461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85F0C8E-2D29-4653-906F-DA7EB728D68B}"/>
              </a:ext>
            </a:extLst>
          </p:cNvPr>
          <p:cNvSpPr/>
          <p:nvPr/>
        </p:nvSpPr>
        <p:spPr>
          <a:xfrm>
            <a:off x="391567" y="3860708"/>
            <a:ext cx="508978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3" name="Table 20">
            <a:extLst>
              <a:ext uri="{FF2B5EF4-FFF2-40B4-BE49-F238E27FC236}">
                <a16:creationId xmlns:a16="http://schemas.microsoft.com/office/drawing/2014/main" id="{F2A6D90B-D25C-4D1D-8B45-08FCFA55B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5009"/>
              </p:ext>
            </p:extLst>
          </p:nvPr>
        </p:nvGraphicFramePr>
        <p:xfrm>
          <a:off x="486095" y="398562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0BE8C5B-4984-4241-A4F0-3C3FF29099CC}"/>
              </a:ext>
            </a:extLst>
          </p:cNvPr>
          <p:cNvGrpSpPr/>
          <p:nvPr/>
        </p:nvGrpSpPr>
        <p:grpSpPr>
          <a:xfrm>
            <a:off x="559974" y="4114335"/>
            <a:ext cx="2763916" cy="1018704"/>
            <a:chOff x="809009" y="4215593"/>
            <a:chExt cx="2763916" cy="1018704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88B3FD16-3D96-42E8-89D8-69CCEB1BBB20}"/>
                </a:ext>
              </a:extLst>
            </p:cNvPr>
            <p:cNvSpPr/>
            <p:nvPr/>
          </p:nvSpPr>
          <p:spPr>
            <a:xfrm>
              <a:off x="809009" y="4215594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3B23A72B-74ED-4FD8-B76D-C23AE23FBC63}"/>
                </a:ext>
              </a:extLst>
            </p:cNvPr>
            <p:cNvSpPr/>
            <p:nvPr/>
          </p:nvSpPr>
          <p:spPr>
            <a:xfrm>
              <a:off x="1454850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E6E8095-C200-45C7-9886-7935698333A7}"/>
                </a:ext>
              </a:extLst>
            </p:cNvPr>
            <p:cNvSpPr/>
            <p:nvPr/>
          </p:nvSpPr>
          <p:spPr>
            <a:xfrm>
              <a:off x="2055326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D8BF084F-994D-4925-84B9-AD352AE3FF38}"/>
                </a:ext>
              </a:extLst>
            </p:cNvPr>
            <p:cNvSpPr/>
            <p:nvPr/>
          </p:nvSpPr>
          <p:spPr>
            <a:xfrm>
              <a:off x="2600494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96EA428-45CC-4A8E-A376-86DF9D050385}"/>
                </a:ext>
              </a:extLst>
            </p:cNvPr>
            <p:cNvSpPr/>
            <p:nvPr/>
          </p:nvSpPr>
          <p:spPr>
            <a:xfrm>
              <a:off x="3212907" y="422634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D68103F5-24AE-4129-B38B-D080F71407EE}"/>
                </a:ext>
              </a:extLst>
            </p:cNvPr>
            <p:cNvSpPr/>
            <p:nvPr/>
          </p:nvSpPr>
          <p:spPr>
            <a:xfrm>
              <a:off x="819363" y="4861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9B50828D-F63D-41F3-BDA3-F3CAED931486}"/>
                </a:ext>
              </a:extLst>
            </p:cNvPr>
            <p:cNvSpPr/>
            <p:nvPr/>
          </p:nvSpPr>
          <p:spPr>
            <a:xfrm>
              <a:off x="1461320" y="4852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E900C319-096C-43C9-AEB1-F71CB8539FF8}"/>
                </a:ext>
              </a:extLst>
            </p:cNvPr>
            <p:cNvSpPr/>
            <p:nvPr/>
          </p:nvSpPr>
          <p:spPr>
            <a:xfrm>
              <a:off x="2072650" y="482523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3" name="Oval 252">
            <a:extLst>
              <a:ext uri="{FF2B5EF4-FFF2-40B4-BE49-F238E27FC236}">
                <a16:creationId xmlns:a16="http://schemas.microsoft.com/office/drawing/2014/main" id="{2646F750-6E0B-40E4-937D-B28C55D86DD0}"/>
              </a:ext>
            </a:extLst>
          </p:cNvPr>
          <p:cNvSpPr/>
          <p:nvPr/>
        </p:nvSpPr>
        <p:spPr>
          <a:xfrm>
            <a:off x="4562220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4662E57D-D261-4F9A-880E-2BC8FF44778D}"/>
              </a:ext>
            </a:extLst>
          </p:cNvPr>
          <p:cNvSpPr/>
          <p:nvPr/>
        </p:nvSpPr>
        <p:spPr>
          <a:xfrm>
            <a:off x="3591356" y="412322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1A42DAC-8F90-422B-A2AB-9F7FBD84D030}"/>
              </a:ext>
            </a:extLst>
          </p:cNvPr>
          <p:cNvSpPr/>
          <p:nvPr/>
        </p:nvSpPr>
        <p:spPr>
          <a:xfrm>
            <a:off x="5925215" y="3860708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6" name="Table 20">
            <a:extLst>
              <a:ext uri="{FF2B5EF4-FFF2-40B4-BE49-F238E27FC236}">
                <a16:creationId xmlns:a16="http://schemas.microsoft.com/office/drawing/2014/main" id="{FA3E7C38-BC5E-4A12-9609-91610484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03457"/>
              </p:ext>
            </p:extLst>
          </p:nvPr>
        </p:nvGraphicFramePr>
        <p:xfrm>
          <a:off x="6037432" y="397483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257" name="Oval 256">
            <a:extLst>
              <a:ext uri="{FF2B5EF4-FFF2-40B4-BE49-F238E27FC236}">
                <a16:creationId xmlns:a16="http://schemas.microsoft.com/office/drawing/2014/main" id="{D07C7491-014C-475D-89B3-41520A391B14}"/>
              </a:ext>
            </a:extLst>
          </p:cNvPr>
          <p:cNvSpPr/>
          <p:nvPr/>
        </p:nvSpPr>
        <p:spPr>
          <a:xfrm>
            <a:off x="6143009" y="410271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DF31B4E3-C303-4332-82FF-218132E89249}"/>
              </a:ext>
            </a:extLst>
          </p:cNvPr>
          <p:cNvSpPr/>
          <p:nvPr/>
        </p:nvSpPr>
        <p:spPr>
          <a:xfrm>
            <a:off x="6788850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14E1D473-8259-4531-96D8-3E03C4A4034B}"/>
              </a:ext>
            </a:extLst>
          </p:cNvPr>
          <p:cNvSpPr/>
          <p:nvPr/>
        </p:nvSpPr>
        <p:spPr>
          <a:xfrm>
            <a:off x="7389326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5DB47582-1561-4C9F-91DA-3F9B72E91661}"/>
              </a:ext>
            </a:extLst>
          </p:cNvPr>
          <p:cNvSpPr/>
          <p:nvPr/>
        </p:nvSpPr>
        <p:spPr>
          <a:xfrm>
            <a:off x="7934494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83DF6D89-DC6D-4396-BACB-376A140FC49C}"/>
              </a:ext>
            </a:extLst>
          </p:cNvPr>
          <p:cNvSpPr/>
          <p:nvPr/>
        </p:nvSpPr>
        <p:spPr>
          <a:xfrm>
            <a:off x="8546907" y="411346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062E7994-3518-448F-969E-1AD3AD805B7E}"/>
              </a:ext>
            </a:extLst>
          </p:cNvPr>
          <p:cNvSpPr/>
          <p:nvPr/>
        </p:nvSpPr>
        <p:spPr>
          <a:xfrm>
            <a:off x="6153363" y="4749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6D6729D3-EA0C-4FF5-8B13-72375F646945}"/>
              </a:ext>
            </a:extLst>
          </p:cNvPr>
          <p:cNvSpPr/>
          <p:nvPr/>
        </p:nvSpPr>
        <p:spPr>
          <a:xfrm>
            <a:off x="6795320" y="4740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389365ED-DEED-4D49-B2B7-197E7E00B453}"/>
              </a:ext>
            </a:extLst>
          </p:cNvPr>
          <p:cNvSpPr/>
          <p:nvPr/>
        </p:nvSpPr>
        <p:spPr>
          <a:xfrm>
            <a:off x="7406650" y="471235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61C83F9E-9DAA-4BF3-A350-10F52B61F546}"/>
              </a:ext>
            </a:extLst>
          </p:cNvPr>
          <p:cNvSpPr/>
          <p:nvPr/>
        </p:nvSpPr>
        <p:spPr>
          <a:xfrm>
            <a:off x="9250962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3D483FAD-E92C-4E8E-884A-3DB012027F3B}"/>
              </a:ext>
            </a:extLst>
          </p:cNvPr>
          <p:cNvSpPr/>
          <p:nvPr/>
        </p:nvSpPr>
        <p:spPr>
          <a:xfrm>
            <a:off x="10696105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3FB7E373-6B63-4E87-978D-701CB21B5D40}"/>
              </a:ext>
            </a:extLst>
          </p:cNvPr>
          <p:cNvSpPr/>
          <p:nvPr/>
        </p:nvSpPr>
        <p:spPr>
          <a:xfrm>
            <a:off x="10210968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EC1C0F72-952E-43C8-80DD-E8E4DF5CCA61}"/>
              </a:ext>
            </a:extLst>
          </p:cNvPr>
          <p:cNvSpPr/>
          <p:nvPr/>
        </p:nvSpPr>
        <p:spPr>
          <a:xfrm>
            <a:off x="11190775" y="407106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Google Shape;248;p5">
            <a:extLst>
              <a:ext uri="{FF2B5EF4-FFF2-40B4-BE49-F238E27FC236}">
                <a16:creationId xmlns:a16="http://schemas.microsoft.com/office/drawing/2014/main" id="{C5656BA5-2FF4-4649-A204-F4B246A08196}"/>
              </a:ext>
            </a:extLst>
          </p:cNvPr>
          <p:cNvSpPr txBox="1"/>
          <p:nvPr/>
        </p:nvSpPr>
        <p:spPr>
          <a:xfrm>
            <a:off x="1000338" y="5527752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+ 4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48;p5">
            <a:extLst>
              <a:ext uri="{FF2B5EF4-FFF2-40B4-BE49-F238E27FC236}">
                <a16:creationId xmlns:a16="http://schemas.microsoft.com/office/drawing/2014/main" id="{9F95B567-2854-425B-B0FA-42078676DD55}"/>
              </a:ext>
            </a:extLst>
          </p:cNvPr>
          <p:cNvSpPr txBox="1"/>
          <p:nvPr/>
        </p:nvSpPr>
        <p:spPr>
          <a:xfrm>
            <a:off x="7009146" y="5486400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79D6B0CA-9495-42CD-B600-D750C94E977E}"/>
              </a:ext>
            </a:extLst>
          </p:cNvPr>
          <p:cNvSpPr/>
          <p:nvPr/>
        </p:nvSpPr>
        <p:spPr>
          <a:xfrm>
            <a:off x="5007944" y="4104881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CECBDDEC-4A04-44F2-96B4-5AB701DB611A}"/>
              </a:ext>
            </a:extLst>
          </p:cNvPr>
          <p:cNvSpPr/>
          <p:nvPr/>
        </p:nvSpPr>
        <p:spPr>
          <a:xfrm>
            <a:off x="4105364" y="4113469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D5112072-BCBE-4B81-9668-C9B19D92ED33}"/>
              </a:ext>
            </a:extLst>
          </p:cNvPr>
          <p:cNvSpPr/>
          <p:nvPr/>
        </p:nvSpPr>
        <p:spPr>
          <a:xfrm>
            <a:off x="9753089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9A813AA7-B254-5E42-8271-801F00A2B70E}"/>
              </a:ext>
            </a:extLst>
          </p:cNvPr>
          <p:cNvSpPr/>
          <p:nvPr/>
        </p:nvSpPr>
        <p:spPr>
          <a:xfrm>
            <a:off x="3801795" y="3047705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11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DAC370C6-B735-3040-B5FE-BC632FF524F2}"/>
              </a:ext>
            </a:extLst>
          </p:cNvPr>
          <p:cNvSpPr/>
          <p:nvPr/>
        </p:nvSpPr>
        <p:spPr>
          <a:xfrm>
            <a:off x="9669988" y="3004666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14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87A25BF-CEA8-4A42-ABE9-76C40C002479}"/>
              </a:ext>
            </a:extLst>
          </p:cNvPr>
          <p:cNvSpPr/>
          <p:nvPr/>
        </p:nvSpPr>
        <p:spPr>
          <a:xfrm>
            <a:off x="3663682" y="5530948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12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8FFEAE7-423E-7445-8D66-A404D28392AC}"/>
              </a:ext>
            </a:extLst>
          </p:cNvPr>
          <p:cNvSpPr/>
          <p:nvPr/>
        </p:nvSpPr>
        <p:spPr>
          <a:xfrm>
            <a:off x="9785650" y="5525026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5612 0.09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9375 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446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09258 0.087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0651 0.0891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44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9791 0.0891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236" grpId="0" animBg="1"/>
      <p:bldP spid="254" grpId="0" animBg="1"/>
      <p:bldP spid="267" grpId="0" animBg="1"/>
      <p:bldP spid="274" grpId="0" animBg="1"/>
      <p:bldP spid="275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7681183" y="2026479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0" y="1773349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09658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4047025" y="1892048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0443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997D001-1E9A-E54E-ADD9-9D812FF20ACB}"/>
              </a:ext>
            </a:extLst>
          </p:cNvPr>
          <p:cNvSpPr/>
          <p:nvPr/>
        </p:nvSpPr>
        <p:spPr>
          <a:xfrm>
            <a:off x="2505506" y="2654032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16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83C6DA8-8820-9C45-8FF3-E4B5B8573870}"/>
              </a:ext>
            </a:extLst>
          </p:cNvPr>
          <p:cNvSpPr/>
          <p:nvPr/>
        </p:nvSpPr>
        <p:spPr>
          <a:xfrm>
            <a:off x="2505506" y="3334154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17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381C790-A3FE-4347-9EF2-1654425A6F8D}"/>
              </a:ext>
            </a:extLst>
          </p:cNvPr>
          <p:cNvSpPr/>
          <p:nvPr/>
        </p:nvSpPr>
        <p:spPr>
          <a:xfrm>
            <a:off x="6390094" y="2602783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18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A268614-1B39-1A4B-BC9B-5B001166A2E8}"/>
              </a:ext>
            </a:extLst>
          </p:cNvPr>
          <p:cNvSpPr/>
          <p:nvPr/>
        </p:nvSpPr>
        <p:spPr>
          <a:xfrm>
            <a:off x="6395308" y="3257163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16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23CE166-382F-0F4D-8454-CF3F85008578}"/>
              </a:ext>
            </a:extLst>
          </p:cNvPr>
          <p:cNvSpPr/>
          <p:nvPr/>
        </p:nvSpPr>
        <p:spPr>
          <a:xfrm>
            <a:off x="10292815" y="2602783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15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1A63773-7EB8-3642-BB77-4ED986E5C73B}"/>
              </a:ext>
            </a:extLst>
          </p:cNvPr>
          <p:cNvSpPr/>
          <p:nvPr/>
        </p:nvSpPr>
        <p:spPr>
          <a:xfrm>
            <a:off x="10260013" y="3291948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E0E0FA-D533-4674-8AB1-D09BA7B32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65" b="4016"/>
          <a:stretch/>
        </p:blipFill>
        <p:spPr>
          <a:xfrm>
            <a:off x="1142619" y="436535"/>
            <a:ext cx="9906762" cy="5969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084483" y="335603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52" y="538595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3380">
            <a:off x="464279" y="5385950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88591">
            <a:off x="-30944" y="5405323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2724" y="4731479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6209" y="-381426"/>
            <a:ext cx="2760665" cy="23465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7112" y="13789"/>
            <a:ext cx="1502089" cy="1172427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A2339B6-CB44-FD4E-88B4-85BA57879CE0}"/>
              </a:ext>
            </a:extLst>
          </p:cNvPr>
          <p:cNvSpPr/>
          <p:nvPr/>
        </p:nvSpPr>
        <p:spPr>
          <a:xfrm>
            <a:off x="3325545" y="4818588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5EC45B-2224-3D49-91E9-835DE07426EE}"/>
              </a:ext>
            </a:extLst>
          </p:cNvPr>
          <p:cNvSpPr/>
          <p:nvPr/>
        </p:nvSpPr>
        <p:spPr>
          <a:xfrm>
            <a:off x="4103313" y="4829439"/>
            <a:ext cx="592137" cy="547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solidFill>
                  <a:srgbClr val="C00000"/>
                </a:solidFill>
                <a:latin typeface="Nunito Black" pitchFamily="2" charset="77"/>
              </a:rPr>
              <a:t>+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90304F8-9856-1447-8B79-EDE5D1994133}"/>
              </a:ext>
            </a:extLst>
          </p:cNvPr>
          <p:cNvSpPr/>
          <p:nvPr/>
        </p:nvSpPr>
        <p:spPr>
          <a:xfrm>
            <a:off x="4753586" y="4810651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861BDC8-3172-0B44-89BD-D2546752278D}"/>
              </a:ext>
            </a:extLst>
          </p:cNvPr>
          <p:cNvSpPr/>
          <p:nvPr/>
        </p:nvSpPr>
        <p:spPr>
          <a:xfrm>
            <a:off x="5798406" y="4810651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7035689-DF82-1A43-931A-418F41D64F5F}"/>
              </a:ext>
            </a:extLst>
          </p:cNvPr>
          <p:cNvSpPr/>
          <p:nvPr/>
        </p:nvSpPr>
        <p:spPr>
          <a:xfrm>
            <a:off x="4184382" y="5534551"/>
            <a:ext cx="691098" cy="5847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C00000"/>
                </a:solidFill>
                <a:latin typeface="Nunito Black" pitchFamily="2" charset="77"/>
              </a:rPr>
              <a:t>12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876709" y="872836"/>
            <a:ext cx="2139934" cy="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597236" y="886691"/>
            <a:ext cx="4111263" cy="0"/>
          </a:xfrm>
          <a:prstGeom prst="line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754334" y="1233053"/>
            <a:ext cx="4044072" cy="138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836727" y="886691"/>
            <a:ext cx="8787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7"/>
          <a:stretch/>
        </p:blipFill>
        <p:spPr>
          <a:xfrm>
            <a:off x="12192028" y="-1"/>
            <a:ext cx="3361509" cy="6868633"/>
          </a:xfrm>
          <a:prstGeom prst="rect">
            <a:avLst/>
          </a:prstGeom>
        </p:spPr>
      </p:pic>
      <p:sp>
        <p:nvSpPr>
          <p:cNvPr id="5" name="LINE"/>
          <p:cNvSpPr/>
          <p:nvPr/>
        </p:nvSpPr>
        <p:spPr>
          <a:xfrm>
            <a:off x="12191999" y="0"/>
            <a:ext cx="18288" cy="6858000"/>
          </a:xfrm>
          <a:prstGeom prst="rect">
            <a:avLst/>
          </a:prstGeom>
          <a:solidFill>
            <a:srgbClr val="7E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11"/>
          <p:cNvSpPr/>
          <p:nvPr/>
        </p:nvSpPr>
        <p:spPr>
          <a:xfrm>
            <a:off x="12375481" y="234891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G12"/>
          <p:cNvSpPr/>
          <p:nvPr/>
        </p:nvSpPr>
        <p:spPr>
          <a:xfrm>
            <a:off x="12375481" y="1998540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G13"/>
          <p:cNvSpPr/>
          <p:nvPr/>
        </p:nvSpPr>
        <p:spPr>
          <a:xfrm>
            <a:off x="12375481" y="164347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G14"/>
          <p:cNvSpPr/>
          <p:nvPr/>
        </p:nvSpPr>
        <p:spPr>
          <a:xfrm>
            <a:off x="12375481" y="1288412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G15"/>
          <p:cNvSpPr/>
          <p:nvPr/>
        </p:nvSpPr>
        <p:spPr>
          <a:xfrm>
            <a:off x="12375481" y="933348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C11"/>
          <p:cNvSpPr/>
          <p:nvPr/>
        </p:nvSpPr>
        <p:spPr>
          <a:xfrm>
            <a:off x="12734542" y="235072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32" name="C12"/>
          <p:cNvSpPr/>
          <p:nvPr/>
        </p:nvSpPr>
        <p:spPr>
          <a:xfrm>
            <a:off x="12734542" y="1996380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33" name="C13"/>
          <p:cNvSpPr/>
          <p:nvPr/>
        </p:nvSpPr>
        <p:spPr>
          <a:xfrm>
            <a:off x="12734542" y="1642036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34" name="C14"/>
          <p:cNvSpPr/>
          <p:nvPr/>
        </p:nvSpPr>
        <p:spPr>
          <a:xfrm>
            <a:off x="12734542" y="128769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35" name="C15"/>
          <p:cNvSpPr/>
          <p:nvPr/>
        </p:nvSpPr>
        <p:spPr>
          <a:xfrm>
            <a:off x="12734542" y="933348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9" name="Audi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74971" y="-818577"/>
            <a:ext cx="609600" cy="609600"/>
          </a:xfrm>
          <a:prstGeom prst="rect">
            <a:avLst/>
          </a:prstGeom>
        </p:spPr>
      </p:pic>
      <p:pic>
        <p:nvPicPr>
          <p:cNvPr id="40" name="Audio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8855" y="-818577"/>
            <a:ext cx="609600" cy="609600"/>
          </a:xfrm>
          <a:prstGeom prst="rect">
            <a:avLst/>
          </a:prstGeom>
        </p:spPr>
      </p:pic>
      <p:pic>
        <p:nvPicPr>
          <p:cNvPr id="41" name="Logo" descr="O-ic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6129" r="4992" b="-1130"/>
          <a:stretch/>
        </p:blipFill>
        <p:spPr bwMode="auto">
          <a:xfrm>
            <a:off x="4336324" y="1607454"/>
            <a:ext cx="3578022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Violet"/>
          <p:cNvSpPr>
            <a:spLocks noChangeArrowheads="1"/>
          </p:cNvSpPr>
          <p:nvPr/>
        </p:nvSpPr>
        <p:spPr bwMode="auto">
          <a:xfrm rot="18245478" flipH="1">
            <a:off x="5857739" y="2120205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Green"/>
          <p:cNvSpPr>
            <a:spLocks noChangeArrowheads="1"/>
          </p:cNvSpPr>
          <p:nvPr/>
        </p:nvSpPr>
        <p:spPr bwMode="auto">
          <a:xfrm rot="3354522">
            <a:off x="5773205" y="2210871"/>
            <a:ext cx="552450" cy="2332038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69 L -0.2763 -0.00069 " pathEditMode="fixed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27631 -2.96296E-6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5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6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10" presetClass="exit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5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1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C1C91EE1-D6D2-453B-8B77-659B66AA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7180D984-60CA-4044-B768-A52DBA95FE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6691842A-A0E2-4235-823F-DD40D60BE47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45831E4-7F65-462E-B693-7D2D86DD632E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F2F0F8D5-4359-4E21-8DD4-D439CB0A2D72}"/>
              </a:ext>
            </a:extLst>
          </p:cNvPr>
          <p:cNvSpPr/>
          <p:nvPr/>
        </p:nvSpPr>
        <p:spPr>
          <a:xfrm flipH="1">
            <a:off x="2325374" y="5567230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12F94967-187E-49AD-B067-98CDABE6EB55}"/>
              </a:ext>
            </a:extLst>
          </p:cNvPr>
          <p:cNvSpPr/>
          <p:nvPr/>
        </p:nvSpPr>
        <p:spPr>
          <a:xfrm flipH="1">
            <a:off x="6106437" y="558515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6E9EFE1B-932D-482A-B18D-B94B5CEE05EA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DF590456-7F71-423D-954B-4F430FE7440D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18B4B230-460F-4D28-A795-6B9E52808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3D16A39D-A273-406B-A946-86F79DDA5C67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9 + 5 = ?</a:t>
            </a:r>
            <a:endParaRPr lang="en-US" sz="3200" b="1" dirty="0">
              <a:latin typeface="Nunito Black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7966B0C0-4EE3-4B7A-BAA3-4829130CA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EA286F06-3CC8-45DC-BED4-26F4151DA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BD0BB337-77BB-4B8B-A1EB-F420E3D906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841BA-85E9-4D0E-9441-D33C0838410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A532440-EF6E-4063-8369-B4BA974FE072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1DE54076-BD8C-498C-A648-11284BA8BDB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D1C41279-B0E1-412F-98F8-98461B6CC422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FD0C829D-3A64-42D4-B81D-C77CF90699C4}"/>
              </a:ext>
            </a:extLst>
          </p:cNvPr>
          <p:cNvSpPr/>
          <p:nvPr/>
        </p:nvSpPr>
        <p:spPr>
          <a:xfrm>
            <a:off x="2948227" y="55951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64971F7E-6904-4C5B-A16C-53656A5E2AF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B5A33D91-3682-48E6-BCA5-50B0AB3C820F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F5FFCA7C-2B8E-436C-83FA-38339C7EEE17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77957CB0-50A2-4F02-A75F-14D5793B6A1A}"/>
              </a:ext>
            </a:extLst>
          </p:cNvPr>
          <p:cNvSpPr/>
          <p:nvPr/>
        </p:nvSpPr>
        <p:spPr>
          <a:xfrm>
            <a:off x="9302966" y="2306474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FFA46894-BC16-4310-BB5D-4CDC691D0747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E56411D5-1281-42AD-96D8-014776159AA5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FD57B367-ABAD-4FD4-A0D4-EF376C825FC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0BA5FD99-2217-455D-958D-CD1A58D23DE0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0CA2672B-C5F5-4182-9DA8-B204A1489CD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332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3DFB4534-F787-4907-9460-6519703964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E32D3207-964B-41DC-AF37-674C20D7892A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44AA70A9-D865-48B3-AABE-8478D80C762E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1F22236E-31F0-45DD-99D9-281FB80F99C7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41933180-8745-428B-BF80-26D447F3BC35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C2F20D0B-7B1C-4474-875B-F8FDEABEC3DF}"/>
              </a:ext>
            </a:extLst>
          </p:cNvPr>
          <p:cNvSpPr/>
          <p:nvPr/>
        </p:nvSpPr>
        <p:spPr>
          <a:xfrm flipH="1">
            <a:off x="2323273" y="5583613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21C4256F-8789-4D31-A1ED-7931234D65E8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7EDF3EEA-0B6B-4C0F-8612-54985C8EE6A8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192ECDE7-D10D-41E9-9083-F482524EC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2CCCC34C-EF5F-41BC-B3BC-73F5FC5C8659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  <a:endParaRPr lang="en-US" sz="3200" b="1" dirty="0">
              <a:latin typeface="Nunito Black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08416239-4426-4D74-8B7F-1874B7FF4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320AD703-93F2-49F1-9C5E-A7E55A8C0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EBF4DB95-D55C-4A5D-B45F-CBAEC7EEE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F9CBD4-420C-4281-B06C-7290A57F63B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4766F36-803C-4FF7-9303-CBA8C62B02E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587016D7-E15A-4FD1-81ED-6D4B8E0EA85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1EB60-DD07-4731-AC23-2280C0B80A41}"/>
              </a:ext>
            </a:extLst>
          </p:cNvPr>
          <p:cNvSpPr/>
          <p:nvPr/>
        </p:nvSpPr>
        <p:spPr>
          <a:xfrm>
            <a:off x="2948227" y="55951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19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ECC9479B-A121-4EBC-866A-68077517261F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0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4C7580DE-3E38-4947-9D2E-32D31D7D4117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1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913CFF7F-7BD2-445C-8B59-1488EBD9EED1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2" name="G11">
            <a:extLst>
              <a:ext uri="{FF2B5EF4-FFF2-40B4-BE49-F238E27FC236}">
                <a16:creationId xmlns:a16="http://schemas.microsoft.com/office/drawing/2014/main" id="{C0D95059-0B5B-471B-8FF0-04A5B035CA09}"/>
              </a:ext>
            </a:extLst>
          </p:cNvPr>
          <p:cNvSpPr/>
          <p:nvPr/>
        </p:nvSpPr>
        <p:spPr>
          <a:xfrm>
            <a:off x="9267308" y="1830435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3" name="C11">
            <a:extLst>
              <a:ext uri="{FF2B5EF4-FFF2-40B4-BE49-F238E27FC236}">
                <a16:creationId xmlns:a16="http://schemas.microsoft.com/office/drawing/2014/main" id="{D93432BF-340B-4BD4-9884-321C7B29F07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2441826E-B5D1-43F2-B296-061E73AAE92B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5A2EC69C-AA6A-49CE-A0F7-AFEF309D3439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3A6DC2B0-DF8B-4C51-BA3E-633938905585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FF5DA095-239B-4B71-8A3C-E84C49589D0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6858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57A2A18A-F752-4184-AF68-BA235272F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D7DF6DF3-EBFB-4C4A-A8B2-4240BDFDAC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9DFDD1C9-457B-48ED-BB3E-892C7F82C15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2D36DEE9-7C22-4ADA-9259-D8F53E21870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BD9A2D42-93EF-4054-ACE7-03C79173F00A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C3D2EF19-1C10-426A-9E33-870C803DE0B5}"/>
              </a:ext>
            </a:extLst>
          </p:cNvPr>
          <p:cNvSpPr/>
          <p:nvPr/>
        </p:nvSpPr>
        <p:spPr>
          <a:xfrm flipH="1">
            <a:off x="2314622" y="614447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D64F086C-19BB-4924-9A6D-D82E413CD852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B6047537-9631-481A-B251-362440946AB9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084B886F-0A77-40A2-8E68-CAD6821AB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59656BE2-6F5E-4EBA-BD40-E57EC518A011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  <a:endParaRPr lang="en-US" sz="3200" b="1" dirty="0">
              <a:latin typeface="Nunito Black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63F177EE-886F-483D-8A83-F222FF769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C5D87ACB-5B72-4B34-A9FA-6D26D9888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401FAE1A-196F-4302-97C1-028033181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D61B59-AC6E-4854-AAA7-D23D029D0AF5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720AC93-369A-4B97-A5C3-B4237C29108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C2281868-5BAD-459B-91A6-9915EC88F5FD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25BCDDE2-5E86-4A5A-9718-E67427488277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A2F2AD6E-D4B5-4E40-8708-4B84DEE066BB}"/>
              </a:ext>
            </a:extLst>
          </p:cNvPr>
          <p:cNvSpPr/>
          <p:nvPr/>
        </p:nvSpPr>
        <p:spPr>
          <a:xfrm>
            <a:off x="2948227" y="55951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ABF49366-58BF-4F27-B451-7E71B9AF48D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8A8F95A6-6A9A-4462-92BA-976D442A2AC4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AAEA72B3-5A6B-4817-8943-51CE538D3228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C0B00648-7804-4034-87D4-F0BC7138F8D0}"/>
              </a:ext>
            </a:extLst>
          </p:cNvPr>
          <p:cNvSpPr/>
          <p:nvPr/>
        </p:nvSpPr>
        <p:spPr>
          <a:xfrm>
            <a:off x="9267308" y="1306286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058EAE8E-CE5A-441C-A056-AD7366CD0149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4E723223-103D-495F-A705-A82D3E0BFA4D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D65E1CFA-CAC8-410C-914B-091ED35A6247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F5A65A6A-C025-4082-B8BF-66F47B8CED54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90E6E724-4F0F-44B3-8B91-506DF3CE47E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2213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275817BA-6E4E-48E9-B6E2-2EC1927E3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F1DCAFF2-512C-4660-B076-81DD12F2CEA0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02B3024A-5CF8-457C-B417-FB393BB5ECD0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72C0EDF-04A2-44DF-9601-250FF169A67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201D2669-8907-4E65-926B-F75C97996456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02FF98BC-81B6-4621-82F2-54119B4EE12E}"/>
              </a:ext>
            </a:extLst>
          </p:cNvPr>
          <p:cNvSpPr/>
          <p:nvPr/>
        </p:nvSpPr>
        <p:spPr>
          <a:xfrm flipH="1">
            <a:off x="6096000" y="614632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A0D9B08E-CB41-43ED-9973-B2A04B52E6BD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9E6A94E0-BB63-4FC9-B33D-724DEAC386DB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C890546E-99E7-4914-A795-BF9E5EE9C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A6DE59A7-D77B-4F1E-BE38-9CE8CCA8D41E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  <a:endParaRPr lang="en-US" sz="3200" b="1" dirty="0">
              <a:latin typeface="Nunito Black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4462A30F-2769-4FC8-A97A-082DB40B5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C143E2D4-A3DB-4450-81E7-0D6D3ED54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77ACA615-8EDC-4F3B-A7A0-E7AEB692A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F3629-6DAC-4682-B2A2-1427E4BB246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1B3C911-EEC6-46BF-AF16-4B69747F6C93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2850C36E-DF31-4BC4-953D-5F7FCFD4BE5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0DBDDD39-67E8-471C-872B-CD9433FBEB64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8EFC4DDC-DB3A-44AD-959F-DAF65C069A61}"/>
              </a:ext>
            </a:extLst>
          </p:cNvPr>
          <p:cNvSpPr/>
          <p:nvPr/>
        </p:nvSpPr>
        <p:spPr>
          <a:xfrm>
            <a:off x="2948227" y="55951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3E7AD358-C819-407A-8F23-98C369184200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E95B7697-E01D-42DB-B63A-7C185CA62FF1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23F4EE97-F66F-414A-97EC-42247E5B4DBF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D8684767-CE8D-4DB4-9586-4877C67C99A1}"/>
              </a:ext>
            </a:extLst>
          </p:cNvPr>
          <p:cNvSpPr/>
          <p:nvPr/>
        </p:nvSpPr>
        <p:spPr>
          <a:xfrm>
            <a:off x="9267308" y="808861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4D797E5F-02E3-413F-8E4C-DE46E34A5EB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C4CADC3D-3EEA-427C-A063-892C97D129B9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622E19E4-5470-46A3-A044-CE436629D9BA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E20A4E10-D80F-48BE-938E-162946EB9B7C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F7004A56-6C64-4366-A145-841DF65BD0A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38956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CF60C0-739B-0843-B61E-D8BDD1CDF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82" b="386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1C230A-C2FA-5848-A415-55F824EAFA4C}"/>
              </a:ext>
            </a:extLst>
          </p:cNvPr>
          <p:cNvGrpSpPr/>
          <p:nvPr/>
        </p:nvGrpSpPr>
        <p:grpSpPr>
          <a:xfrm>
            <a:off x="2057603" y="469099"/>
            <a:ext cx="9904267" cy="3380230"/>
            <a:chOff x="2057603" y="469099"/>
            <a:chExt cx="9904267" cy="33802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047487-36E4-FF46-A9CB-D5DFEF0400C1}"/>
                </a:ext>
              </a:extLst>
            </p:cNvPr>
            <p:cNvSpPr txBox="1"/>
            <p:nvPr/>
          </p:nvSpPr>
          <p:spPr>
            <a:xfrm>
              <a:off x="2057603" y="1987281"/>
              <a:ext cx="929367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Nunito Black" pitchFamily="2" charset="77"/>
                </a:rPr>
                <a:t>KHỞI ĐỘNG</a:t>
              </a:r>
              <a:endParaRPr lang="en-VN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</a:endParaRPr>
            </a:p>
          </p:txBody>
        </p:sp>
        <p:pic>
          <p:nvPicPr>
            <p:cNvPr id="8" name="Picture 7" descr="A picture containing toy, doll&#10;&#10;Description automatically generated">
              <a:hlinkClick r:id="rId6"/>
              <a:extLst>
                <a:ext uri="{FF2B5EF4-FFF2-40B4-BE49-F238E27FC236}">
                  <a16:creationId xmlns:a16="http://schemas.microsoft.com/office/drawing/2014/main" id="{9B998401-00AF-A047-B633-CB9930E1B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15487" y="469099"/>
              <a:ext cx="2646383" cy="2646383"/>
            </a:xfrm>
            <a:prstGeom prst="rect">
              <a:avLst/>
            </a:prstGeom>
          </p:spPr>
        </p:pic>
      </p:grpSp>
      <p:pic>
        <p:nvPicPr>
          <p:cNvPr id="11" name="Nhac-nen-hoat-hinh-vui-nhon-va-hai-huoc-www_tiengdong_com" descr="Nhac-nen-hoat-hinh-vui-nhon-va-hai-huoc-www_tiengdong_com">
            <a:hlinkClick r:id="" action="ppaction://media"/>
            <a:extLst>
              <a:ext uri="{FF2B5EF4-FFF2-40B4-BE49-F238E27FC236}">
                <a16:creationId xmlns:a16="http://schemas.microsoft.com/office/drawing/2014/main" id="{8B91A079-83E1-F74E-8784-1E5294B3D8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57.3066" end="78527.48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111" y="-10450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id="{E75FBEE5-B085-442A-997B-FD23CECDE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id="{2CF2976D-F802-47DC-9641-892DAC28E4F5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id="{A597CB86-9243-4FA8-B9B4-549DE163103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id="{B27C0F1A-E132-4F5B-8B1E-B3E72E36EC45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id="{C8A94335-DCC1-4A10-AD80-DED88B179852}"/>
              </a:ext>
            </a:extLst>
          </p:cNvPr>
          <p:cNvSpPr/>
          <p:nvPr/>
        </p:nvSpPr>
        <p:spPr>
          <a:xfrm flipH="1">
            <a:off x="6099017" y="6149007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id="{A023D566-91FA-4D96-AE5D-3784083B43F2}"/>
              </a:ext>
            </a:extLst>
          </p:cNvPr>
          <p:cNvSpPr/>
          <p:nvPr/>
        </p:nvSpPr>
        <p:spPr>
          <a:xfrm flipH="1">
            <a:off x="6105546" y="558491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id="{FDB96F23-8E7C-4BC6-B10C-D37173C9B4F0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id="{EF980870-791D-4C6B-93A8-AB0CBBD62575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id="{B0C93274-9288-43FD-8646-B85EF503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id="{3ADF392D-6441-48EC-ADBC-B4D02AB5E190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5 + 8 = ?</a:t>
            </a:r>
            <a:endParaRPr lang="en-US" sz="3200" b="1" dirty="0">
              <a:latin typeface="Nunito Black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id="{3DEE1FC6-BB36-421A-898E-D2CAE8F3E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id="{E56262DD-AC02-4DD9-B329-B0794BDDC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id="{73C764E1-1F6E-46AF-B2D9-1A14BD659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DB1FF-9570-4C4B-9E19-BB429D833FE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AB733BB4-2F71-43CE-88A0-A1FD3BF93AB7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id="{6CC0E5E5-C2A5-4EFF-933C-39F9DD2E027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id="{2A629FA1-7A27-4C91-B31C-81B13B5C3A0C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F9764AE0-1177-4F48-8D37-7AC246A84783}"/>
              </a:ext>
            </a:extLst>
          </p:cNvPr>
          <p:cNvSpPr/>
          <p:nvPr/>
        </p:nvSpPr>
        <p:spPr>
          <a:xfrm>
            <a:off x="2948227" y="5595120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id="{96804FDE-360D-419B-8B12-4035579976E2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id="{C7C9824B-6A0D-412A-B435-1F6F44D6D94A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id="{5DB7F646-C526-4CD3-87A6-177F25F26DC9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Nunito Black" pitchFamily="2" charset="77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b="1" dirty="0">
              <a:solidFill>
                <a:srgbClr val="FF0000"/>
              </a:solidFill>
              <a:latin typeface="Nunito Black" pitchFamily="2" charset="77"/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id="{054CD5E5-AF35-4717-A984-9B4D0DA264EC}"/>
              </a:ext>
            </a:extLst>
          </p:cNvPr>
          <p:cNvSpPr/>
          <p:nvPr/>
        </p:nvSpPr>
        <p:spPr>
          <a:xfrm>
            <a:off x="9325486" y="220337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Nunito Black" pitchFamily="2" charset="77"/>
            </a:endParaRP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id="{074CD2A0-7522-4A41-8C4D-D852B2EB16DE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id="{43B60483-77EC-4F20-B321-0EB4E94A3D6A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id="{D30A7A58-85CD-4D37-AC8F-D52804BD436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id="{94ED8ABF-5B26-44E8-9A26-69B2C42430BB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id="{67D5E0A4-9AAE-4027-969E-E8A5C5222AF4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unito Black" pitchFamily="2" charset="77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40025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6175" y="2132652"/>
            <a:ext cx="66479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Hẹn gặp lại các con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vào tiết học sau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8AD4C2-0885-4630-ADEF-796D0602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793" y="254397"/>
            <a:ext cx="6349206" cy="6349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0833"/>
          <a:stretch/>
        </p:blipFill>
        <p:spPr>
          <a:xfrm>
            <a:off x="538162" y="3564235"/>
            <a:ext cx="10106025" cy="3429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7185284" y="196196"/>
            <a:ext cx="3965054" cy="1494708"/>
            <a:chOff x="7429069" y="2489551"/>
            <a:chExt cx="248617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429069" y="2489551"/>
              <a:ext cx="248617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429070" y="2785129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D439AE-8A70-490A-87AF-9A8C01F61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706" l="5828" r="89977">
                        <a14:foregroundMark x1="5828" y1="63235" x2="5828" y2="63235"/>
                        <a14:foregroundMark x1="8392" y1="78431" x2="8392" y2="78431"/>
                        <a14:foregroundMark x1="26170" y1="19608" x2="53147" y2="19608"/>
                        <a14:foregroundMark x1="12821" y1="19608" x2="20575" y2="19608"/>
                        <a14:foregroundMark x1="53147" y1="19608" x2="81304" y2="19123"/>
                        <a14:foregroundMark x1="26615" y1="18140" x2="40559" y2="17647"/>
                        <a14:foregroundMark x1="12821" y1="18627" x2="20959" y2="18339"/>
                        <a14:foregroundMark x1="40559" y1="17647" x2="64569" y2="17647"/>
                        <a14:foregroundMark x1="65734" y1="17647" x2="69697" y2="17647"/>
                        <a14:foregroundMark x1="69930" y1="17647" x2="72261" y2="17647"/>
                        <a14:foregroundMark x1="75524" y1="17157" x2="82026" y2="16788"/>
                        <a14:foregroundMark x1="20746" y1="19608" x2="30070" y2="18627"/>
                        <a14:foregroundMark x1="21678" y1="18627" x2="28671" y2="19118"/>
                        <a14:foregroundMark x1="23776" y1="18137" x2="30769" y2="18137"/>
                        <a14:backgroundMark x1="21911" y1="12745" x2="21911" y2="12745"/>
                        <a14:backgroundMark x1="81818" y1="14706" x2="81818" y2="14706"/>
                        <a14:backgroundMark x1="82517" y1="15196" x2="89744" y2="15686"/>
                        <a14:backgroundMark x1="21911" y1="15196" x2="22041" y2="15196"/>
                      </a14:backgroundRemoval>
                    </a14:imgEffect>
                  </a14:imgLayer>
                </a14:imgProps>
              </a:ext>
            </a:extLst>
          </a:blip>
          <a:srcRect l="3291" t="12715" r="7402" b="12766"/>
          <a:stretch/>
        </p:blipFill>
        <p:spPr>
          <a:xfrm>
            <a:off x="1676399" y="3952875"/>
            <a:ext cx="3405101" cy="14478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7F8B600-D924-4436-9BC8-D373708891BB}"/>
              </a:ext>
            </a:extLst>
          </p:cNvPr>
          <p:cNvSpPr/>
          <p:nvPr/>
        </p:nvSpPr>
        <p:spPr>
          <a:xfrm>
            <a:off x="7264955" y="2404906"/>
            <a:ext cx="3495675" cy="857862"/>
          </a:xfrm>
          <a:prstGeom prst="wedgeRoundRectCallout">
            <a:avLst>
              <a:gd name="adj1" fmla="val -63644"/>
              <a:gd name="adj2" fmla="val -41044"/>
              <a:gd name="adj3" fmla="val 16667"/>
            </a:avLst>
          </a:prstGeom>
          <a:ln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6 + 8 =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FF791D-C7A6-4B2B-A7F9-15509B081FB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3781785"/>
            <a:ext cx="965992" cy="9770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AAAC287-A4C4-4220-8A3A-7027CC22F91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252" y="3788292"/>
            <a:ext cx="965992" cy="9770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EF6F0F-FEC9-4660-9B8D-9EEFA5C0279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062" y="3766320"/>
            <a:ext cx="965992" cy="9770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677590D-FED1-4821-9122-5D99CF37DA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4352665"/>
            <a:ext cx="965992" cy="9770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0F1367-7B14-40D2-85F8-DE7CBA50F2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36" y="4369428"/>
            <a:ext cx="965992" cy="9770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6FACCEB-A126-4E72-8D3C-E2D417B445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744" y="4332269"/>
            <a:ext cx="965992" cy="9770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BD8D8CD-DC41-41CD-98E9-E6CE28245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7027" y="4005606"/>
            <a:ext cx="965992" cy="9770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83725C-5FAC-45FF-8B71-C51E5B6B5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37" y="3983634"/>
            <a:ext cx="965992" cy="9770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8D1D96-0324-479B-A320-B4F99A9CC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975" y="4608714"/>
            <a:ext cx="965992" cy="9770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A52E22B-FE9E-4545-8666-211B34C5A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9011" y="4586742"/>
            <a:ext cx="965992" cy="9770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69D547B-CEA6-436B-B5E8-858BA0F89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171" y="4564770"/>
            <a:ext cx="965992" cy="9770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B2ADC42-3807-42EC-A509-9552898DD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599" y="3983634"/>
            <a:ext cx="965992" cy="9770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92B36A1-209F-47E0-90A6-425F68546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2933" y="4564770"/>
            <a:ext cx="965992" cy="9770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2C10EAE-9E65-41C9-8993-AE948683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875" y="4016592"/>
            <a:ext cx="965992" cy="9770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A691C1D-3FA2-42FF-B775-7CA6568B5F5D}"/>
              </a:ext>
            </a:extLst>
          </p:cNvPr>
          <p:cNvGrpSpPr/>
          <p:nvPr/>
        </p:nvGrpSpPr>
        <p:grpSpPr>
          <a:xfrm>
            <a:off x="43743" y="232918"/>
            <a:ext cx="4131745" cy="1224407"/>
            <a:chOff x="7425535" y="2759851"/>
            <a:chExt cx="2489712" cy="122440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id="{20197423-54FE-4DB3-834B-A670DD16D63C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100ED2-DD11-4D26-9432-63DB1DC93BAC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6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tím</a:t>
              </a:r>
              <a:endParaRPr lang="en-US" sz="28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56BBFB2-38FD-47D5-B4B5-E801711E1DF4}"/>
              </a:ext>
            </a:extLst>
          </p:cNvPr>
          <p:cNvGrpSpPr/>
          <p:nvPr/>
        </p:nvGrpSpPr>
        <p:grpSpPr>
          <a:xfrm>
            <a:off x="173763" y="1576428"/>
            <a:ext cx="4131745" cy="1224407"/>
            <a:chOff x="7425535" y="2759851"/>
            <a:chExt cx="2489712" cy="1224407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0C627AD5-A3DA-47F8-82A6-E07BD461A841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04DB0A-CFD7-4BFF-8D4F-8D28FC9A30B2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và</a:t>
              </a:r>
              <a:r>
                <a:rPr lang="en-US" sz="2800" b="1" dirty="0"/>
                <a:t> 8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xanh</a:t>
              </a:r>
              <a:endParaRPr lang="en-US" sz="2800" b="1" dirty="0"/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6721766" y="82471"/>
            <a:ext cx="5344163" cy="1691292"/>
          </a:xfrm>
          <a:prstGeom prst="wedgeRoundRectCallout">
            <a:avLst>
              <a:gd name="adj1" fmla="val -55831"/>
              <a:gd name="adj2" fmla="val 641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6 viên kim cương màu tím và 8 viên kim cương màu xanh. Hỏi có tất cả bao nhiêu viên kim cương?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416002" y="1609529"/>
            <a:ext cx="6292325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 vi 20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tiếp theo)</a:t>
            </a:r>
            <a:endParaRPr lang="en-US" sz="4800" b="1" dirty="0">
              <a:ln w="22225">
                <a:noFill/>
                <a:prstDash val="solid"/>
              </a:ln>
              <a:solidFill>
                <a:srgbClr val="C00000"/>
              </a:solidFill>
              <a:latin typeface="Nunito Black" pitchFamily="2" charset="77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8D5B896-CEC3-47FA-9B73-DD190D035FB1}"/>
              </a:ext>
            </a:extLst>
          </p:cNvPr>
          <p:cNvGrpSpPr/>
          <p:nvPr/>
        </p:nvGrpSpPr>
        <p:grpSpPr>
          <a:xfrm>
            <a:off x="1524699" y="140783"/>
            <a:ext cx="971480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97D6E-E96A-4ED0-BC8B-4F86FEBD8A6F}"/>
                </a:ext>
              </a:extLst>
            </p:cNvPr>
            <p:cNvSpPr/>
            <p:nvPr/>
          </p:nvSpPr>
          <p:spPr>
            <a:xfrm>
              <a:off x="2343394" y="453934"/>
              <a:ext cx="730494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Nunito Black" pitchFamily="2" charset="77"/>
                </a:rPr>
                <a:t>CỘNG BẰNG CÁCH </a:t>
              </a:r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Nunito Black" pitchFamily="2" charset="77"/>
                </a:rPr>
                <a:t>LÀM TRÒN MƯỜI</a:t>
              </a:r>
              <a:endPara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unito Black" pitchFamily="2" charset="77"/>
              </a:endParaRP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8A0FF1C-012C-47E1-8238-A1ABDCE0CF7A}"/>
              </a:ext>
            </a:extLst>
          </p:cNvPr>
          <p:cNvSpPr/>
          <p:nvPr/>
        </p:nvSpPr>
        <p:spPr>
          <a:xfrm>
            <a:off x="5701034" y="1983501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id="{A4ACE9E6-0461-4CAF-8424-D4AAD44E1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82878"/>
              </p:ext>
            </p:extLst>
          </p:nvPr>
        </p:nvGraphicFramePr>
        <p:xfrm>
          <a:off x="2029011" y="1924236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98" name="Group 97">
            <a:extLst>
              <a:ext uri="{FF2B5EF4-FFF2-40B4-BE49-F238E27FC236}">
                <a16:creationId xmlns:a16="http://schemas.microsoft.com/office/drawing/2014/main" id="{20E55683-953F-4485-AA20-93E8C4F82B2D}"/>
              </a:ext>
            </a:extLst>
          </p:cNvPr>
          <p:cNvGrpSpPr/>
          <p:nvPr/>
        </p:nvGrpSpPr>
        <p:grpSpPr>
          <a:xfrm>
            <a:off x="1904046" y="1896943"/>
            <a:ext cx="3260913" cy="1323872"/>
            <a:chOff x="1904046" y="1896943"/>
            <a:chExt cx="3260913" cy="132387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F006E73-F076-401F-80F3-9326107B2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5BF31E2-6551-43C5-A709-82046B43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A2D10A3-1675-48D0-98B8-B0FFCF95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5A8120D-D26A-49D9-8C7F-2245B5EB8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3208552-250B-4AE6-A720-5C926E1F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DBC58C3-6BAC-46F1-B3E3-F5D3145B2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8DFFF152-214E-4E44-89F7-7E863E829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699270" y="1913280"/>
            <a:ext cx="812912" cy="6390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054A6B1-2C5B-49A1-AA26-EF317F39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321203" y="1940864"/>
            <a:ext cx="812912" cy="6598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32816A1-FD72-4476-9330-C4CE65E77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970712" y="1940864"/>
            <a:ext cx="812912" cy="64814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F5A5875-FCD7-460D-8A69-A1C5253FD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617550" y="1952607"/>
            <a:ext cx="812912" cy="64814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9337392-983D-400D-9228-EF68E2E9E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339122" y="1933557"/>
            <a:ext cx="812912" cy="64814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E40292-833C-4FFF-A634-E0F0F1B7FE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935861" y="1929121"/>
            <a:ext cx="812912" cy="6481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A989960-F6C8-4419-916A-BBF750C3E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582699" y="1940864"/>
            <a:ext cx="812912" cy="64814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EA9553A-AC26-433D-B28B-6A1BAC63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256646" y="1940864"/>
            <a:ext cx="812912" cy="648144"/>
          </a:xfrm>
          <a:prstGeom prst="rect">
            <a:avLst/>
          </a:prstGeom>
        </p:spPr>
      </p:pic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759D3095-B9EF-4A21-B32E-0CB9DF38115C}"/>
              </a:ext>
            </a:extLst>
          </p:cNvPr>
          <p:cNvSpPr txBox="1"/>
          <p:nvPr/>
        </p:nvSpPr>
        <p:spPr>
          <a:xfrm>
            <a:off x="3288061" y="1317277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441A081C-16F1-4184-B5FF-CBE67997CBDD}"/>
              </a:ext>
            </a:extLst>
          </p:cNvPr>
          <p:cNvSpPr txBox="1"/>
          <p:nvPr/>
        </p:nvSpPr>
        <p:spPr>
          <a:xfrm>
            <a:off x="7703089" y="1297865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0C7441C-5E90-4489-8671-FB5BC929F984}"/>
              </a:ext>
            </a:extLst>
          </p:cNvPr>
          <p:cNvSpPr/>
          <p:nvPr/>
        </p:nvSpPr>
        <p:spPr>
          <a:xfrm>
            <a:off x="1868691" y="3919046"/>
            <a:ext cx="3309117" cy="14321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CC439C5-E691-4180-9872-AA31BE52B14C}"/>
              </a:ext>
            </a:extLst>
          </p:cNvPr>
          <p:cNvSpPr/>
          <p:nvPr/>
        </p:nvSpPr>
        <p:spPr>
          <a:xfrm>
            <a:off x="5600002" y="3977029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0" name="Table 20">
            <a:extLst>
              <a:ext uri="{FF2B5EF4-FFF2-40B4-BE49-F238E27FC236}">
                <a16:creationId xmlns:a16="http://schemas.microsoft.com/office/drawing/2014/main" id="{B3D8416D-FD56-4AE3-B812-CB31EF420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18434"/>
              </p:ext>
            </p:extLst>
          </p:nvPr>
        </p:nvGraphicFramePr>
        <p:xfrm>
          <a:off x="1935217" y="397702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8B3603-F045-4074-A1A9-58DB9617D2A3}"/>
              </a:ext>
            </a:extLst>
          </p:cNvPr>
          <p:cNvGrpSpPr/>
          <p:nvPr/>
        </p:nvGrpSpPr>
        <p:grpSpPr>
          <a:xfrm>
            <a:off x="1803014" y="3890471"/>
            <a:ext cx="3260913" cy="1323872"/>
            <a:chOff x="1904046" y="1896943"/>
            <a:chExt cx="3260913" cy="132387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E262FE4B-7338-42A0-A41E-DA7E8B98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EE62CFF-8D7F-4573-B05D-8E0F59145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1AB17F9-428E-4FBF-AC5A-94C641830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E781A11-D125-4E50-9BE5-4375E7A1B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4450027-1ACB-4575-AFF7-FFDEAC95B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6BAC2735-250C-4EF8-B5D6-B713D055B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78E9AFD-B670-4AC4-B3EB-621D39B85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598238" y="3906808"/>
            <a:ext cx="812912" cy="63909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2CF4C52-517A-435C-B37E-4FFC0426E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220171" y="3934392"/>
            <a:ext cx="812912" cy="65988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33E820D1-B1F3-4F30-A2F6-6C5EDFF3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869680" y="3934392"/>
            <a:ext cx="812912" cy="64814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B456ADD1-10C6-42E5-AE11-FACCE59FC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516518" y="3946135"/>
            <a:ext cx="812912" cy="648144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0B915B3-1F78-49F6-BE73-70146DDCBE58}"/>
              </a:ext>
            </a:extLst>
          </p:cNvPr>
          <p:cNvCxnSpPr>
            <a:cxnSpLocks/>
          </p:cNvCxnSpPr>
          <p:nvPr/>
        </p:nvCxnSpPr>
        <p:spPr>
          <a:xfrm>
            <a:off x="1887741" y="3937105"/>
            <a:ext cx="3247876" cy="1174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B56371A7-CC61-40AF-8BF9-99A9F2F08F5C}"/>
              </a:ext>
            </a:extLst>
          </p:cNvPr>
          <p:cNvCxnSpPr>
            <a:cxnSpLocks/>
          </p:cNvCxnSpPr>
          <p:nvPr/>
        </p:nvCxnSpPr>
        <p:spPr>
          <a:xfrm>
            <a:off x="2573979" y="4625173"/>
            <a:ext cx="2556000" cy="915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FDA18CB-188D-4C26-8A35-7FCE738AB112}"/>
              </a:ext>
            </a:extLst>
          </p:cNvPr>
          <p:cNvCxnSpPr>
            <a:cxnSpLocks/>
          </p:cNvCxnSpPr>
          <p:nvPr/>
        </p:nvCxnSpPr>
        <p:spPr>
          <a:xfrm>
            <a:off x="5128379" y="3929902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2DEC6E1-0FDD-4296-AD9C-ED296E37D0F0}"/>
              </a:ext>
            </a:extLst>
          </p:cNvPr>
          <p:cNvCxnSpPr>
            <a:cxnSpLocks/>
          </p:cNvCxnSpPr>
          <p:nvPr/>
        </p:nvCxnSpPr>
        <p:spPr>
          <a:xfrm>
            <a:off x="2563578" y="4613221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DF64B62-2381-4AA0-95B4-CA63AD614D74}"/>
              </a:ext>
            </a:extLst>
          </p:cNvPr>
          <p:cNvCxnSpPr>
            <a:cxnSpLocks/>
          </p:cNvCxnSpPr>
          <p:nvPr/>
        </p:nvCxnSpPr>
        <p:spPr>
          <a:xfrm>
            <a:off x="1887741" y="5305598"/>
            <a:ext cx="686238" cy="199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069B6AF-1F2B-46B2-848F-86F0222F1C1D}"/>
              </a:ext>
            </a:extLst>
          </p:cNvPr>
          <p:cNvCxnSpPr>
            <a:cxnSpLocks/>
          </p:cNvCxnSpPr>
          <p:nvPr/>
        </p:nvCxnSpPr>
        <p:spPr>
          <a:xfrm>
            <a:off x="1899435" y="3925974"/>
            <a:ext cx="2682" cy="1404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id="{65FBB588-EEF9-4173-BB4C-0DB59C354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08883">
            <a:off x="5730696" y="4394366"/>
            <a:ext cx="652901" cy="1066658"/>
          </a:xfrm>
          <a:prstGeom prst="rect">
            <a:avLst/>
          </a:prstGeom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F8F52D0B-D9A0-4CBB-A195-73CC86BC188A}"/>
              </a:ext>
            </a:extLst>
          </p:cNvPr>
          <p:cNvSpPr/>
          <p:nvPr/>
        </p:nvSpPr>
        <p:spPr>
          <a:xfrm>
            <a:off x="5204962" y="3955776"/>
            <a:ext cx="26907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A1FB167-D226-4DA0-BDF4-28D5D0588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238090" y="3927085"/>
            <a:ext cx="812912" cy="64814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859BB20-0535-404F-A1A7-247DBB6FD9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834829" y="3922649"/>
            <a:ext cx="812912" cy="64814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799E1D9-FE35-42AF-9D4F-708298D46E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481667" y="3934392"/>
            <a:ext cx="812912" cy="64814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E2C4011-638E-49D7-83F1-8DFBBB790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155614" y="3934392"/>
            <a:ext cx="812912" cy="648144"/>
          </a:xfrm>
          <a:prstGeom prst="rect">
            <a:avLst/>
          </a:prstGeom>
        </p:spPr>
      </p:pic>
      <p:sp>
        <p:nvSpPr>
          <p:cNvPr id="134" name="Google Shape;248;p5">
            <a:extLst>
              <a:ext uri="{FF2B5EF4-FFF2-40B4-BE49-F238E27FC236}">
                <a16:creationId xmlns:a16="http://schemas.microsoft.com/office/drawing/2014/main" id="{AF26B9D2-4AF4-49B8-926E-DE48AEEBA42B}"/>
              </a:ext>
            </a:extLst>
          </p:cNvPr>
          <p:cNvSpPr txBox="1"/>
          <p:nvPr/>
        </p:nvSpPr>
        <p:spPr>
          <a:xfrm>
            <a:off x="3104011" y="341857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id="{55FE50BB-3A20-4301-86FD-3BCD245EC5EF}"/>
              </a:ext>
            </a:extLst>
          </p:cNvPr>
          <p:cNvSpPr txBox="1"/>
          <p:nvPr/>
        </p:nvSpPr>
        <p:spPr>
          <a:xfrm>
            <a:off x="7519039" y="3399158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248;p5">
            <a:extLst>
              <a:ext uri="{FF2B5EF4-FFF2-40B4-BE49-F238E27FC236}">
                <a16:creationId xmlns:a16="http://schemas.microsoft.com/office/drawing/2014/main" id="{A4255E0D-82C0-4400-887F-27E7FA4DD24A}"/>
              </a:ext>
            </a:extLst>
          </p:cNvPr>
          <p:cNvSpPr txBox="1"/>
          <p:nvPr/>
        </p:nvSpPr>
        <p:spPr>
          <a:xfrm>
            <a:off x="3332439" y="3399108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248;p5">
            <a:extLst>
              <a:ext uri="{FF2B5EF4-FFF2-40B4-BE49-F238E27FC236}">
                <a16:creationId xmlns:a16="http://schemas.microsoft.com/office/drawing/2014/main" id="{0B412FF3-E525-4987-A69D-5DF195FD03FD}"/>
              </a:ext>
            </a:extLst>
          </p:cNvPr>
          <p:cNvSpPr txBox="1"/>
          <p:nvPr/>
        </p:nvSpPr>
        <p:spPr>
          <a:xfrm>
            <a:off x="9051002" y="3387726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4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248;p5">
            <a:extLst>
              <a:ext uri="{FF2B5EF4-FFF2-40B4-BE49-F238E27FC236}">
                <a16:creationId xmlns:a16="http://schemas.microsoft.com/office/drawing/2014/main" id="{969EE329-5064-4E94-9837-1D546EADF700}"/>
              </a:ext>
            </a:extLst>
          </p:cNvPr>
          <p:cNvSpPr txBox="1"/>
          <p:nvPr/>
        </p:nvSpPr>
        <p:spPr>
          <a:xfrm>
            <a:off x="4909741" y="334424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248;p5">
            <a:extLst>
              <a:ext uri="{FF2B5EF4-FFF2-40B4-BE49-F238E27FC236}">
                <a16:creationId xmlns:a16="http://schemas.microsoft.com/office/drawing/2014/main" id="{31791A38-B9D7-4A28-8887-9145DE0C3704}"/>
              </a:ext>
            </a:extLst>
          </p:cNvPr>
          <p:cNvSpPr txBox="1"/>
          <p:nvPr/>
        </p:nvSpPr>
        <p:spPr>
          <a:xfrm>
            <a:off x="7312961" y="3412263"/>
            <a:ext cx="1777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=   14 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248;p5">
            <a:extLst>
              <a:ext uri="{FF2B5EF4-FFF2-40B4-BE49-F238E27FC236}">
                <a16:creationId xmlns:a16="http://schemas.microsoft.com/office/drawing/2014/main" id="{DFDDA3CC-1AF8-4150-9EF7-D103F09F209F}"/>
              </a:ext>
            </a:extLst>
          </p:cNvPr>
          <p:cNvSpPr txBox="1"/>
          <p:nvPr/>
        </p:nvSpPr>
        <p:spPr>
          <a:xfrm>
            <a:off x="5277299" y="1275863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248;p5">
            <a:extLst>
              <a:ext uri="{FF2B5EF4-FFF2-40B4-BE49-F238E27FC236}">
                <a16:creationId xmlns:a16="http://schemas.microsoft.com/office/drawing/2014/main" id="{41D2FD20-69AF-478E-81FF-9666617DCDEB}"/>
              </a:ext>
            </a:extLst>
          </p:cNvPr>
          <p:cNvSpPr txBox="1"/>
          <p:nvPr/>
        </p:nvSpPr>
        <p:spPr>
          <a:xfrm>
            <a:off x="8745578" y="1285049"/>
            <a:ext cx="17777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=   14 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25287 0.0979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488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25807 0.087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4375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2526 0.0963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0" y="4815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25507 0.0963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4815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26094 0.09583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25 2.59259E-6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5 -2.96296E-6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5 -3.33333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25 -3.33333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 4.07407E-6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04" grpId="0"/>
      <p:bldP spid="105" grpId="0"/>
      <p:bldP spid="108" grpId="0" animBg="1"/>
      <p:bldP spid="109" grpId="0" animBg="1"/>
      <p:bldP spid="109" grpId="1" animBg="1"/>
      <p:bldP spid="129" grpId="0" animBg="1"/>
      <p:bldP spid="134" grpId="0"/>
      <p:bldP spid="134" grpId="1"/>
      <p:bldP spid="135" grpId="0"/>
      <p:bldP spid="135" grpId="1"/>
      <p:bldP spid="136" grpId="0"/>
      <p:bldP spid="137" grpId="0"/>
      <p:bldP spid="137" grpId="1"/>
      <p:bldP spid="168" grpId="0"/>
      <p:bldP spid="169" grpId="0"/>
      <p:bldP spid="171" grpId="0"/>
      <p:bldP spid="1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399159-21AC-480F-A6C1-6FB67F279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7"/>
          <a:stretch/>
        </p:blipFill>
        <p:spPr>
          <a:xfrm>
            <a:off x="4361750" y="587801"/>
            <a:ext cx="2538214" cy="5952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0833"/>
          <a:stretch/>
        </p:blipFill>
        <p:spPr>
          <a:xfrm>
            <a:off x="538162" y="3564235"/>
            <a:ext cx="10106025" cy="342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9D1406-AEE7-4DB9-A51E-360D67CD8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16" t="32662" r="12745" b="37275"/>
          <a:stretch/>
        </p:blipFill>
        <p:spPr>
          <a:xfrm>
            <a:off x="1839335" y="3776818"/>
            <a:ext cx="4171899" cy="16736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70F6E3D-8B79-489B-B7A8-14B1DFDBAE68}"/>
              </a:ext>
            </a:extLst>
          </p:cNvPr>
          <p:cNvGrpSpPr/>
          <p:nvPr/>
        </p:nvGrpSpPr>
        <p:grpSpPr>
          <a:xfrm>
            <a:off x="2413304" y="3903178"/>
            <a:ext cx="2894747" cy="1230629"/>
            <a:chOff x="2544325" y="3978510"/>
            <a:chExt cx="2894747" cy="12306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523D39E-25CF-42C0-9F59-993FB8FF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3065" y="3978510"/>
              <a:ext cx="621903" cy="621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42F753-9FC2-448E-BDD6-058A3BDC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325" y="4517008"/>
              <a:ext cx="621903" cy="62190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91433F0-B478-46C1-88B4-E44AB184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8592" y="3978510"/>
              <a:ext cx="621903" cy="62190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1EA5CF-49D2-4154-B441-1ECFEB68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1137" y="4519459"/>
              <a:ext cx="621903" cy="62190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F5330-50BF-47D3-B4B9-DA193C65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7660" y="3990870"/>
              <a:ext cx="621903" cy="6219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23E2D88-2386-4979-8669-95866E08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6664" y="4587236"/>
              <a:ext cx="621903" cy="621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2C846FA-2398-4D87-A5BD-FDB1811E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7056" y="4008223"/>
              <a:ext cx="621903" cy="6219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3C4373-F8F7-4F04-AD4B-C3E3716D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4472" y="4553325"/>
              <a:ext cx="621903" cy="6219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662A861-594F-44A6-A1E7-F779328E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7169" y="4119581"/>
              <a:ext cx="621903" cy="62190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106A646-F3EA-4C0C-8A35-BAE280B91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588" y="4034913"/>
            <a:ext cx="621903" cy="621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9583D9-E6A0-445C-BD59-D520A3F8F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752" y="4572148"/>
            <a:ext cx="621903" cy="621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038A75-2BD9-4326-B0CC-0A97FDF9C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114" y="4055370"/>
            <a:ext cx="621903" cy="6219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6628C8-17E5-42F5-AA46-EAC941C17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196" y="4546505"/>
            <a:ext cx="621903" cy="62190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5F0966-32BE-42BF-9B18-1A77E8DEA444}"/>
              </a:ext>
            </a:extLst>
          </p:cNvPr>
          <p:cNvGrpSpPr/>
          <p:nvPr/>
        </p:nvGrpSpPr>
        <p:grpSpPr>
          <a:xfrm flipH="1">
            <a:off x="6899964" y="194884"/>
            <a:ext cx="3095484" cy="1494708"/>
            <a:chOff x="7883371" y="2487500"/>
            <a:chExt cx="216772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0FC5DCA3-22A9-4EC7-8120-2AF2D833993C}"/>
                </a:ext>
              </a:extLst>
            </p:cNvPr>
            <p:cNvSpPr/>
            <p:nvPr/>
          </p:nvSpPr>
          <p:spPr>
            <a:xfrm>
              <a:off x="7883371" y="2487500"/>
              <a:ext cx="216772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2B3618-3864-412D-A1B6-555D35678688}"/>
                </a:ext>
              </a:extLst>
            </p:cNvPr>
            <p:cNvSpPr txBox="1"/>
            <p:nvPr/>
          </p:nvSpPr>
          <p:spPr>
            <a:xfrm>
              <a:off x="7883372" y="2757800"/>
              <a:ext cx="2031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na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2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AB4553-C199-410F-AAFA-748501A849A3}"/>
              </a:ext>
            </a:extLst>
          </p:cNvPr>
          <p:cNvSpPr/>
          <p:nvPr/>
        </p:nvSpPr>
        <p:spPr>
          <a:xfrm>
            <a:off x="867440" y="1490870"/>
            <a:ext cx="5683600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id="{0E6A538D-0B41-45D0-9570-50E3DE8723D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9656" y="161109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:a16="http://schemas.microsoft.com/office/drawing/2014/main" id="{4886D3DC-51E2-442E-84C8-831F6616EF9B}"/>
              </a:ext>
            </a:extLst>
          </p:cNvPr>
          <p:cNvSpPr/>
          <p:nvPr/>
        </p:nvSpPr>
        <p:spPr>
          <a:xfrm>
            <a:off x="1085233" y="176223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A87D07B-4696-436A-AC1C-18B1911AEED5}"/>
              </a:ext>
            </a:extLst>
          </p:cNvPr>
          <p:cNvSpPr/>
          <p:nvPr/>
        </p:nvSpPr>
        <p:spPr>
          <a:xfrm>
            <a:off x="177315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6D802C3-89B1-449E-B3A4-19E61B7AE514}"/>
              </a:ext>
            </a:extLst>
          </p:cNvPr>
          <p:cNvSpPr/>
          <p:nvPr/>
        </p:nvSpPr>
        <p:spPr>
          <a:xfrm>
            <a:off x="238546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262C88D-1B1B-450B-896D-2C5EC714EB6C}"/>
              </a:ext>
            </a:extLst>
          </p:cNvPr>
          <p:cNvSpPr/>
          <p:nvPr/>
        </p:nvSpPr>
        <p:spPr>
          <a:xfrm>
            <a:off x="2997774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56C2904-B86E-4A74-A86C-5ED8B5945FAD}"/>
              </a:ext>
            </a:extLst>
          </p:cNvPr>
          <p:cNvSpPr/>
          <p:nvPr/>
        </p:nvSpPr>
        <p:spPr>
          <a:xfrm>
            <a:off x="3610187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2BDE83E-BF6E-4452-923F-38E2F6949058}"/>
              </a:ext>
            </a:extLst>
          </p:cNvPr>
          <p:cNvSpPr/>
          <p:nvPr/>
        </p:nvSpPr>
        <p:spPr>
          <a:xfrm>
            <a:off x="1095587" y="240863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4ABF626B-A1CB-456C-AD16-5D1D54F37A70}"/>
              </a:ext>
            </a:extLst>
          </p:cNvPr>
          <p:cNvSpPr/>
          <p:nvPr/>
        </p:nvSpPr>
        <p:spPr>
          <a:xfrm>
            <a:off x="178350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1E7AFBB-B92B-4D49-B605-C0E50AC68283}"/>
              </a:ext>
            </a:extLst>
          </p:cNvPr>
          <p:cNvSpPr/>
          <p:nvPr/>
        </p:nvSpPr>
        <p:spPr>
          <a:xfrm>
            <a:off x="239581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39C643-1E49-43B4-93E0-8889EFD3D2CE}"/>
              </a:ext>
            </a:extLst>
          </p:cNvPr>
          <p:cNvSpPr/>
          <p:nvPr/>
        </p:nvSpPr>
        <p:spPr>
          <a:xfrm>
            <a:off x="3008128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5EF3C34-4388-4B8B-8B1C-8FB905FC7DF3}"/>
              </a:ext>
            </a:extLst>
          </p:cNvPr>
          <p:cNvSpPr/>
          <p:nvPr/>
        </p:nvSpPr>
        <p:spPr>
          <a:xfrm>
            <a:off x="48958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E9C6ACC-2E81-4153-96E9-7CBCEA35137E}"/>
              </a:ext>
            </a:extLst>
          </p:cNvPr>
          <p:cNvSpPr/>
          <p:nvPr/>
        </p:nvSpPr>
        <p:spPr>
          <a:xfrm>
            <a:off x="5508300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A196D0-C3AC-4875-A470-DEEE38D5B1D7}"/>
              </a:ext>
            </a:extLst>
          </p:cNvPr>
          <p:cNvSpPr/>
          <p:nvPr/>
        </p:nvSpPr>
        <p:spPr>
          <a:xfrm>
            <a:off x="4264577" y="1717550"/>
            <a:ext cx="496301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0ECCCA86-6E68-46C9-B79D-CBAFAE6D9C58}"/>
              </a:ext>
            </a:extLst>
          </p:cNvPr>
          <p:cNvSpPr/>
          <p:nvPr/>
        </p:nvSpPr>
        <p:spPr>
          <a:xfrm>
            <a:off x="4322732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C9ACB-3A75-4F66-BCE3-599EDCA2E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2188785"/>
            <a:ext cx="1040381" cy="6301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F8E9B8D-97CC-40DA-9B1F-34D7D8DD5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7323" y="4119455"/>
            <a:ext cx="1474677" cy="2278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4FA757-E4A7-454E-94C7-1E4BF72E95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70" y="4516958"/>
            <a:ext cx="976313" cy="2102828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2381062E-93FC-4352-A460-9D88EDE2995A}"/>
              </a:ext>
            </a:extLst>
          </p:cNvPr>
          <p:cNvSpPr/>
          <p:nvPr/>
        </p:nvSpPr>
        <p:spPr>
          <a:xfrm>
            <a:off x="6551040" y="207969"/>
            <a:ext cx="4020566" cy="1403130"/>
          </a:xfrm>
          <a:prstGeom prst="wedgeRoundRectCallout">
            <a:avLst>
              <a:gd name="adj1" fmla="val 58140"/>
              <a:gd name="adj2" fmla="val 41537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8" name="Google Shape;248;p5">
            <a:extLst>
              <a:ext uri="{FF2B5EF4-FFF2-40B4-BE49-F238E27FC236}">
                <a16:creationId xmlns:a16="http://schemas.microsoft.com/office/drawing/2014/main" id="{F9092383-EACA-49A5-9C01-552CF497C83F}"/>
              </a:ext>
            </a:extLst>
          </p:cNvPr>
          <p:cNvSpPr txBox="1"/>
          <p:nvPr/>
        </p:nvSpPr>
        <p:spPr>
          <a:xfrm>
            <a:off x="6781158" y="386434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9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1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bằng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10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48;p5">
            <a:extLst>
              <a:ext uri="{FF2B5EF4-FFF2-40B4-BE49-F238E27FC236}">
                <a16:creationId xmlns:a16="http://schemas.microsoft.com/office/drawing/2014/main" id="{2CFFACC6-CC57-4102-B733-9FF33A566B2C}"/>
              </a:ext>
            </a:extLst>
          </p:cNvPr>
          <p:cNvSpPr txBox="1"/>
          <p:nvPr/>
        </p:nvSpPr>
        <p:spPr>
          <a:xfrm>
            <a:off x="6801737" y="948753"/>
            <a:ext cx="3519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10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3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bằng 13 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A8DA4-9EC1-D144-BAE3-049EDF486522}"/>
              </a:ext>
            </a:extLst>
          </p:cNvPr>
          <p:cNvSpPr txBox="1"/>
          <p:nvPr/>
        </p:nvSpPr>
        <p:spPr>
          <a:xfrm>
            <a:off x="1366558" y="3450905"/>
            <a:ext cx="3262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</a:t>
            </a: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r>
              <a:rPr kumimoji="0" lang="en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= </a:t>
            </a:r>
            <a:r>
              <a:rPr kumimoji="0" lang="en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26255" t="20549" r="9643" b="14867"/>
          <a:stretch/>
        </p:blipFill>
        <p:spPr>
          <a:xfrm>
            <a:off x="6441680" y="3043445"/>
            <a:ext cx="5554387" cy="3354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3E9C6ACC-2E81-4153-96E9-7CBCEA35137E}"/>
              </a:ext>
            </a:extLst>
          </p:cNvPr>
          <p:cNvSpPr/>
          <p:nvPr/>
        </p:nvSpPr>
        <p:spPr>
          <a:xfrm>
            <a:off x="60616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39971" y1="60156" x2="39971" y2="60156"/>
                        <a14:backgroundMark x1="47584" y1="39063" x2="47584" y2="39063"/>
                        <a14:backgroundMark x1="47584" y1="38672" x2="47584" y2="38672"/>
                        <a14:backgroundMark x1="53001" y1="38672" x2="53001" y2="38672"/>
                        <a14:backgroundMark x1="51245" y1="56771" x2="51245" y2="56771"/>
                        <a14:backgroundMark x1="49341" y1="49349" x2="49341" y2="49349"/>
                      </a14:backgroundRemoval>
                    </a14:imgEffect>
                  </a14:imgLayer>
                </a14:imgProps>
              </a:ext>
            </a:extLst>
          </a:blip>
          <a:srcRect l="69122" t="38442" r="6876" b="16921"/>
          <a:stretch/>
        </p:blipFill>
        <p:spPr>
          <a:xfrm>
            <a:off x="10559192" y="250759"/>
            <a:ext cx="2246450" cy="234881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6CA8DA4-9EC1-D144-BAE3-049EDF486522}"/>
              </a:ext>
            </a:extLst>
          </p:cNvPr>
          <p:cNvSpPr txBox="1"/>
          <p:nvPr/>
        </p:nvSpPr>
        <p:spPr>
          <a:xfrm>
            <a:off x="2201950" y="737481"/>
            <a:ext cx="1871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77"/>
                <a:cs typeface="Arial"/>
                <a:sym typeface="Arial"/>
              </a:rPr>
              <a:t>9 +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77"/>
                <a:cs typeface="Arial"/>
                <a:sym typeface="Arial"/>
              </a:rPr>
              <a:t>4</a:t>
            </a:r>
            <a:r>
              <a:rPr kumimoji="0" lang="en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77"/>
                <a:cs typeface="Arial"/>
                <a:sym typeface="Arial"/>
              </a:rPr>
              <a:t> </a:t>
            </a:r>
            <a:r>
              <a:rPr kumimoji="0" lang="en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77"/>
                <a:cs typeface="Arial"/>
                <a:sym typeface="Arial"/>
              </a:rPr>
              <a:t>= 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77"/>
              </a:rPr>
              <a:t>?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722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9" grpId="0" animBg="1"/>
      <p:bldP spid="56" grpId="0" animBg="1"/>
      <p:bldP spid="108" grpId="0"/>
      <p:bldP spid="1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Cộng bằng cách làm tròn mười">
            <a:hlinkClick r:id="" action="ppaction://media"/>
            <a:extLst>
              <a:ext uri="{FF2B5EF4-FFF2-40B4-BE49-F238E27FC236}">
                <a16:creationId xmlns:a16="http://schemas.microsoft.com/office/drawing/2014/main" id="{24648748-9A65-4790-B046-889607F392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359</Words>
  <Application>Microsoft Office PowerPoint</Application>
  <PresentationFormat>Widescreen</PresentationFormat>
  <Paragraphs>154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Nunito Black</vt:lpstr>
      <vt:lpstr>Segoe UI</vt:lpstr>
      <vt:lpstr>Tahoma</vt:lpstr>
      <vt:lpstr>Times New Roman</vt:lpstr>
      <vt:lpstr>UTM Ericsson Capital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242</cp:revision>
  <dcterms:created xsi:type="dcterms:W3CDTF">2021-02-20T02:56:00Z</dcterms:created>
  <dcterms:modified xsi:type="dcterms:W3CDTF">2021-09-22T15:45:39Z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