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696" r:id="rId3"/>
  </p:sldMasterIdLst>
  <p:notesMasterIdLst>
    <p:notesMasterId r:id="rId21"/>
  </p:notesMasterIdLst>
  <p:sldIdLst>
    <p:sldId id="374" r:id="rId4"/>
    <p:sldId id="257" r:id="rId5"/>
    <p:sldId id="263" r:id="rId6"/>
    <p:sldId id="375" r:id="rId7"/>
    <p:sldId id="262" r:id="rId8"/>
    <p:sldId id="376" r:id="rId9"/>
    <p:sldId id="371" r:id="rId10"/>
    <p:sldId id="348" r:id="rId11"/>
    <p:sldId id="362" r:id="rId12"/>
    <p:sldId id="356" r:id="rId13"/>
    <p:sldId id="363" r:id="rId14"/>
    <p:sldId id="364" r:id="rId15"/>
    <p:sldId id="373" r:id="rId16"/>
    <p:sldId id="367" r:id="rId17"/>
    <p:sldId id="369" r:id="rId18"/>
    <p:sldId id="370" r:id="rId19"/>
    <p:sldId id="377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00"/>
    <a:srgbClr val="51B416"/>
    <a:srgbClr val="00FF00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339B29-BFD0-ED48-84EB-67E283F16881}" v="5" dt="2021-09-28T15:19:46.1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5707"/>
  </p:normalViewPr>
  <p:slideViewPr>
    <p:cSldViewPr snapToGrid="0">
      <p:cViewPr varScale="1">
        <p:scale>
          <a:sx n="67" d="100"/>
          <a:sy n="67" d="100"/>
        </p:scale>
        <p:origin x="9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Relationship Id="rId30" Type="http://customschemas.google.com/relationships/presentationmetadata" Target="meta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 Thuy Nga" userId="5e61f1ef-ec16-4b95-83f0-8a16fe7096de" providerId="ADAL" clId="{334FC354-1F35-B849-9CEE-E6C1F594FB4C}"/>
    <pc:docChg chg="delSld">
      <pc:chgData name="Do  Thuy Nga" userId="5e61f1ef-ec16-4b95-83f0-8a16fe7096de" providerId="ADAL" clId="{334FC354-1F35-B849-9CEE-E6C1F594FB4C}" dt="2021-09-29T04:43:21.206" v="0" actId="2696"/>
      <pc:docMkLst>
        <pc:docMk/>
      </pc:docMkLst>
      <pc:sldChg chg="del">
        <pc:chgData name="Do  Thuy Nga" userId="5e61f1ef-ec16-4b95-83f0-8a16fe7096de" providerId="ADAL" clId="{334FC354-1F35-B849-9CEE-E6C1F594FB4C}" dt="2021-09-29T04:43:21.206" v="0" actId="2696"/>
        <pc:sldMkLst>
          <pc:docMk/>
          <pc:sldMk cId="2340969719" sldId="374"/>
        </pc:sldMkLst>
      </pc:sldChg>
    </pc:docChg>
  </pc:docChgLst>
  <pc:docChgLst>
    <pc:chgData name="Do  Thuy Nga" userId="5e61f1ef-ec16-4b95-83f0-8a16fe7096de" providerId="ADAL" clId="{EE339B29-BFD0-ED48-84EB-67E283F16881}"/>
    <pc:docChg chg="modSld">
      <pc:chgData name="Do  Thuy Nga" userId="5e61f1ef-ec16-4b95-83f0-8a16fe7096de" providerId="ADAL" clId="{EE339B29-BFD0-ED48-84EB-67E283F16881}" dt="2021-09-28T15:19:46.127" v="5"/>
      <pc:docMkLst>
        <pc:docMk/>
      </pc:docMkLst>
      <pc:sldChg chg="addSp modSp mod modAnim">
        <pc:chgData name="Do  Thuy Nga" userId="5e61f1ef-ec16-4b95-83f0-8a16fe7096de" providerId="ADAL" clId="{EE339B29-BFD0-ED48-84EB-67E283F16881}" dt="2021-09-28T15:19:46.127" v="5"/>
        <pc:sldMkLst>
          <pc:docMk/>
          <pc:sldMk cId="212674205" sldId="263"/>
        </pc:sldMkLst>
        <pc:picChg chg="add mod">
          <ac:chgData name="Do  Thuy Nga" userId="5e61f1ef-ec16-4b95-83f0-8a16fe7096de" providerId="ADAL" clId="{EE339B29-BFD0-ED48-84EB-67E283F16881}" dt="2021-09-28T15:16:12.018" v="1" actId="1076"/>
          <ac:picMkLst>
            <pc:docMk/>
            <pc:sldMk cId="212674205" sldId="263"/>
            <ac:picMk id="2" creationId="{939C0E59-64F9-8244-9252-38B26796B930}"/>
          </ac:picMkLst>
        </pc:picChg>
      </pc:sldChg>
    </pc:docChg>
  </pc:docChgLst>
  <pc:docChgLst>
    <pc:chgData name="Do  Thuy Nga" userId="5e61f1ef-ec16-4b95-83f0-8a16fe7096de" providerId="ADAL" clId="{0301352B-7001-C34C-958A-012ED057688A}"/>
    <pc:docChg chg="undo custSel addSld modSld">
      <pc:chgData name="Do  Thuy Nga" userId="5e61f1ef-ec16-4b95-83f0-8a16fe7096de" providerId="ADAL" clId="{0301352B-7001-C34C-958A-012ED057688A}" dt="2021-09-27T17:51:28.702" v="332" actId="167"/>
      <pc:docMkLst>
        <pc:docMk/>
      </pc:docMkLst>
      <pc:sldChg chg="addSp delSp modSp new mod setBg delAnim modAnim">
        <pc:chgData name="Do  Thuy Nga" userId="5e61f1ef-ec16-4b95-83f0-8a16fe7096de" providerId="ADAL" clId="{0301352B-7001-C34C-958A-012ED057688A}" dt="2021-09-27T17:51:28.702" v="332" actId="167"/>
        <pc:sldMkLst>
          <pc:docMk/>
          <pc:sldMk cId="2340969719" sldId="374"/>
        </pc:sldMkLst>
        <pc:spChg chg="add mod">
          <ac:chgData name="Do  Thuy Nga" userId="5e61f1ef-ec16-4b95-83f0-8a16fe7096de" providerId="ADAL" clId="{0301352B-7001-C34C-958A-012ED057688A}" dt="2021-09-27T17:49:45.686" v="321" actId="403"/>
          <ac:spMkLst>
            <pc:docMk/>
            <pc:sldMk cId="2340969719" sldId="374"/>
            <ac:spMk id="2" creationId="{032AF88E-DB81-404C-B2A7-CBB51470B510}"/>
          </ac:spMkLst>
        </pc:spChg>
        <pc:spChg chg="add mod">
          <ac:chgData name="Do  Thuy Nga" userId="5e61f1ef-ec16-4b95-83f0-8a16fe7096de" providerId="ADAL" clId="{0301352B-7001-C34C-958A-012ED057688A}" dt="2021-09-27T17:48:40.199" v="104" actId="1076"/>
          <ac:spMkLst>
            <pc:docMk/>
            <pc:sldMk cId="2340969719" sldId="374"/>
            <ac:spMk id="14" creationId="{A7D6027C-459A-4549-8C8A-018CB3E96AEB}"/>
          </ac:spMkLst>
        </pc:spChg>
        <pc:picChg chg="add del mod">
          <ac:chgData name="Do  Thuy Nga" userId="5e61f1ef-ec16-4b95-83f0-8a16fe7096de" providerId="ADAL" clId="{0301352B-7001-C34C-958A-012ED057688A}" dt="2021-09-27T17:40:05.393" v="13" actId="931"/>
          <ac:picMkLst>
            <pc:docMk/>
            <pc:sldMk cId="2340969719" sldId="374"/>
            <ac:picMk id="4" creationId="{4E44BE6E-1A20-414F-847A-B06B372C535D}"/>
          </ac:picMkLst>
        </pc:picChg>
        <pc:picChg chg="add del mod">
          <ac:chgData name="Do  Thuy Nga" userId="5e61f1ef-ec16-4b95-83f0-8a16fe7096de" providerId="ADAL" clId="{0301352B-7001-C34C-958A-012ED057688A}" dt="2021-09-27T17:40:50.725" v="21" actId="478"/>
          <ac:picMkLst>
            <pc:docMk/>
            <pc:sldMk cId="2340969719" sldId="374"/>
            <ac:picMk id="5" creationId="{2A8AA2D6-D5BF-014A-BA9C-4C2E80283E65}"/>
          </ac:picMkLst>
        </pc:picChg>
        <pc:picChg chg="add mod">
          <ac:chgData name="Do  Thuy Nga" userId="5e61f1ef-ec16-4b95-83f0-8a16fe7096de" providerId="ADAL" clId="{0301352B-7001-C34C-958A-012ED057688A}" dt="2021-09-27T17:40:46.858" v="19" actId="1076"/>
          <ac:picMkLst>
            <pc:docMk/>
            <pc:sldMk cId="2340969719" sldId="374"/>
            <ac:picMk id="6" creationId="{1D12D1AA-BADF-D742-8D6D-2CDB22A91575}"/>
          </ac:picMkLst>
        </pc:picChg>
        <pc:picChg chg="add mod modCrop">
          <ac:chgData name="Do  Thuy Nga" userId="5e61f1ef-ec16-4b95-83f0-8a16fe7096de" providerId="ADAL" clId="{0301352B-7001-C34C-958A-012ED057688A}" dt="2021-09-27T17:46:34.718" v="58" actId="1076"/>
          <ac:picMkLst>
            <pc:docMk/>
            <pc:sldMk cId="2340969719" sldId="374"/>
            <ac:picMk id="7" creationId="{42024074-51C6-814A-B925-8A33458B7FE4}"/>
          </ac:picMkLst>
        </pc:picChg>
        <pc:picChg chg="add del mod modCrop">
          <ac:chgData name="Do  Thuy Nga" userId="5e61f1ef-ec16-4b95-83f0-8a16fe7096de" providerId="ADAL" clId="{0301352B-7001-C34C-958A-012ED057688A}" dt="2021-09-27T17:46:29.283" v="57" actId="478"/>
          <ac:picMkLst>
            <pc:docMk/>
            <pc:sldMk cId="2340969719" sldId="374"/>
            <ac:picMk id="9" creationId="{A6582F34-8728-6146-AF04-DA4DCE70A33B}"/>
          </ac:picMkLst>
        </pc:picChg>
        <pc:picChg chg="add del mod">
          <ac:chgData name="Do  Thuy Nga" userId="5e61f1ef-ec16-4b95-83f0-8a16fe7096de" providerId="ADAL" clId="{0301352B-7001-C34C-958A-012ED057688A}" dt="2021-09-27T17:47:09.914" v="66" actId="478"/>
          <ac:picMkLst>
            <pc:docMk/>
            <pc:sldMk cId="2340969719" sldId="374"/>
            <ac:picMk id="10" creationId="{13A9DB72-4D81-FF45-9B62-B4FB98F6574D}"/>
          </ac:picMkLst>
        </pc:picChg>
        <pc:picChg chg="add del mod">
          <ac:chgData name="Do  Thuy Nga" userId="5e61f1ef-ec16-4b95-83f0-8a16fe7096de" providerId="ADAL" clId="{0301352B-7001-C34C-958A-012ED057688A}" dt="2021-09-27T17:47:10.960" v="67" actId="478"/>
          <ac:picMkLst>
            <pc:docMk/>
            <pc:sldMk cId="2340969719" sldId="374"/>
            <ac:picMk id="11" creationId="{C3E8CACF-09CE-E54D-B801-F41CF0EFFF87}"/>
          </ac:picMkLst>
        </pc:picChg>
        <pc:picChg chg="add del mod">
          <ac:chgData name="Do  Thuy Nga" userId="5e61f1ef-ec16-4b95-83f0-8a16fe7096de" providerId="ADAL" clId="{0301352B-7001-C34C-958A-012ED057688A}" dt="2021-09-27T17:51:03.612" v="325" actId="478"/>
          <ac:picMkLst>
            <pc:docMk/>
            <pc:sldMk cId="2340969719" sldId="374"/>
            <ac:picMk id="13" creationId="{F710C076-A580-2244-9F60-7D1ECFF2EF2E}"/>
          </ac:picMkLst>
        </pc:picChg>
        <pc:picChg chg="add mod">
          <ac:chgData name="Do  Thuy Nga" userId="5e61f1ef-ec16-4b95-83f0-8a16fe7096de" providerId="ADAL" clId="{0301352B-7001-C34C-958A-012ED057688A}" dt="2021-09-27T17:51:28.702" v="332" actId="167"/>
          <ac:picMkLst>
            <pc:docMk/>
            <pc:sldMk cId="2340969719" sldId="374"/>
            <ac:picMk id="16" creationId="{FD58A2EF-DCC3-8A4E-9FC5-2C9C73A3E1F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CD413-B88F-4E26-B005-811B21169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1DF8B-862D-496F-A94D-2D79FCE73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951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CD413-B88F-4E26-B005-811B21169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1DF8B-862D-496F-A94D-2D79FCE73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325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CD413-B88F-4E26-B005-811B21169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1DF8B-862D-496F-A94D-2D79FCE73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643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CD413-B88F-4E26-B005-811B21169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1DF8B-862D-496F-A94D-2D79FCE73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959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CD413-B88F-4E26-B005-811B21169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1DF8B-862D-496F-A94D-2D79FCE73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62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CD413-B88F-4E26-B005-811B21169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1DF8B-862D-496F-A94D-2D79FCE73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66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CD413-B88F-4E26-B005-811B21169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1DF8B-862D-496F-A94D-2D79FCE73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823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CD413-B88F-4E26-B005-811B21169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1DF8B-862D-496F-A94D-2D79FCE73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5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CD413-B88F-4E26-B005-811B21169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1DF8B-862D-496F-A94D-2D79FCE73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44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CD413-B88F-4E26-B005-811B21169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1DF8B-862D-496F-A94D-2D79FCE73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443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CD413-B88F-4E26-B005-811B21169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1DF8B-862D-496F-A94D-2D79FCE73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885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05027-54F2-4081-9A26-6D44EB59E1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464BC-CC69-4D05-8439-7D703660A6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61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microsoft.com/office/2007/relationships/hdphoto" Target="../media/hdphoto3.wdp"/><Relationship Id="rId3" Type="http://schemas.microsoft.com/office/2007/relationships/media" Target="../media/media6.mp3"/><Relationship Id="rId7" Type="http://schemas.openxmlformats.org/officeDocument/2006/relationships/audio" Target="../media/audio7.wav"/><Relationship Id="rId12" Type="http://schemas.openxmlformats.org/officeDocument/2006/relationships/image" Target="../media/image35.png"/><Relationship Id="rId2" Type="http://schemas.microsoft.com/office/2007/relationships/media" Target="../media/media5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5.wdp"/><Relationship Id="rId3" Type="http://schemas.microsoft.com/office/2007/relationships/media" Target="../media/media6.mp3"/><Relationship Id="rId7" Type="http://schemas.openxmlformats.org/officeDocument/2006/relationships/audio" Target="../media/audio6.wav"/><Relationship Id="rId12" Type="http://schemas.openxmlformats.org/officeDocument/2006/relationships/image" Target="../media/image39.png"/><Relationship Id="rId2" Type="http://schemas.microsoft.com/office/2007/relationships/media" Target="../media/media5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36.png"/><Relationship Id="rId3" Type="http://schemas.microsoft.com/office/2007/relationships/media" Target="../media/media6.mp3"/><Relationship Id="rId7" Type="http://schemas.openxmlformats.org/officeDocument/2006/relationships/audio" Target="../media/audio7.wav"/><Relationship Id="rId12" Type="http://schemas.openxmlformats.org/officeDocument/2006/relationships/image" Target="../media/image41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5" Type="http://schemas.microsoft.com/office/2007/relationships/hdphoto" Target="../media/hdphoto4.wdp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6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jp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5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0656CB-9C24-414A-A657-D959491AD1CE}"/>
              </a:ext>
            </a:extLst>
          </p:cNvPr>
          <p:cNvSpPr/>
          <p:nvPr/>
        </p:nvSpPr>
        <p:spPr>
          <a:xfrm>
            <a:off x="1049312" y="1192195"/>
            <a:ext cx="9722497" cy="46733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17874-1F5A-4BF1-BF26-5F9156E4D449}"/>
              </a:ext>
            </a:extLst>
          </p:cNvPr>
          <p:cNvSpPr/>
          <p:nvPr/>
        </p:nvSpPr>
        <p:spPr>
          <a:xfrm rot="21384246">
            <a:off x="1161971" y="1188788"/>
            <a:ext cx="9294414" cy="4851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40C3AF6C-FCA6-401D-93A1-621FAA67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2575" y="1106474"/>
            <a:ext cx="2038350" cy="112395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F381364-1950-4E39-8068-012E547FC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24423" y="777888"/>
            <a:ext cx="2806887" cy="1584923"/>
          </a:xfrm>
          <a:prstGeom prst="rect">
            <a:avLst/>
          </a:prstGeom>
        </p:spPr>
      </p:pic>
      <p:grpSp>
        <p:nvGrpSpPr>
          <p:cNvPr id="37" name="Graphic 35">
            <a:extLst>
              <a:ext uri="{FF2B5EF4-FFF2-40B4-BE49-F238E27FC236}">
                <a16:creationId xmlns:a16="http://schemas.microsoft.com/office/drawing/2014/main" id="{AB202045-8A67-4C66-A1F5-A687AD05F6C9}"/>
              </a:ext>
            </a:extLst>
          </p:cNvPr>
          <p:cNvGrpSpPr/>
          <p:nvPr/>
        </p:nvGrpSpPr>
        <p:grpSpPr>
          <a:xfrm>
            <a:off x="9638001" y="2840451"/>
            <a:ext cx="1676400" cy="3314700"/>
            <a:chOff x="9638001" y="2670006"/>
            <a:chExt cx="1676400" cy="3314700"/>
          </a:xfrm>
        </p:grpSpPr>
        <p:grpSp>
          <p:nvGrpSpPr>
            <p:cNvPr id="38" name="Graphic 35">
              <a:extLst>
                <a:ext uri="{FF2B5EF4-FFF2-40B4-BE49-F238E27FC236}">
                  <a16:creationId xmlns:a16="http://schemas.microsoft.com/office/drawing/2014/main" id="{AB202045-8A67-4C66-A1F5-A687AD05F6C9}"/>
                </a:ext>
              </a:extLst>
            </p:cNvPr>
            <p:cNvGrpSpPr/>
            <p:nvPr/>
          </p:nvGrpSpPr>
          <p:grpSpPr>
            <a:xfrm>
              <a:off x="10719850" y="2670006"/>
              <a:ext cx="594455" cy="577310"/>
              <a:chOff x="10719850" y="2670006"/>
              <a:chExt cx="594455" cy="577310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1FCA79A-41BA-4864-980F-FF5B833F31C5}"/>
                  </a:ext>
                </a:extLst>
              </p:cNvPr>
              <p:cNvSpPr/>
              <p:nvPr/>
            </p:nvSpPr>
            <p:spPr>
              <a:xfrm>
                <a:off x="10719850" y="2670006"/>
                <a:ext cx="594455" cy="577310"/>
              </a:xfrm>
              <a:custGeom>
                <a:avLst/>
                <a:gdLst>
                  <a:gd name="connsiteX0" fmla="*/ 458438 w 594455"/>
                  <a:gd name="connsiteY0" fmla="*/ 0 h 577310"/>
                  <a:gd name="connsiteX1" fmla="*/ 436531 w 594455"/>
                  <a:gd name="connsiteY1" fmla="*/ 206883 h 577310"/>
                  <a:gd name="connsiteX2" fmla="*/ 594455 w 594455"/>
                  <a:gd name="connsiteY2" fmla="*/ 342138 h 577310"/>
                  <a:gd name="connsiteX3" fmla="*/ 391001 w 594455"/>
                  <a:gd name="connsiteY3" fmla="*/ 385191 h 577310"/>
                  <a:gd name="connsiteX4" fmla="*/ 311182 w 594455"/>
                  <a:gd name="connsiteY4" fmla="*/ 577310 h 577310"/>
                  <a:gd name="connsiteX5" fmla="*/ 207264 w 594455"/>
                  <a:gd name="connsiteY5" fmla="*/ 397097 h 577310"/>
                  <a:gd name="connsiteX6" fmla="*/ 0 w 594455"/>
                  <a:gd name="connsiteY6" fmla="*/ 380429 h 577310"/>
                  <a:gd name="connsiteX7" fmla="*/ 139255 w 594455"/>
                  <a:gd name="connsiteY7" fmla="*/ 226028 h 577310"/>
                  <a:gd name="connsiteX8" fmla="*/ 90964 w 594455"/>
                  <a:gd name="connsiteY8" fmla="*/ 23717 h 577310"/>
                  <a:gd name="connsiteX9" fmla="*/ 280892 w 594455"/>
                  <a:gd name="connsiteY9" fmla="*/ 108395 h 57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94455" h="577310">
                    <a:moveTo>
                      <a:pt x="458438" y="0"/>
                    </a:moveTo>
                    <a:lnTo>
                      <a:pt x="436531" y="206883"/>
                    </a:lnTo>
                    <a:lnTo>
                      <a:pt x="594455" y="342138"/>
                    </a:lnTo>
                    <a:lnTo>
                      <a:pt x="391001" y="385191"/>
                    </a:lnTo>
                    <a:lnTo>
                      <a:pt x="311182" y="577310"/>
                    </a:lnTo>
                    <a:lnTo>
                      <a:pt x="207264" y="397097"/>
                    </a:lnTo>
                    <a:lnTo>
                      <a:pt x="0" y="380429"/>
                    </a:lnTo>
                    <a:lnTo>
                      <a:pt x="139255" y="226028"/>
                    </a:lnTo>
                    <a:lnTo>
                      <a:pt x="90964" y="23717"/>
                    </a:lnTo>
                    <a:lnTo>
                      <a:pt x="280892" y="108395"/>
                    </a:lnTo>
                    <a:close/>
                  </a:path>
                </a:pathLst>
              </a:custGeom>
              <a:solidFill>
                <a:srgbClr val="4B1F9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9CDCA67-9119-4F84-9924-A2B448E8DD9A}"/>
                  </a:ext>
                </a:extLst>
              </p:cNvPr>
              <p:cNvSpPr/>
              <p:nvPr/>
            </p:nvSpPr>
            <p:spPr>
              <a:xfrm>
                <a:off x="10823768" y="2765541"/>
                <a:ext cx="381285" cy="370236"/>
              </a:xfrm>
              <a:custGeom>
                <a:avLst/>
                <a:gdLst>
                  <a:gd name="connsiteX0" fmla="*/ 294037 w 381285"/>
                  <a:gd name="connsiteY0" fmla="*/ 0 h 370236"/>
                  <a:gd name="connsiteX1" fmla="*/ 280035 w 381285"/>
                  <a:gd name="connsiteY1" fmla="*/ 132683 h 370236"/>
                  <a:gd name="connsiteX2" fmla="*/ 381286 w 381285"/>
                  <a:gd name="connsiteY2" fmla="*/ 219456 h 370236"/>
                  <a:gd name="connsiteX3" fmla="*/ 250793 w 381285"/>
                  <a:gd name="connsiteY3" fmla="*/ 247079 h 370236"/>
                  <a:gd name="connsiteX4" fmla="*/ 199644 w 381285"/>
                  <a:gd name="connsiteY4" fmla="*/ 370237 h 370236"/>
                  <a:gd name="connsiteX5" fmla="*/ 132969 w 381285"/>
                  <a:gd name="connsiteY5" fmla="*/ 254699 h 370236"/>
                  <a:gd name="connsiteX6" fmla="*/ 0 w 381285"/>
                  <a:gd name="connsiteY6" fmla="*/ 244031 h 370236"/>
                  <a:gd name="connsiteX7" fmla="*/ 89344 w 381285"/>
                  <a:gd name="connsiteY7" fmla="*/ 144971 h 370236"/>
                  <a:gd name="connsiteX8" fmla="*/ 58388 w 381285"/>
                  <a:gd name="connsiteY8" fmla="*/ 15240 h 370236"/>
                  <a:gd name="connsiteX9" fmla="*/ 180213 w 381285"/>
                  <a:gd name="connsiteY9" fmla="*/ 69533 h 370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285" h="370236">
                    <a:moveTo>
                      <a:pt x="294037" y="0"/>
                    </a:moveTo>
                    <a:lnTo>
                      <a:pt x="280035" y="132683"/>
                    </a:lnTo>
                    <a:lnTo>
                      <a:pt x="381286" y="219456"/>
                    </a:lnTo>
                    <a:lnTo>
                      <a:pt x="250793" y="247079"/>
                    </a:lnTo>
                    <a:lnTo>
                      <a:pt x="199644" y="370237"/>
                    </a:lnTo>
                    <a:lnTo>
                      <a:pt x="132969" y="254699"/>
                    </a:lnTo>
                    <a:lnTo>
                      <a:pt x="0" y="244031"/>
                    </a:lnTo>
                    <a:lnTo>
                      <a:pt x="89344" y="144971"/>
                    </a:lnTo>
                    <a:lnTo>
                      <a:pt x="58388" y="15240"/>
                    </a:lnTo>
                    <a:lnTo>
                      <a:pt x="180213" y="69533"/>
                    </a:lnTo>
                    <a:close/>
                  </a:path>
                </a:pathLst>
              </a:custGeom>
              <a:noFill/>
              <a:ln w="5724" cap="flat">
                <a:solidFill>
                  <a:srgbClr val="F4F5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aphic 35">
              <a:extLst>
                <a:ext uri="{FF2B5EF4-FFF2-40B4-BE49-F238E27FC236}">
                  <a16:creationId xmlns:a16="http://schemas.microsoft.com/office/drawing/2014/main" id="{AB202045-8A67-4C66-A1F5-A687AD05F6C9}"/>
                </a:ext>
              </a:extLst>
            </p:cNvPr>
            <p:cNvGrpSpPr/>
            <p:nvPr/>
          </p:nvGrpSpPr>
          <p:grpSpPr>
            <a:xfrm>
              <a:off x="9638001" y="5475499"/>
              <a:ext cx="493966" cy="505777"/>
              <a:chOff x="9638001" y="5475499"/>
              <a:chExt cx="493966" cy="505777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34F65A8-5A2F-457D-96C4-CF291D1F3897}"/>
                  </a:ext>
                </a:extLst>
              </p:cNvPr>
              <p:cNvSpPr/>
              <p:nvPr/>
            </p:nvSpPr>
            <p:spPr>
              <a:xfrm>
                <a:off x="9638001" y="5475499"/>
                <a:ext cx="493966" cy="505777"/>
              </a:xfrm>
              <a:custGeom>
                <a:avLst/>
                <a:gdLst>
                  <a:gd name="connsiteX0" fmla="*/ 289274 w 493966"/>
                  <a:gd name="connsiteY0" fmla="*/ 0 h 505777"/>
                  <a:gd name="connsiteX1" fmla="*/ 329184 w 493966"/>
                  <a:gd name="connsiteY1" fmla="*/ 172688 h 505777"/>
                  <a:gd name="connsiteX2" fmla="*/ 493967 w 493966"/>
                  <a:gd name="connsiteY2" fmla="*/ 237744 h 505777"/>
                  <a:gd name="connsiteX3" fmla="*/ 342138 w 493966"/>
                  <a:gd name="connsiteY3" fmla="*/ 328993 h 505777"/>
                  <a:gd name="connsiteX4" fmla="*/ 331184 w 493966"/>
                  <a:gd name="connsiteY4" fmla="*/ 505778 h 505777"/>
                  <a:gd name="connsiteX5" fmla="*/ 197453 w 493966"/>
                  <a:gd name="connsiteY5" fmla="*/ 389572 h 505777"/>
                  <a:gd name="connsiteX6" fmla="*/ 25908 w 493966"/>
                  <a:gd name="connsiteY6" fmla="*/ 433864 h 505777"/>
                  <a:gd name="connsiteX7" fmla="*/ 95155 w 493966"/>
                  <a:gd name="connsiteY7" fmla="*/ 270700 h 505777"/>
                  <a:gd name="connsiteX8" fmla="*/ 0 w 493966"/>
                  <a:gd name="connsiteY8" fmla="*/ 121253 h 505777"/>
                  <a:gd name="connsiteX9" fmla="*/ 176498 w 493966"/>
                  <a:gd name="connsiteY9" fmla="*/ 136684 h 505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3966" h="505777">
                    <a:moveTo>
                      <a:pt x="289274" y="0"/>
                    </a:moveTo>
                    <a:lnTo>
                      <a:pt x="329184" y="172688"/>
                    </a:lnTo>
                    <a:lnTo>
                      <a:pt x="493967" y="237744"/>
                    </a:lnTo>
                    <a:lnTo>
                      <a:pt x="342138" y="328993"/>
                    </a:lnTo>
                    <a:lnTo>
                      <a:pt x="331184" y="505778"/>
                    </a:lnTo>
                    <a:lnTo>
                      <a:pt x="197453" y="389572"/>
                    </a:lnTo>
                    <a:lnTo>
                      <a:pt x="25908" y="433864"/>
                    </a:lnTo>
                    <a:lnTo>
                      <a:pt x="95155" y="270700"/>
                    </a:lnTo>
                    <a:lnTo>
                      <a:pt x="0" y="121253"/>
                    </a:lnTo>
                    <a:lnTo>
                      <a:pt x="176498" y="136684"/>
                    </a:lnTo>
                    <a:close/>
                  </a:path>
                </a:pathLst>
              </a:custGeom>
              <a:solidFill>
                <a:srgbClr val="E17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298A728-C6DA-47F7-AD26-FE8378163FFE}"/>
                  </a:ext>
                </a:extLst>
              </p:cNvPr>
              <p:cNvSpPr/>
              <p:nvPr/>
            </p:nvSpPr>
            <p:spPr>
              <a:xfrm>
                <a:off x="9719630" y="5569225"/>
                <a:ext cx="316801" cy="324421"/>
              </a:xfrm>
              <a:custGeom>
                <a:avLst/>
                <a:gdLst>
                  <a:gd name="connsiteX0" fmla="*/ 185547 w 316801"/>
                  <a:gd name="connsiteY0" fmla="*/ 0 h 324421"/>
                  <a:gd name="connsiteX1" fmla="*/ 211169 w 316801"/>
                  <a:gd name="connsiteY1" fmla="*/ 110776 h 324421"/>
                  <a:gd name="connsiteX2" fmla="*/ 316802 w 316801"/>
                  <a:gd name="connsiteY2" fmla="*/ 152495 h 324421"/>
                  <a:gd name="connsiteX3" fmla="*/ 219456 w 316801"/>
                  <a:gd name="connsiteY3" fmla="*/ 210979 h 324421"/>
                  <a:gd name="connsiteX4" fmla="*/ 212408 w 316801"/>
                  <a:gd name="connsiteY4" fmla="*/ 324421 h 324421"/>
                  <a:gd name="connsiteX5" fmla="*/ 126683 w 316801"/>
                  <a:gd name="connsiteY5" fmla="*/ 249841 h 324421"/>
                  <a:gd name="connsiteX6" fmla="*/ 16669 w 316801"/>
                  <a:gd name="connsiteY6" fmla="*/ 278225 h 324421"/>
                  <a:gd name="connsiteX7" fmla="*/ 61055 w 316801"/>
                  <a:gd name="connsiteY7" fmla="*/ 173641 h 324421"/>
                  <a:gd name="connsiteX8" fmla="*/ 0 w 316801"/>
                  <a:gd name="connsiteY8" fmla="*/ 77724 h 324421"/>
                  <a:gd name="connsiteX9" fmla="*/ 113252 w 316801"/>
                  <a:gd name="connsiteY9" fmla="*/ 87630 h 324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6801" h="324421">
                    <a:moveTo>
                      <a:pt x="185547" y="0"/>
                    </a:moveTo>
                    <a:lnTo>
                      <a:pt x="211169" y="110776"/>
                    </a:lnTo>
                    <a:lnTo>
                      <a:pt x="316802" y="152495"/>
                    </a:lnTo>
                    <a:lnTo>
                      <a:pt x="219456" y="210979"/>
                    </a:lnTo>
                    <a:lnTo>
                      <a:pt x="212408" y="324421"/>
                    </a:lnTo>
                    <a:lnTo>
                      <a:pt x="126683" y="249841"/>
                    </a:lnTo>
                    <a:lnTo>
                      <a:pt x="16669" y="278225"/>
                    </a:lnTo>
                    <a:lnTo>
                      <a:pt x="61055" y="173641"/>
                    </a:lnTo>
                    <a:lnTo>
                      <a:pt x="0" y="77724"/>
                    </a:lnTo>
                    <a:lnTo>
                      <a:pt x="113252" y="87630"/>
                    </a:lnTo>
                    <a:close/>
                  </a:path>
                </a:pathLst>
              </a:custGeom>
              <a:noFill/>
              <a:ln w="8114" cap="flat">
                <a:solidFill>
                  <a:srgbClr val="F4F5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8" name="Graphic 47">
            <a:extLst>
              <a:ext uri="{FF2B5EF4-FFF2-40B4-BE49-F238E27FC236}">
                <a16:creationId xmlns:a16="http://schemas.microsoft.com/office/drawing/2014/main" id="{1DC5E098-4384-40A2-9FE2-7025AA6504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485016" y="-354682"/>
            <a:ext cx="1790700" cy="111442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BE542475-47B5-40ED-907B-63988A8637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247607" y="3541538"/>
            <a:ext cx="1264744" cy="2787877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9958D9A0-EA84-4E36-BE3D-82C74670A1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205053" y="3187"/>
            <a:ext cx="1085850" cy="371475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5CB220A3-8BFF-41FD-8A21-FF029C27F6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38311" y="3288971"/>
            <a:ext cx="1886878" cy="3305479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3AD844AB-2671-4A81-B3CA-2E94B27930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732732" y="3227054"/>
            <a:ext cx="1853750" cy="3577158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62E78BC4-1CA7-4443-8474-2A1FB8E61C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071671" y="5618574"/>
            <a:ext cx="2021383" cy="1363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E6980-BB4E-4EC2-9F91-00E6736431A1}"/>
              </a:ext>
            </a:extLst>
          </p:cNvPr>
          <p:cNvSpPr txBox="1"/>
          <p:nvPr/>
        </p:nvSpPr>
        <p:spPr>
          <a:xfrm>
            <a:off x="1894107" y="2161879"/>
            <a:ext cx="8032906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800" b="1" kern="1200" dirty="0" smtClean="0">
                <a:solidFill>
                  <a:srgbClr val="9C5BC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CON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800" b="1" kern="1200" dirty="0" smtClean="0">
                <a:solidFill>
                  <a:srgbClr val="9C5BC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TIẾT HỌC TOÁN</a:t>
            </a:r>
            <a:endParaRPr kumimoji="0" lang="en-SG" sz="4800" b="1" i="0" u="none" strike="noStrike" kern="1200" cap="none" spc="0" normalizeH="0" baseline="0" noProof="0" dirty="0">
              <a:ln>
                <a:noFill/>
              </a:ln>
              <a:solidFill>
                <a:srgbClr val="9C5BC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E2BD5B9-7D5C-4F28-BC41-D7B760479369}"/>
              </a:ext>
            </a:extLst>
          </p:cNvPr>
          <p:cNvGrpSpPr/>
          <p:nvPr/>
        </p:nvGrpSpPr>
        <p:grpSpPr>
          <a:xfrm>
            <a:off x="1030718" y="1394315"/>
            <a:ext cx="2519156" cy="1568946"/>
            <a:chOff x="1873188" y="1846556"/>
            <a:chExt cx="2024109" cy="12606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E74B7F-4F9C-4924-8145-14B16DA4C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12CD38-F6A3-472E-949E-2AB5DB0275F5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1D5260-8A68-4D01-91AD-A4A641E3B9BA}"/>
                </a:ext>
              </a:extLst>
            </p:cNvPr>
            <p:cNvSpPr txBox="1"/>
            <p:nvPr/>
          </p:nvSpPr>
          <p:spPr>
            <a:xfrm>
              <a:off x="2663454" y="2422735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2BE007-4B87-4CCA-BC86-CF7B058B5024}"/>
              </a:ext>
            </a:extLst>
          </p:cNvPr>
          <p:cNvGrpSpPr/>
          <p:nvPr/>
        </p:nvGrpSpPr>
        <p:grpSpPr>
          <a:xfrm>
            <a:off x="3731675" y="1389875"/>
            <a:ext cx="2519156" cy="1568946"/>
            <a:chOff x="1873188" y="1846556"/>
            <a:chExt cx="2024109" cy="126062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DFC724E-EFDC-4FD0-B883-8D4EE22A2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6376B26-1194-4371-96A3-83AEFCE652C9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293066D-3EBE-40CD-9966-DB8D17672B45}"/>
                </a:ext>
              </a:extLst>
            </p:cNvPr>
            <p:cNvSpPr txBox="1"/>
            <p:nvPr/>
          </p:nvSpPr>
          <p:spPr>
            <a:xfrm>
              <a:off x="2670588" y="2437001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21B91A-9C62-44F0-9DC7-9F414F0884B5}"/>
              </a:ext>
            </a:extLst>
          </p:cNvPr>
          <p:cNvGrpSpPr/>
          <p:nvPr/>
        </p:nvGrpSpPr>
        <p:grpSpPr>
          <a:xfrm>
            <a:off x="6331416" y="1394315"/>
            <a:ext cx="2519156" cy="1568946"/>
            <a:chOff x="1873188" y="1846556"/>
            <a:chExt cx="2024109" cy="12606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780F7E3-DFA7-46C4-9419-07C36594C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33EFB30-2F35-4D37-835F-ACA7579C83A1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8502F69-1952-44F1-820E-7DF6D6ECA7D9}"/>
                </a:ext>
              </a:extLst>
            </p:cNvPr>
            <p:cNvSpPr txBox="1"/>
            <p:nvPr/>
          </p:nvSpPr>
          <p:spPr>
            <a:xfrm>
              <a:off x="2663454" y="2429868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CF8E68A-1B88-498F-8392-F4687EB1B881}"/>
              </a:ext>
            </a:extLst>
          </p:cNvPr>
          <p:cNvGrpSpPr/>
          <p:nvPr/>
        </p:nvGrpSpPr>
        <p:grpSpPr>
          <a:xfrm>
            <a:off x="8907300" y="1386299"/>
            <a:ext cx="2519156" cy="1568946"/>
            <a:chOff x="1873188" y="1846556"/>
            <a:chExt cx="2024109" cy="12606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CC58EF1-3B1E-47FD-8036-93B18F498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CB95DA1-5598-4668-A4A4-5E619CBFC0EC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92FBE37-0E92-4D0B-9FB7-C87BA571B501}"/>
                </a:ext>
              </a:extLst>
            </p:cNvPr>
            <p:cNvSpPr txBox="1"/>
            <p:nvPr/>
          </p:nvSpPr>
          <p:spPr>
            <a:xfrm>
              <a:off x="2663454" y="2429868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E24C0A-BD95-407A-8352-F684E29F3978}"/>
              </a:ext>
            </a:extLst>
          </p:cNvPr>
          <p:cNvGrpSpPr/>
          <p:nvPr/>
        </p:nvGrpSpPr>
        <p:grpSpPr>
          <a:xfrm>
            <a:off x="1690833" y="493787"/>
            <a:ext cx="8216647" cy="742674"/>
            <a:chOff x="1144677" y="685119"/>
            <a:chExt cx="3910509" cy="671206"/>
          </a:xfrm>
        </p:grpSpPr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id="{5FCD33BE-F1B1-4575-842A-6135D83E5A25}"/>
                </a:ext>
              </a:extLst>
            </p:cNvPr>
            <p:cNvSpPr/>
            <p:nvPr/>
          </p:nvSpPr>
          <p:spPr>
            <a:xfrm>
              <a:off x="1381677" y="747693"/>
              <a:ext cx="3673509" cy="546057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50ABA14-25F1-425D-A2DD-40ADA166F28D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1551466-0A9D-4ACD-B207-B6D8E90FEE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70" b="76894" l="7056" r="20968">
                        <a14:foregroundMark x1="9476" y1="48674" x2="9476" y2="48674"/>
                        <a14:foregroundMark x1="9375" y1="46970" x2="9375" y2="46970"/>
                        <a14:foregroundMark x1="11391" y1="63636" x2="11391" y2="64962"/>
                        <a14:foregroundMark x1="11996" y1="59470" x2="11895" y2="69318"/>
                        <a14:foregroundMark x1="14012" y1="61742" x2="14012" y2="61742"/>
                        <a14:foregroundMark x1="14415" y1="60227" x2="14415" y2="68939"/>
                        <a14:foregroundMark x1="9577" y1="60606" x2="9577" y2="68561"/>
                        <a14:foregroundMark x1="8367" y1="60606" x2="8266" y2="66288"/>
                        <a14:foregroundMark x1="7056" y1="60985" x2="7157" y2="67045"/>
                        <a14:foregroundMark x1="11593" y1="76705" x2="11593" y2="76705"/>
                      </a14:backgroundRemoval>
                    </a14:imgEffect>
                  </a14:imgLayer>
                </a14:imgProps>
              </a:ext>
            </a:extLst>
          </a:blip>
          <a:srcRect l="5756" t="45895" r="77330" b="19326"/>
          <a:stretch/>
        </p:blipFill>
        <p:spPr>
          <a:xfrm>
            <a:off x="2027406" y="3587219"/>
            <a:ext cx="1098212" cy="12019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361884-62E2-4175-A0C6-FFE9434CD6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167" b="95076" l="21875" r="31452">
                        <a14:foregroundMark x1="25202" y1="59470" x2="25202" y2="59470"/>
                        <a14:foregroundMark x1="25605" y1="58712" x2="29738" y2="60227"/>
                        <a14:foregroundMark x1="23690" y1="56250" x2="30141" y2="60795"/>
                        <a14:foregroundMark x1="30141" y1="60795" x2="31048" y2="59470"/>
                        <a14:foregroundMark x1="25000" y1="57765" x2="25000" y2="57765"/>
                        <a14:foregroundMark x1="24395" y1="58523" x2="24395" y2="58523"/>
                        <a14:foregroundMark x1="22883" y1="54356" x2="29536" y2="56818"/>
                        <a14:foregroundMark x1="23185" y1="55871" x2="25605" y2="60038"/>
                        <a14:foregroundMark x1="23891" y1="58144" x2="23589" y2="60795"/>
                        <a14:foregroundMark x1="26008" y1="84659" x2="26008" y2="84659"/>
                        <a14:foregroundMark x1="25000" y1="84848" x2="26613" y2="84091"/>
                        <a14:foregroundMark x1="25504" y1="84280" x2="28730" y2="84848"/>
                        <a14:foregroundMark x1="25000" y1="85227" x2="25000" y2="85227"/>
                        <a14:foregroundMark x1="23085" y1="85038" x2="23085" y2="85038"/>
                        <a14:foregroundMark x1="22883" y1="84280" x2="22883" y2="84280"/>
                        <a14:foregroundMark x1="29335" y1="83902" x2="29335" y2="83902"/>
                        <a14:foregroundMark x1="29335" y1="83902" x2="29335" y2="83902"/>
                        <a14:foregroundMark x1="29234" y1="85227" x2="30040" y2="84470"/>
                        <a14:foregroundMark x1="22681" y1="84280" x2="23185" y2="86174"/>
                        <a14:foregroundMark x1="21875" y1="84280" x2="21875" y2="84280"/>
                      </a14:backgroundRemoval>
                    </a14:imgEffect>
                  </a14:imgLayer>
                </a14:imgProps>
              </a:ext>
            </a:extLst>
          </a:blip>
          <a:srcRect l="21916" t="51721" r="67089"/>
          <a:stretch/>
        </p:blipFill>
        <p:spPr>
          <a:xfrm>
            <a:off x="3370976" y="4683232"/>
            <a:ext cx="713838" cy="1668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B4C579-3EED-4704-92D5-FA66EAAB2B5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235" b="66667" l="34073" r="44556">
                        <a14:foregroundMark x1="39113" y1="42235" x2="39113" y2="42235"/>
                        <a14:foregroundMark x1="40423" y1="42803" x2="40423" y2="42803"/>
                        <a14:foregroundMark x1="39113" y1="58333" x2="39113" y2="58333"/>
                        <a14:foregroundMark x1="36895" y1="52273" x2="43448" y2="60795"/>
                        <a14:foregroundMark x1="41129" y1="65341" x2="41129" y2="65341"/>
                        <a14:foregroundMark x1="40020" y1="64394" x2="42339" y2="66288"/>
                        <a14:foregroundMark x1="36089" y1="52083" x2="40927" y2="60417"/>
                        <a14:foregroundMark x1="40927" y1="60417" x2="41230" y2="62879"/>
                        <a14:foregroundMark x1="43952" y1="54924" x2="44758" y2="56250"/>
                        <a14:foregroundMark x1="42742" y1="66477" x2="44556" y2="65720"/>
                        <a14:foregroundMark x1="39617" y1="65152" x2="41532" y2="66667"/>
                        <a14:foregroundMark x1="39819" y1="64205" x2="41028" y2="66098"/>
                        <a14:foregroundMark x1="39617" y1="64962" x2="39617" y2="64962"/>
                        <a14:foregroundMark x1="39113" y1="65909" x2="39113" y2="65909"/>
                        <a14:foregroundMark x1="38810" y1="65720" x2="38810" y2="65720"/>
                        <a14:foregroundMark x1="43851" y1="65909" x2="43851" y2="65909"/>
                      </a14:backgroundRemoval>
                    </a14:imgEffect>
                  </a14:imgLayer>
                </a14:imgProps>
              </a:ext>
            </a:extLst>
          </a:blip>
          <a:srcRect l="32910" t="40599" r="54592" b="30624"/>
          <a:stretch/>
        </p:blipFill>
        <p:spPr>
          <a:xfrm>
            <a:off x="4405605" y="3595863"/>
            <a:ext cx="811456" cy="9944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660B54-14F9-4693-8306-2D2CD92104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962" b="96212" l="43548" r="54234">
                        <a14:foregroundMark x1="51310" y1="64962" x2="51310" y2="64962"/>
                        <a14:foregroundMark x1="46875" y1="71970" x2="46875" y2="71970"/>
                        <a14:foregroundMark x1="47681" y1="72348" x2="47681" y2="72348"/>
                        <a14:foregroundMark x1="44456" y1="78598" x2="51512" y2="84470"/>
                        <a14:foregroundMark x1="46472" y1="77462" x2="52319" y2="82197"/>
                        <a14:foregroundMark x1="45363" y1="83712" x2="45363" y2="83712"/>
                        <a14:foregroundMark x1="44657" y1="83712" x2="46673" y2="83712"/>
                        <a14:foregroundMark x1="44153" y1="83523" x2="44153" y2="83523"/>
                      </a14:backgroundRemoval>
                    </a14:imgEffect>
                  </a14:imgLayer>
                </a14:imgProps>
              </a:ext>
            </a:extLst>
          </a:blip>
          <a:srcRect l="42307" t="62844" r="44349"/>
          <a:stretch/>
        </p:blipFill>
        <p:spPr>
          <a:xfrm>
            <a:off x="5319184" y="4728937"/>
            <a:ext cx="866368" cy="12840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04B7F4-C7D6-4FD3-ABBE-7405551A86D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50" b="66288" l="55948" r="64315">
                        <a14:foregroundMark x1="59577" y1="44697" x2="59577" y2="44697"/>
                        <a14:foregroundMark x1="58972" y1="43939" x2="58972" y2="43939"/>
                        <a14:foregroundMark x1="62399" y1="51705" x2="62399" y2="51705"/>
                        <a14:foregroundMark x1="61290" y1="51894" x2="61190" y2="60038"/>
                        <a14:foregroundMark x1="62298" y1="53598" x2="62298" y2="58712"/>
                        <a14:foregroundMark x1="63508" y1="53788" x2="63810" y2="58333"/>
                        <a14:foregroundMark x1="64415" y1="53409" x2="64415" y2="57765"/>
                        <a14:foregroundMark x1="59476" y1="54167" x2="59577" y2="59470"/>
                        <a14:foregroundMark x1="57964" y1="54167" x2="57964" y2="59280"/>
                        <a14:foregroundMark x1="56149" y1="53598" x2="61190" y2="53598"/>
                        <a14:foregroundMark x1="55948" y1="54924" x2="56452" y2="62311"/>
                      </a14:backgroundRemoval>
                    </a14:imgEffect>
                  </a14:imgLayer>
                </a14:imgProps>
              </a:ext>
            </a:extLst>
          </a:blip>
          <a:srcRect l="55651" t="42011" r="34952" b="30624"/>
          <a:stretch/>
        </p:blipFill>
        <p:spPr>
          <a:xfrm>
            <a:off x="6440765" y="3674679"/>
            <a:ext cx="713838" cy="1106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7A82AF-4374-4B3D-83E4-A9FC46FBC78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152" b="84659" l="60383" r="72581">
                        <a14:foregroundMark x1="63306" y1="74432" x2="63306" y2="74432"/>
                        <a14:foregroundMark x1="68851" y1="74432" x2="60786" y2="76705"/>
                        <a14:foregroundMark x1="72681" y1="74811" x2="72681" y2="74811"/>
                        <a14:foregroundMark x1="62298" y1="75758" x2="67641" y2="71591"/>
                        <a14:foregroundMark x1="67641" y1="71591" x2="67944" y2="71023"/>
                        <a14:foregroundMark x1="60383" y1="75000" x2="66230" y2="78598"/>
                        <a14:foregroundMark x1="66230" y1="78598" x2="62198" y2="78598"/>
                        <a14:foregroundMark x1="69153" y1="82765" x2="69153" y2="82765"/>
                        <a14:foregroundMark x1="69254" y1="82386" x2="71673" y2="81629"/>
                        <a14:foregroundMark x1="66230" y1="81629" x2="68145" y2="82008"/>
                        <a14:foregroundMark x1="65524" y1="81818" x2="67440" y2="81818"/>
                        <a14:foregroundMark x1="66633" y1="82765" x2="68851" y2="82955"/>
                        <a14:backgroundMark x1="66129" y1="79356" x2="66129" y2="79356"/>
                        <a14:backgroundMark x1="66230" y1="78977" x2="66230" y2="78977"/>
                        <a14:backgroundMark x1="66331" y1="78598" x2="66331" y2="78598"/>
                        <a14:backgroundMark x1="65927" y1="78598" x2="65927" y2="78598"/>
                      </a14:backgroundRemoval>
                    </a14:imgEffect>
                  </a14:imgLayer>
                </a14:imgProps>
              </a:ext>
            </a:extLst>
          </a:blip>
          <a:srcRect l="59316" t="62844" r="26214" b="12616"/>
          <a:stretch/>
        </p:blipFill>
        <p:spPr>
          <a:xfrm>
            <a:off x="6964895" y="4638604"/>
            <a:ext cx="939582" cy="8480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EF5894-6C7A-4162-826E-1BA49FBB93F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689" b="95644" l="75101" r="85685">
                        <a14:foregroundMark x1="80948" y1="64962" x2="84677" y2="70265"/>
                        <a14:foregroundMark x1="79738" y1="63258" x2="79738" y2="63258"/>
                        <a14:foregroundMark x1="79234" y1="62689" x2="79637" y2="66856"/>
                        <a14:foregroundMark x1="79738" y1="71402" x2="78831" y2="75947"/>
                        <a14:foregroundMark x1="81351" y1="76515" x2="81149" y2="78220"/>
                        <a14:foregroundMark x1="79335" y1="72348" x2="79335" y2="74811"/>
                        <a14:backgroundMark x1="83065" y1="74432" x2="83065" y2="74432"/>
                        <a14:backgroundMark x1="83669" y1="74053" x2="83669" y2="74053"/>
                      </a14:backgroundRemoval>
                    </a14:imgEffect>
                  </a14:imgLayer>
                </a14:imgProps>
              </a:ext>
            </a:extLst>
          </a:blip>
          <a:srcRect l="73786" t="60196" r="12871" b="-1"/>
          <a:stretch/>
        </p:blipFill>
        <p:spPr>
          <a:xfrm>
            <a:off x="8315397" y="4616596"/>
            <a:ext cx="866368" cy="1375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6DA878-A3EF-4ED5-9AC7-540C08D239A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667" b="70265" l="78327" r="95565">
                        <a14:foregroundMark x1="85988" y1="42045" x2="85988" y2="42045"/>
                        <a14:foregroundMark x1="83367" y1="42803" x2="83367" y2="42803"/>
                        <a14:foregroundMark x1="89617" y1="69129" x2="89617" y2="69129"/>
                        <a14:foregroundMark x1="88004" y1="69697" x2="88004" y2="69697"/>
                        <a14:foregroundMark x1="83871" y1="54167" x2="83871" y2="54167"/>
                        <a14:foregroundMark x1="79940" y1="50947" x2="86391" y2="54924"/>
                        <a14:foregroundMark x1="81653" y1="51894" x2="85181" y2="54545"/>
                        <a14:foregroundMark x1="79637" y1="49053" x2="85181" y2="57576"/>
                        <a14:foregroundMark x1="85181" y1="57576" x2="86089" y2="57576"/>
                        <a14:foregroundMark x1="79940" y1="53409" x2="79940" y2="53409"/>
                        <a14:foregroundMark x1="79738" y1="50568" x2="78427" y2="54356"/>
                        <a14:foregroundMark x1="91129" y1="68182" x2="91129" y2="68182"/>
                        <a14:foregroundMark x1="90323" y1="69129" x2="94052" y2="69129"/>
                        <a14:foregroundMark x1="88306" y1="70076" x2="94456" y2="70265"/>
                      </a14:backgroundRemoval>
                    </a14:imgEffect>
                  </a14:imgLayer>
                </a14:imgProps>
              </a:ext>
            </a:extLst>
          </a:blip>
          <a:srcRect l="77451" t="39804" r="2408" b="29212"/>
          <a:stretch/>
        </p:blipFill>
        <p:spPr>
          <a:xfrm>
            <a:off x="9106793" y="3477472"/>
            <a:ext cx="1307686" cy="1070756"/>
          </a:xfrm>
          <a:prstGeom prst="rect">
            <a:avLst/>
          </a:prstGeom>
        </p:spPr>
      </p:pic>
      <p:pic>
        <p:nvPicPr>
          <p:cNvPr id="2" name="59f067aec94bb" descr="59f067aec94bb">
            <a:hlinkClick r:id="" action="ppaction://media"/>
            <a:extLst>
              <a:ext uri="{FF2B5EF4-FFF2-40B4-BE49-F238E27FC236}">
                <a16:creationId xmlns:a16="http://schemas.microsoft.com/office/drawing/2014/main" id="{4F19FDF3-035E-6446-8AC7-57BCFA80B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12800" y="1566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9fb2e8280ae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9fb2e8280ae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9fb2e8280ae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9fb2e8280ae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59479 -0.182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28112 -0.3655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18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43919 -0.1752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26628 -0.342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03704 L -0.39063 -0.3236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1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3155 -0.2018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-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3307 -0.3620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-1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27096 -0.1872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Nunito Black" pitchFamily="2" charset="77"/>
              </a:rPr>
              <a:t>5 </a:t>
            </a:r>
            <a:r>
              <a:rPr lang="en-US" sz="2700" b="1" dirty="0" err="1">
                <a:latin typeface="Nunito Black" pitchFamily="2" charset="77"/>
              </a:rPr>
              <a:t>chướng</a:t>
            </a:r>
            <a:r>
              <a:rPr lang="en-US" sz="2700" b="1" dirty="0">
                <a:latin typeface="Nunito Black" pitchFamily="2" charset="77"/>
              </a:rPr>
              <a:t> </a:t>
            </a:r>
            <a:r>
              <a:rPr lang="en-US" sz="2700" b="1" dirty="0" err="1">
                <a:latin typeface="Nunito Black" pitchFamily="2" charset="77"/>
              </a:rPr>
              <a:t>ngại</a:t>
            </a:r>
            <a:r>
              <a:rPr lang="en-US" sz="2700" b="1" dirty="0">
                <a:latin typeface="Nunito Black" pitchFamily="2" charset="77"/>
              </a:rPr>
              <a:t> </a:t>
            </a:r>
            <a:r>
              <a:rPr lang="en-US" sz="2700" b="1" dirty="0" err="1">
                <a:latin typeface="Nunito Black" pitchFamily="2" charset="77"/>
              </a:rPr>
              <a:t>vật</a:t>
            </a:r>
            <a:endParaRPr lang="en-US" sz="2700" b="1" dirty="0">
              <a:latin typeface="Nunito Black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77"/>
              </a:rPr>
              <a:t>ĐUA XE</a:t>
            </a:r>
          </a:p>
        </p:txBody>
      </p:sp>
      <p:pic>
        <p:nvPicPr>
          <p:cNvPr id="4" name="5c49ecba28526" descr="5c49ecba28526">
            <a:hlinkClick r:id="" action="ppaction://media"/>
            <a:extLst>
              <a:ext uri="{FF2B5EF4-FFF2-40B4-BE49-F238E27FC236}">
                <a16:creationId xmlns:a16="http://schemas.microsoft.com/office/drawing/2014/main" id="{B0E3E9F8-419D-FA44-9900-1AE48AEE2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080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1072116" y="138223"/>
            <a:ext cx="10219660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Nunito Black" pitchFamily="2" charset="77"/>
                </a:rPr>
                <a:t>Em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hãy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chọn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đáp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án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đúng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để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chiếc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xe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có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thể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vượt</a:t>
              </a:r>
              <a:r>
                <a:rPr lang="en-US" sz="2400" b="1" dirty="0">
                  <a:latin typeface="Nunito Black" pitchFamily="2" charset="77"/>
                </a:rPr>
                <a:t> qua </a:t>
              </a:r>
              <a:r>
                <a:rPr lang="en-US" sz="2400" b="1" dirty="0" err="1">
                  <a:latin typeface="Nunito Black" pitchFamily="2" charset="77"/>
                </a:rPr>
                <a:t>chướng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ngại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vật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và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về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đích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nhanh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nhất</a:t>
              </a:r>
              <a:r>
                <a:rPr lang="en-US" sz="2400" b="1" dirty="0">
                  <a:latin typeface="Nunito Black" pitchFamily="2" charset="77"/>
                </a:rPr>
                <a:t> </a:t>
              </a:r>
              <a:r>
                <a:rPr lang="en-US" sz="2400" b="1" dirty="0" err="1">
                  <a:latin typeface="Nunito Black" pitchFamily="2" charset="77"/>
                </a:rPr>
                <a:t>nhé</a:t>
              </a:r>
              <a:r>
                <a:rPr lang="en-US" sz="2400" b="1" dirty="0">
                  <a:latin typeface="Nunito Black" pitchFamily="2" charset="77"/>
                </a:rPr>
                <a:t>!</a:t>
              </a:r>
            </a:p>
          </p:txBody>
        </p:sp>
      </p:grpSp>
      <p:pic>
        <p:nvPicPr>
          <p:cNvPr id="2" name="5ca87da41528b" descr="5ca87da41528b">
            <a:hlinkClick r:id="" action="ppaction://media"/>
            <a:extLst>
              <a:ext uri="{FF2B5EF4-FFF2-40B4-BE49-F238E27FC236}">
                <a16:creationId xmlns:a16="http://schemas.microsoft.com/office/drawing/2014/main" id="{48801382-D553-8143-ABF2-BFB724E22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46027"/>
            <a:ext cx="812800" cy="812800"/>
          </a:xfrm>
          <a:prstGeom prst="rect">
            <a:avLst/>
          </a:prstGeom>
        </p:spPr>
      </p:pic>
      <p:pic>
        <p:nvPicPr>
          <p:cNvPr id="6" name="5c49ecba28526" descr="5c49ecba28526">
            <a:hlinkClick r:id="" action="ppaction://media"/>
            <a:extLst>
              <a:ext uri="{FF2B5EF4-FFF2-40B4-BE49-F238E27FC236}">
                <a16:creationId xmlns:a16="http://schemas.microsoft.com/office/drawing/2014/main" id="{8FA49EBE-8B83-C44F-AC50-5CDEB17666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116" y="-1036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545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81174" y="2840537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3055" y="3130899"/>
            <a:ext cx="4628571" cy="2395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86" b="95960" l="1961" r="92157">
                        <a14:foregroundMark x1="68627" y1="14646" x2="68627" y2="14646"/>
                        <a14:foregroundMark x1="69020" y1="20202" x2="69020" y2="20202"/>
                        <a14:foregroundMark x1="73333" y1="15657" x2="73333" y2="15657"/>
                        <a14:foregroundMark x1="67843" y1="8586" x2="67843" y2="8586"/>
                        <a14:foregroundMark x1="84314" y1="23737" x2="84314" y2="23737"/>
                        <a14:foregroundMark x1="84314" y1="14646" x2="84314" y2="14646"/>
                        <a14:foregroundMark x1="82745" y1="27273" x2="82745" y2="27273"/>
                        <a14:foregroundMark x1="92157" y1="83333" x2="92157" y2="83333"/>
                        <a14:foregroundMark x1="67451" y1="90404" x2="67451" y2="90404"/>
                        <a14:foregroundMark x1="30196" y1="92929" x2="30196" y2="92929"/>
                        <a14:foregroundMark x1="7451" y1="84343" x2="7451" y2="84343"/>
                        <a14:foregroundMark x1="25098" y1="95960" x2="25098" y2="95960"/>
                        <a14:foregroundMark x1="1961" y1="86869" x2="1961" y2="8686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00696" y="3733128"/>
            <a:ext cx="2238072" cy="1737797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37848" y="173962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A. </a:t>
            </a:r>
            <a:r>
              <a:rPr lang="en-US" sz="3600" b="1" kern="1200" noProof="0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13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itchFamily="2" charset="77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368290" y="1804008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C. 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14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itchFamily="2" charset="77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D. 16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628533" y="199966"/>
            <a:ext cx="5393073" cy="1435734"/>
            <a:chOff x="3417440" y="48411"/>
            <a:chExt cx="5582181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77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417440" y="436954"/>
              <a:ext cx="5332940" cy="7847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kern="1200" dirty="0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8 + 5 = ?</a:t>
              </a:r>
              <a:endParaRPr kumimoji="0" lang="en-US" sz="4000" b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Nunito Black" pitchFamily="2" charset="77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884179" y="402286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Nunito Black" pitchFamily="2" charset="77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Nunito Black" pitchFamily="2" charset="77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6688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9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944273"/>
            <a:ext cx="4628571" cy="2506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582877" y="282609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D. 4 + 9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A. 8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B. 9 + 5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77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160843"/>
              <a:ext cx="3766273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u="none" strike="noStrike" kern="1200" cap="none" spc="0" normalizeH="0" baseline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 </a:t>
              </a:r>
              <a:r>
                <a:rPr kumimoji="0" lang="en-US" sz="36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phép tính có tổng bằng </a:t>
              </a:r>
              <a:r>
                <a:rPr kumimoji="0" lang="en-US" sz="3600" b="1" u="none" strike="noStrike" kern="1200" cap="none" spc="0" normalizeH="0" baseline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14.</a:t>
              </a:r>
              <a:endParaRPr kumimoji="0" lang="en-US" sz="3600" b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Nunito Black" pitchFamily="2" charset="77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Nunito Black" pitchFamily="2" charset="77"/>
              </a:rPr>
              <a:t>….</a:t>
            </a: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596869" y="1716736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C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7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+ 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4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78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872639"/>
            <a:ext cx="4628571" cy="2577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709" y="5377811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C. </a:t>
            </a:r>
            <a:r>
              <a:rPr lang="en-US" sz="3600" b="1" kern="1200" noProof="0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6</a:t>
            </a:r>
            <a:r>
              <a:rPr lang="en-US" sz="3600" b="1" kern="1200" dirty="0" smtClean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FFFF00"/>
                </a:solidFill>
                <a:latin typeface="Nunito Black" pitchFamily="2" charset="77"/>
                <a:cs typeface="Times New Roman" panose="02020603050405020304" pitchFamily="18" charset="0"/>
              </a:rPr>
              <a:t>+ 9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itchFamily="2" charset="77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77"/>
                <a:cs typeface="Times New Roman" panose="02020603050405020304" pitchFamily="18" charset="0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77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tổng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Nunito Black" pitchFamily="2" charset="77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77"/>
                  <a:ea typeface="+mn-ea"/>
                  <a:cs typeface="Arial" panose="020B0604020202020204" pitchFamily="34" charset="0"/>
                </a:rPr>
                <a:t>7 + </a:t>
              </a:r>
              <a:r>
                <a:rPr kumimoji="0" lang="en-US" sz="2800" b="1" u="none" strike="noStrike" kern="1200" cap="none" spc="0" normalizeH="0" baseline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77"/>
                  <a:ea typeface="+mn-ea"/>
                  <a:cs typeface="Arial" panose="020B0604020202020204" pitchFamily="34" charset="0"/>
                </a:rPr>
                <a:t>8</a:t>
              </a:r>
              <a:endParaRPr kumimoji="0" lang="en-US" sz="2800" b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Nunito Black" pitchFamily="2" charset="77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Nunito Black" pitchFamily="2" charset="77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Nunito Black" pitchFamily="2" charset="77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Nunito Black" pitchFamily="2" charset="77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Nunito Black" pitchFamily="2" charset="77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Nunito Black" pitchFamily="2" charset="77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Nunito Black" pitchFamily="2" charset="77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Nunito Black" pitchFamily="2" charset="77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Nunito Black" pitchFamily="2" charset="77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Nunito Black" pitchFamily="2" charset="77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Nunito Black" pitchFamily="2" charset="77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5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0656CB-9C24-414A-A657-D959491AD1CE}"/>
              </a:ext>
            </a:extLst>
          </p:cNvPr>
          <p:cNvSpPr/>
          <p:nvPr/>
        </p:nvSpPr>
        <p:spPr>
          <a:xfrm>
            <a:off x="1049312" y="1192195"/>
            <a:ext cx="9722497" cy="46733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17874-1F5A-4BF1-BF26-5F9156E4D449}"/>
              </a:ext>
            </a:extLst>
          </p:cNvPr>
          <p:cNvSpPr/>
          <p:nvPr/>
        </p:nvSpPr>
        <p:spPr>
          <a:xfrm rot="21384246">
            <a:off x="1161971" y="1188788"/>
            <a:ext cx="9294414" cy="4851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40C3AF6C-FCA6-401D-93A1-621FAA67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2575" y="1106474"/>
            <a:ext cx="2038350" cy="112395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F381364-1950-4E39-8068-012E547FC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24423" y="777888"/>
            <a:ext cx="2806887" cy="1584923"/>
          </a:xfrm>
          <a:prstGeom prst="rect">
            <a:avLst/>
          </a:prstGeom>
        </p:spPr>
      </p:pic>
      <p:grpSp>
        <p:nvGrpSpPr>
          <p:cNvPr id="37" name="Graphic 35">
            <a:extLst>
              <a:ext uri="{FF2B5EF4-FFF2-40B4-BE49-F238E27FC236}">
                <a16:creationId xmlns:a16="http://schemas.microsoft.com/office/drawing/2014/main" id="{AB202045-8A67-4C66-A1F5-A687AD05F6C9}"/>
              </a:ext>
            </a:extLst>
          </p:cNvPr>
          <p:cNvGrpSpPr/>
          <p:nvPr/>
        </p:nvGrpSpPr>
        <p:grpSpPr>
          <a:xfrm>
            <a:off x="9638001" y="2840451"/>
            <a:ext cx="1676400" cy="3314700"/>
            <a:chOff x="9638001" y="2670006"/>
            <a:chExt cx="1676400" cy="3314700"/>
          </a:xfrm>
        </p:grpSpPr>
        <p:grpSp>
          <p:nvGrpSpPr>
            <p:cNvPr id="38" name="Graphic 35">
              <a:extLst>
                <a:ext uri="{FF2B5EF4-FFF2-40B4-BE49-F238E27FC236}">
                  <a16:creationId xmlns:a16="http://schemas.microsoft.com/office/drawing/2014/main" id="{AB202045-8A67-4C66-A1F5-A687AD05F6C9}"/>
                </a:ext>
              </a:extLst>
            </p:cNvPr>
            <p:cNvGrpSpPr/>
            <p:nvPr/>
          </p:nvGrpSpPr>
          <p:grpSpPr>
            <a:xfrm>
              <a:off x="10719850" y="2670006"/>
              <a:ext cx="594455" cy="577310"/>
              <a:chOff x="10719850" y="2670006"/>
              <a:chExt cx="594455" cy="577310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1FCA79A-41BA-4864-980F-FF5B833F31C5}"/>
                  </a:ext>
                </a:extLst>
              </p:cNvPr>
              <p:cNvSpPr/>
              <p:nvPr/>
            </p:nvSpPr>
            <p:spPr>
              <a:xfrm>
                <a:off x="10719850" y="2670006"/>
                <a:ext cx="594455" cy="577310"/>
              </a:xfrm>
              <a:custGeom>
                <a:avLst/>
                <a:gdLst>
                  <a:gd name="connsiteX0" fmla="*/ 458438 w 594455"/>
                  <a:gd name="connsiteY0" fmla="*/ 0 h 577310"/>
                  <a:gd name="connsiteX1" fmla="*/ 436531 w 594455"/>
                  <a:gd name="connsiteY1" fmla="*/ 206883 h 577310"/>
                  <a:gd name="connsiteX2" fmla="*/ 594455 w 594455"/>
                  <a:gd name="connsiteY2" fmla="*/ 342138 h 577310"/>
                  <a:gd name="connsiteX3" fmla="*/ 391001 w 594455"/>
                  <a:gd name="connsiteY3" fmla="*/ 385191 h 577310"/>
                  <a:gd name="connsiteX4" fmla="*/ 311182 w 594455"/>
                  <a:gd name="connsiteY4" fmla="*/ 577310 h 577310"/>
                  <a:gd name="connsiteX5" fmla="*/ 207264 w 594455"/>
                  <a:gd name="connsiteY5" fmla="*/ 397097 h 577310"/>
                  <a:gd name="connsiteX6" fmla="*/ 0 w 594455"/>
                  <a:gd name="connsiteY6" fmla="*/ 380429 h 577310"/>
                  <a:gd name="connsiteX7" fmla="*/ 139255 w 594455"/>
                  <a:gd name="connsiteY7" fmla="*/ 226028 h 577310"/>
                  <a:gd name="connsiteX8" fmla="*/ 90964 w 594455"/>
                  <a:gd name="connsiteY8" fmla="*/ 23717 h 577310"/>
                  <a:gd name="connsiteX9" fmla="*/ 280892 w 594455"/>
                  <a:gd name="connsiteY9" fmla="*/ 108395 h 57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94455" h="577310">
                    <a:moveTo>
                      <a:pt x="458438" y="0"/>
                    </a:moveTo>
                    <a:lnTo>
                      <a:pt x="436531" y="206883"/>
                    </a:lnTo>
                    <a:lnTo>
                      <a:pt x="594455" y="342138"/>
                    </a:lnTo>
                    <a:lnTo>
                      <a:pt x="391001" y="385191"/>
                    </a:lnTo>
                    <a:lnTo>
                      <a:pt x="311182" y="577310"/>
                    </a:lnTo>
                    <a:lnTo>
                      <a:pt x="207264" y="397097"/>
                    </a:lnTo>
                    <a:lnTo>
                      <a:pt x="0" y="380429"/>
                    </a:lnTo>
                    <a:lnTo>
                      <a:pt x="139255" y="226028"/>
                    </a:lnTo>
                    <a:lnTo>
                      <a:pt x="90964" y="23717"/>
                    </a:lnTo>
                    <a:lnTo>
                      <a:pt x="280892" y="108395"/>
                    </a:lnTo>
                    <a:close/>
                  </a:path>
                </a:pathLst>
              </a:custGeom>
              <a:solidFill>
                <a:srgbClr val="4B1F9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9CDCA67-9119-4F84-9924-A2B448E8DD9A}"/>
                  </a:ext>
                </a:extLst>
              </p:cNvPr>
              <p:cNvSpPr/>
              <p:nvPr/>
            </p:nvSpPr>
            <p:spPr>
              <a:xfrm>
                <a:off x="10823768" y="2765541"/>
                <a:ext cx="381285" cy="370236"/>
              </a:xfrm>
              <a:custGeom>
                <a:avLst/>
                <a:gdLst>
                  <a:gd name="connsiteX0" fmla="*/ 294037 w 381285"/>
                  <a:gd name="connsiteY0" fmla="*/ 0 h 370236"/>
                  <a:gd name="connsiteX1" fmla="*/ 280035 w 381285"/>
                  <a:gd name="connsiteY1" fmla="*/ 132683 h 370236"/>
                  <a:gd name="connsiteX2" fmla="*/ 381286 w 381285"/>
                  <a:gd name="connsiteY2" fmla="*/ 219456 h 370236"/>
                  <a:gd name="connsiteX3" fmla="*/ 250793 w 381285"/>
                  <a:gd name="connsiteY3" fmla="*/ 247079 h 370236"/>
                  <a:gd name="connsiteX4" fmla="*/ 199644 w 381285"/>
                  <a:gd name="connsiteY4" fmla="*/ 370237 h 370236"/>
                  <a:gd name="connsiteX5" fmla="*/ 132969 w 381285"/>
                  <a:gd name="connsiteY5" fmla="*/ 254699 h 370236"/>
                  <a:gd name="connsiteX6" fmla="*/ 0 w 381285"/>
                  <a:gd name="connsiteY6" fmla="*/ 244031 h 370236"/>
                  <a:gd name="connsiteX7" fmla="*/ 89344 w 381285"/>
                  <a:gd name="connsiteY7" fmla="*/ 144971 h 370236"/>
                  <a:gd name="connsiteX8" fmla="*/ 58388 w 381285"/>
                  <a:gd name="connsiteY8" fmla="*/ 15240 h 370236"/>
                  <a:gd name="connsiteX9" fmla="*/ 180213 w 381285"/>
                  <a:gd name="connsiteY9" fmla="*/ 69533 h 370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285" h="370236">
                    <a:moveTo>
                      <a:pt x="294037" y="0"/>
                    </a:moveTo>
                    <a:lnTo>
                      <a:pt x="280035" y="132683"/>
                    </a:lnTo>
                    <a:lnTo>
                      <a:pt x="381286" y="219456"/>
                    </a:lnTo>
                    <a:lnTo>
                      <a:pt x="250793" y="247079"/>
                    </a:lnTo>
                    <a:lnTo>
                      <a:pt x="199644" y="370237"/>
                    </a:lnTo>
                    <a:lnTo>
                      <a:pt x="132969" y="254699"/>
                    </a:lnTo>
                    <a:lnTo>
                      <a:pt x="0" y="244031"/>
                    </a:lnTo>
                    <a:lnTo>
                      <a:pt x="89344" y="144971"/>
                    </a:lnTo>
                    <a:lnTo>
                      <a:pt x="58388" y="15240"/>
                    </a:lnTo>
                    <a:lnTo>
                      <a:pt x="180213" y="69533"/>
                    </a:lnTo>
                    <a:close/>
                  </a:path>
                </a:pathLst>
              </a:custGeom>
              <a:noFill/>
              <a:ln w="5724" cap="flat">
                <a:solidFill>
                  <a:srgbClr val="F4F5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raphic 35">
              <a:extLst>
                <a:ext uri="{FF2B5EF4-FFF2-40B4-BE49-F238E27FC236}">
                  <a16:creationId xmlns:a16="http://schemas.microsoft.com/office/drawing/2014/main" id="{AB202045-8A67-4C66-A1F5-A687AD05F6C9}"/>
                </a:ext>
              </a:extLst>
            </p:cNvPr>
            <p:cNvGrpSpPr/>
            <p:nvPr/>
          </p:nvGrpSpPr>
          <p:grpSpPr>
            <a:xfrm>
              <a:off x="9638001" y="5475499"/>
              <a:ext cx="493966" cy="505777"/>
              <a:chOff x="9638001" y="5475499"/>
              <a:chExt cx="493966" cy="505777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34F65A8-5A2F-457D-96C4-CF291D1F3897}"/>
                  </a:ext>
                </a:extLst>
              </p:cNvPr>
              <p:cNvSpPr/>
              <p:nvPr/>
            </p:nvSpPr>
            <p:spPr>
              <a:xfrm>
                <a:off x="9638001" y="5475499"/>
                <a:ext cx="493966" cy="505777"/>
              </a:xfrm>
              <a:custGeom>
                <a:avLst/>
                <a:gdLst>
                  <a:gd name="connsiteX0" fmla="*/ 289274 w 493966"/>
                  <a:gd name="connsiteY0" fmla="*/ 0 h 505777"/>
                  <a:gd name="connsiteX1" fmla="*/ 329184 w 493966"/>
                  <a:gd name="connsiteY1" fmla="*/ 172688 h 505777"/>
                  <a:gd name="connsiteX2" fmla="*/ 493967 w 493966"/>
                  <a:gd name="connsiteY2" fmla="*/ 237744 h 505777"/>
                  <a:gd name="connsiteX3" fmla="*/ 342138 w 493966"/>
                  <a:gd name="connsiteY3" fmla="*/ 328993 h 505777"/>
                  <a:gd name="connsiteX4" fmla="*/ 331184 w 493966"/>
                  <a:gd name="connsiteY4" fmla="*/ 505778 h 505777"/>
                  <a:gd name="connsiteX5" fmla="*/ 197453 w 493966"/>
                  <a:gd name="connsiteY5" fmla="*/ 389572 h 505777"/>
                  <a:gd name="connsiteX6" fmla="*/ 25908 w 493966"/>
                  <a:gd name="connsiteY6" fmla="*/ 433864 h 505777"/>
                  <a:gd name="connsiteX7" fmla="*/ 95155 w 493966"/>
                  <a:gd name="connsiteY7" fmla="*/ 270700 h 505777"/>
                  <a:gd name="connsiteX8" fmla="*/ 0 w 493966"/>
                  <a:gd name="connsiteY8" fmla="*/ 121253 h 505777"/>
                  <a:gd name="connsiteX9" fmla="*/ 176498 w 493966"/>
                  <a:gd name="connsiteY9" fmla="*/ 136684 h 505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3966" h="505777">
                    <a:moveTo>
                      <a:pt x="289274" y="0"/>
                    </a:moveTo>
                    <a:lnTo>
                      <a:pt x="329184" y="172688"/>
                    </a:lnTo>
                    <a:lnTo>
                      <a:pt x="493967" y="237744"/>
                    </a:lnTo>
                    <a:lnTo>
                      <a:pt x="342138" y="328993"/>
                    </a:lnTo>
                    <a:lnTo>
                      <a:pt x="331184" y="505778"/>
                    </a:lnTo>
                    <a:lnTo>
                      <a:pt x="197453" y="389572"/>
                    </a:lnTo>
                    <a:lnTo>
                      <a:pt x="25908" y="433864"/>
                    </a:lnTo>
                    <a:lnTo>
                      <a:pt x="95155" y="270700"/>
                    </a:lnTo>
                    <a:lnTo>
                      <a:pt x="0" y="121253"/>
                    </a:lnTo>
                    <a:lnTo>
                      <a:pt x="176498" y="136684"/>
                    </a:lnTo>
                    <a:close/>
                  </a:path>
                </a:pathLst>
              </a:custGeom>
              <a:solidFill>
                <a:srgbClr val="E17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298A728-C6DA-47F7-AD26-FE8378163FFE}"/>
                  </a:ext>
                </a:extLst>
              </p:cNvPr>
              <p:cNvSpPr/>
              <p:nvPr/>
            </p:nvSpPr>
            <p:spPr>
              <a:xfrm>
                <a:off x="9719630" y="5569225"/>
                <a:ext cx="316801" cy="324421"/>
              </a:xfrm>
              <a:custGeom>
                <a:avLst/>
                <a:gdLst>
                  <a:gd name="connsiteX0" fmla="*/ 185547 w 316801"/>
                  <a:gd name="connsiteY0" fmla="*/ 0 h 324421"/>
                  <a:gd name="connsiteX1" fmla="*/ 211169 w 316801"/>
                  <a:gd name="connsiteY1" fmla="*/ 110776 h 324421"/>
                  <a:gd name="connsiteX2" fmla="*/ 316802 w 316801"/>
                  <a:gd name="connsiteY2" fmla="*/ 152495 h 324421"/>
                  <a:gd name="connsiteX3" fmla="*/ 219456 w 316801"/>
                  <a:gd name="connsiteY3" fmla="*/ 210979 h 324421"/>
                  <a:gd name="connsiteX4" fmla="*/ 212408 w 316801"/>
                  <a:gd name="connsiteY4" fmla="*/ 324421 h 324421"/>
                  <a:gd name="connsiteX5" fmla="*/ 126683 w 316801"/>
                  <a:gd name="connsiteY5" fmla="*/ 249841 h 324421"/>
                  <a:gd name="connsiteX6" fmla="*/ 16669 w 316801"/>
                  <a:gd name="connsiteY6" fmla="*/ 278225 h 324421"/>
                  <a:gd name="connsiteX7" fmla="*/ 61055 w 316801"/>
                  <a:gd name="connsiteY7" fmla="*/ 173641 h 324421"/>
                  <a:gd name="connsiteX8" fmla="*/ 0 w 316801"/>
                  <a:gd name="connsiteY8" fmla="*/ 77724 h 324421"/>
                  <a:gd name="connsiteX9" fmla="*/ 113252 w 316801"/>
                  <a:gd name="connsiteY9" fmla="*/ 87630 h 324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6801" h="324421">
                    <a:moveTo>
                      <a:pt x="185547" y="0"/>
                    </a:moveTo>
                    <a:lnTo>
                      <a:pt x="211169" y="110776"/>
                    </a:lnTo>
                    <a:lnTo>
                      <a:pt x="316802" y="152495"/>
                    </a:lnTo>
                    <a:lnTo>
                      <a:pt x="219456" y="210979"/>
                    </a:lnTo>
                    <a:lnTo>
                      <a:pt x="212408" y="324421"/>
                    </a:lnTo>
                    <a:lnTo>
                      <a:pt x="126683" y="249841"/>
                    </a:lnTo>
                    <a:lnTo>
                      <a:pt x="16669" y="278225"/>
                    </a:lnTo>
                    <a:lnTo>
                      <a:pt x="61055" y="173641"/>
                    </a:lnTo>
                    <a:lnTo>
                      <a:pt x="0" y="77724"/>
                    </a:lnTo>
                    <a:lnTo>
                      <a:pt x="113252" y="87630"/>
                    </a:lnTo>
                    <a:close/>
                  </a:path>
                </a:pathLst>
              </a:custGeom>
              <a:noFill/>
              <a:ln w="8114" cap="flat">
                <a:solidFill>
                  <a:srgbClr val="F4F5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8" name="Graphic 47">
            <a:extLst>
              <a:ext uri="{FF2B5EF4-FFF2-40B4-BE49-F238E27FC236}">
                <a16:creationId xmlns:a16="http://schemas.microsoft.com/office/drawing/2014/main" id="{1DC5E098-4384-40A2-9FE2-7025AA6504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485016" y="-354682"/>
            <a:ext cx="1790700" cy="111442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BE542475-47B5-40ED-907B-63988A8637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247607" y="3541538"/>
            <a:ext cx="1264744" cy="2787877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9958D9A0-EA84-4E36-BE3D-82C74670A1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205053" y="3187"/>
            <a:ext cx="1085850" cy="371475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5CB220A3-8BFF-41FD-8A21-FF029C27F6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38311" y="3288971"/>
            <a:ext cx="1886878" cy="3305479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3AD844AB-2671-4A81-B3CA-2E94B27930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732732" y="3227054"/>
            <a:ext cx="1853750" cy="3577158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62E78BC4-1CA7-4443-8474-2A1FB8E61C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071671" y="5618574"/>
            <a:ext cx="2021383" cy="1363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E6980-BB4E-4EC2-9F91-00E6736431A1}"/>
              </a:ext>
            </a:extLst>
          </p:cNvPr>
          <p:cNvSpPr txBox="1"/>
          <p:nvPr/>
        </p:nvSpPr>
        <p:spPr>
          <a:xfrm>
            <a:off x="1851244" y="2139256"/>
            <a:ext cx="8032906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C5BC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SG" sz="4800" b="1" i="0" u="none" strike="noStrike" kern="1200" cap="none" spc="0" normalizeH="0" noProof="0" dirty="0" smtClean="0">
                <a:ln>
                  <a:noFill/>
                </a:ln>
                <a:solidFill>
                  <a:srgbClr val="9C5BC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GẶP LẠI CÁC CON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800" b="1" i="0" u="none" strike="noStrike" kern="1200" cap="none" spc="0" normalizeH="0" noProof="0" dirty="0" smtClean="0">
                <a:ln>
                  <a:noFill/>
                </a:ln>
                <a:solidFill>
                  <a:srgbClr val="9C5BC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Ở TIẾT HỌC SAU</a:t>
            </a:r>
            <a:endParaRPr kumimoji="0" lang="en-SG" sz="4800" b="1" i="0" u="none" strike="noStrike" kern="1200" cap="none" spc="0" normalizeH="0" baseline="0" noProof="0" dirty="0">
              <a:ln>
                <a:noFill/>
              </a:ln>
              <a:solidFill>
                <a:srgbClr val="9C5BC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05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19027" y="2794040"/>
            <a:ext cx="463609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u="none" strike="noStrike" cap="none" dirty="0">
                <a:solidFill>
                  <a:schemeClr val="dk1"/>
                </a:solidFill>
                <a:latin typeface="Nunito Black" pitchFamily="2" charset="77"/>
                <a:sym typeface="Arial"/>
              </a:rPr>
              <a:t>KHỞI ĐỘNG</a:t>
            </a:r>
            <a:endParaRPr sz="5400" b="1" u="none" strike="noStrike" cap="none" dirty="0">
              <a:solidFill>
                <a:schemeClr val="dk1"/>
              </a:solidFill>
              <a:latin typeface="Nunito Black" pitchFamily="2" charset="77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1304828" y="3971917"/>
            <a:ext cx="95823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77"/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5">
                <a:lumMod val="40000"/>
                <a:lumOff val="60000"/>
              </a:schemeClr>
            </a:gs>
            <a:gs pos="7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 rot="282154"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75020" y="1591313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74951" y="3341074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19150" y="5322931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+ 8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+ 9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+ 4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462939" y="5286076"/>
              <a:ext cx="662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+ 9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721049" y="5145119"/>
              <a:ext cx="695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50837" y="4681685"/>
              <a:ext cx="698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+ 7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9119802">
              <a:off x="3636295" y="439829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+ 5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+ 6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+ 7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+ 8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+ 9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+ 6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4 + 7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+ 8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3 + 9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 + 9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842340" y="1331689"/>
              <a:ext cx="651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Audio" descr="Audio">
            <a:hlinkClick r:id="" action="ppaction://media"/>
            <a:extLst>
              <a:ext uri="{FF2B5EF4-FFF2-40B4-BE49-F238E27FC236}">
                <a16:creationId xmlns:a16="http://schemas.microsoft.com/office/drawing/2014/main" id="{939C0E59-64F9-8244-9252-38B26796B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62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5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0656CB-9C24-414A-A657-D959491AD1CE}"/>
              </a:ext>
            </a:extLst>
          </p:cNvPr>
          <p:cNvSpPr/>
          <p:nvPr/>
        </p:nvSpPr>
        <p:spPr>
          <a:xfrm>
            <a:off x="1049312" y="1192195"/>
            <a:ext cx="9722497" cy="46733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17874-1F5A-4BF1-BF26-5F9156E4D449}"/>
              </a:ext>
            </a:extLst>
          </p:cNvPr>
          <p:cNvSpPr/>
          <p:nvPr/>
        </p:nvSpPr>
        <p:spPr>
          <a:xfrm rot="21384246">
            <a:off x="1161971" y="1188788"/>
            <a:ext cx="9294414" cy="4851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40C3AF6C-FCA6-401D-93A1-621FAA67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2575" y="1106474"/>
            <a:ext cx="2038350" cy="112395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F381364-1950-4E39-8068-012E547FC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24423" y="777888"/>
            <a:ext cx="2806887" cy="1584923"/>
          </a:xfrm>
          <a:prstGeom prst="rect">
            <a:avLst/>
          </a:prstGeom>
        </p:spPr>
      </p:pic>
      <p:grpSp>
        <p:nvGrpSpPr>
          <p:cNvPr id="37" name="Graphic 35">
            <a:extLst>
              <a:ext uri="{FF2B5EF4-FFF2-40B4-BE49-F238E27FC236}">
                <a16:creationId xmlns:a16="http://schemas.microsoft.com/office/drawing/2014/main" id="{AB202045-8A67-4C66-A1F5-A687AD05F6C9}"/>
              </a:ext>
            </a:extLst>
          </p:cNvPr>
          <p:cNvGrpSpPr/>
          <p:nvPr/>
        </p:nvGrpSpPr>
        <p:grpSpPr>
          <a:xfrm>
            <a:off x="9638001" y="2840451"/>
            <a:ext cx="1676400" cy="3314700"/>
            <a:chOff x="9638001" y="2670006"/>
            <a:chExt cx="1676400" cy="3314700"/>
          </a:xfrm>
        </p:grpSpPr>
        <p:grpSp>
          <p:nvGrpSpPr>
            <p:cNvPr id="38" name="Graphic 35">
              <a:extLst>
                <a:ext uri="{FF2B5EF4-FFF2-40B4-BE49-F238E27FC236}">
                  <a16:creationId xmlns:a16="http://schemas.microsoft.com/office/drawing/2014/main" id="{AB202045-8A67-4C66-A1F5-A687AD05F6C9}"/>
                </a:ext>
              </a:extLst>
            </p:cNvPr>
            <p:cNvGrpSpPr/>
            <p:nvPr/>
          </p:nvGrpSpPr>
          <p:grpSpPr>
            <a:xfrm>
              <a:off x="10719850" y="2670006"/>
              <a:ext cx="594455" cy="577310"/>
              <a:chOff x="10719850" y="2670006"/>
              <a:chExt cx="594455" cy="577310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1FCA79A-41BA-4864-980F-FF5B833F31C5}"/>
                  </a:ext>
                </a:extLst>
              </p:cNvPr>
              <p:cNvSpPr/>
              <p:nvPr/>
            </p:nvSpPr>
            <p:spPr>
              <a:xfrm>
                <a:off x="10719850" y="2670006"/>
                <a:ext cx="594455" cy="577310"/>
              </a:xfrm>
              <a:custGeom>
                <a:avLst/>
                <a:gdLst>
                  <a:gd name="connsiteX0" fmla="*/ 458438 w 594455"/>
                  <a:gd name="connsiteY0" fmla="*/ 0 h 577310"/>
                  <a:gd name="connsiteX1" fmla="*/ 436531 w 594455"/>
                  <a:gd name="connsiteY1" fmla="*/ 206883 h 577310"/>
                  <a:gd name="connsiteX2" fmla="*/ 594455 w 594455"/>
                  <a:gd name="connsiteY2" fmla="*/ 342138 h 577310"/>
                  <a:gd name="connsiteX3" fmla="*/ 391001 w 594455"/>
                  <a:gd name="connsiteY3" fmla="*/ 385191 h 577310"/>
                  <a:gd name="connsiteX4" fmla="*/ 311182 w 594455"/>
                  <a:gd name="connsiteY4" fmla="*/ 577310 h 577310"/>
                  <a:gd name="connsiteX5" fmla="*/ 207264 w 594455"/>
                  <a:gd name="connsiteY5" fmla="*/ 397097 h 577310"/>
                  <a:gd name="connsiteX6" fmla="*/ 0 w 594455"/>
                  <a:gd name="connsiteY6" fmla="*/ 380429 h 577310"/>
                  <a:gd name="connsiteX7" fmla="*/ 139255 w 594455"/>
                  <a:gd name="connsiteY7" fmla="*/ 226028 h 577310"/>
                  <a:gd name="connsiteX8" fmla="*/ 90964 w 594455"/>
                  <a:gd name="connsiteY8" fmla="*/ 23717 h 577310"/>
                  <a:gd name="connsiteX9" fmla="*/ 280892 w 594455"/>
                  <a:gd name="connsiteY9" fmla="*/ 108395 h 57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94455" h="577310">
                    <a:moveTo>
                      <a:pt x="458438" y="0"/>
                    </a:moveTo>
                    <a:lnTo>
                      <a:pt x="436531" y="206883"/>
                    </a:lnTo>
                    <a:lnTo>
                      <a:pt x="594455" y="342138"/>
                    </a:lnTo>
                    <a:lnTo>
                      <a:pt x="391001" y="385191"/>
                    </a:lnTo>
                    <a:lnTo>
                      <a:pt x="311182" y="577310"/>
                    </a:lnTo>
                    <a:lnTo>
                      <a:pt x="207264" y="397097"/>
                    </a:lnTo>
                    <a:lnTo>
                      <a:pt x="0" y="380429"/>
                    </a:lnTo>
                    <a:lnTo>
                      <a:pt x="139255" y="226028"/>
                    </a:lnTo>
                    <a:lnTo>
                      <a:pt x="90964" y="23717"/>
                    </a:lnTo>
                    <a:lnTo>
                      <a:pt x="280892" y="108395"/>
                    </a:lnTo>
                    <a:close/>
                  </a:path>
                </a:pathLst>
              </a:custGeom>
              <a:solidFill>
                <a:srgbClr val="4B1F9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9CDCA67-9119-4F84-9924-A2B448E8DD9A}"/>
                  </a:ext>
                </a:extLst>
              </p:cNvPr>
              <p:cNvSpPr/>
              <p:nvPr/>
            </p:nvSpPr>
            <p:spPr>
              <a:xfrm>
                <a:off x="10823768" y="2765541"/>
                <a:ext cx="381285" cy="370236"/>
              </a:xfrm>
              <a:custGeom>
                <a:avLst/>
                <a:gdLst>
                  <a:gd name="connsiteX0" fmla="*/ 294037 w 381285"/>
                  <a:gd name="connsiteY0" fmla="*/ 0 h 370236"/>
                  <a:gd name="connsiteX1" fmla="*/ 280035 w 381285"/>
                  <a:gd name="connsiteY1" fmla="*/ 132683 h 370236"/>
                  <a:gd name="connsiteX2" fmla="*/ 381286 w 381285"/>
                  <a:gd name="connsiteY2" fmla="*/ 219456 h 370236"/>
                  <a:gd name="connsiteX3" fmla="*/ 250793 w 381285"/>
                  <a:gd name="connsiteY3" fmla="*/ 247079 h 370236"/>
                  <a:gd name="connsiteX4" fmla="*/ 199644 w 381285"/>
                  <a:gd name="connsiteY4" fmla="*/ 370237 h 370236"/>
                  <a:gd name="connsiteX5" fmla="*/ 132969 w 381285"/>
                  <a:gd name="connsiteY5" fmla="*/ 254699 h 370236"/>
                  <a:gd name="connsiteX6" fmla="*/ 0 w 381285"/>
                  <a:gd name="connsiteY6" fmla="*/ 244031 h 370236"/>
                  <a:gd name="connsiteX7" fmla="*/ 89344 w 381285"/>
                  <a:gd name="connsiteY7" fmla="*/ 144971 h 370236"/>
                  <a:gd name="connsiteX8" fmla="*/ 58388 w 381285"/>
                  <a:gd name="connsiteY8" fmla="*/ 15240 h 370236"/>
                  <a:gd name="connsiteX9" fmla="*/ 180213 w 381285"/>
                  <a:gd name="connsiteY9" fmla="*/ 69533 h 370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285" h="370236">
                    <a:moveTo>
                      <a:pt x="294037" y="0"/>
                    </a:moveTo>
                    <a:lnTo>
                      <a:pt x="280035" y="132683"/>
                    </a:lnTo>
                    <a:lnTo>
                      <a:pt x="381286" y="219456"/>
                    </a:lnTo>
                    <a:lnTo>
                      <a:pt x="250793" y="247079"/>
                    </a:lnTo>
                    <a:lnTo>
                      <a:pt x="199644" y="370237"/>
                    </a:lnTo>
                    <a:lnTo>
                      <a:pt x="132969" y="254699"/>
                    </a:lnTo>
                    <a:lnTo>
                      <a:pt x="0" y="244031"/>
                    </a:lnTo>
                    <a:lnTo>
                      <a:pt x="89344" y="144971"/>
                    </a:lnTo>
                    <a:lnTo>
                      <a:pt x="58388" y="15240"/>
                    </a:lnTo>
                    <a:lnTo>
                      <a:pt x="180213" y="69533"/>
                    </a:lnTo>
                    <a:close/>
                  </a:path>
                </a:pathLst>
              </a:custGeom>
              <a:noFill/>
              <a:ln w="5724" cap="flat">
                <a:solidFill>
                  <a:srgbClr val="F4F5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raphic 35">
              <a:extLst>
                <a:ext uri="{FF2B5EF4-FFF2-40B4-BE49-F238E27FC236}">
                  <a16:creationId xmlns:a16="http://schemas.microsoft.com/office/drawing/2014/main" id="{AB202045-8A67-4C66-A1F5-A687AD05F6C9}"/>
                </a:ext>
              </a:extLst>
            </p:cNvPr>
            <p:cNvGrpSpPr/>
            <p:nvPr/>
          </p:nvGrpSpPr>
          <p:grpSpPr>
            <a:xfrm>
              <a:off x="9638001" y="5475499"/>
              <a:ext cx="493966" cy="505777"/>
              <a:chOff x="9638001" y="5475499"/>
              <a:chExt cx="493966" cy="505777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34F65A8-5A2F-457D-96C4-CF291D1F3897}"/>
                  </a:ext>
                </a:extLst>
              </p:cNvPr>
              <p:cNvSpPr/>
              <p:nvPr/>
            </p:nvSpPr>
            <p:spPr>
              <a:xfrm>
                <a:off x="9638001" y="5475499"/>
                <a:ext cx="493966" cy="505777"/>
              </a:xfrm>
              <a:custGeom>
                <a:avLst/>
                <a:gdLst>
                  <a:gd name="connsiteX0" fmla="*/ 289274 w 493966"/>
                  <a:gd name="connsiteY0" fmla="*/ 0 h 505777"/>
                  <a:gd name="connsiteX1" fmla="*/ 329184 w 493966"/>
                  <a:gd name="connsiteY1" fmla="*/ 172688 h 505777"/>
                  <a:gd name="connsiteX2" fmla="*/ 493967 w 493966"/>
                  <a:gd name="connsiteY2" fmla="*/ 237744 h 505777"/>
                  <a:gd name="connsiteX3" fmla="*/ 342138 w 493966"/>
                  <a:gd name="connsiteY3" fmla="*/ 328993 h 505777"/>
                  <a:gd name="connsiteX4" fmla="*/ 331184 w 493966"/>
                  <a:gd name="connsiteY4" fmla="*/ 505778 h 505777"/>
                  <a:gd name="connsiteX5" fmla="*/ 197453 w 493966"/>
                  <a:gd name="connsiteY5" fmla="*/ 389572 h 505777"/>
                  <a:gd name="connsiteX6" fmla="*/ 25908 w 493966"/>
                  <a:gd name="connsiteY6" fmla="*/ 433864 h 505777"/>
                  <a:gd name="connsiteX7" fmla="*/ 95155 w 493966"/>
                  <a:gd name="connsiteY7" fmla="*/ 270700 h 505777"/>
                  <a:gd name="connsiteX8" fmla="*/ 0 w 493966"/>
                  <a:gd name="connsiteY8" fmla="*/ 121253 h 505777"/>
                  <a:gd name="connsiteX9" fmla="*/ 176498 w 493966"/>
                  <a:gd name="connsiteY9" fmla="*/ 136684 h 505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3966" h="505777">
                    <a:moveTo>
                      <a:pt x="289274" y="0"/>
                    </a:moveTo>
                    <a:lnTo>
                      <a:pt x="329184" y="172688"/>
                    </a:lnTo>
                    <a:lnTo>
                      <a:pt x="493967" y="237744"/>
                    </a:lnTo>
                    <a:lnTo>
                      <a:pt x="342138" y="328993"/>
                    </a:lnTo>
                    <a:lnTo>
                      <a:pt x="331184" y="505778"/>
                    </a:lnTo>
                    <a:lnTo>
                      <a:pt x="197453" y="389572"/>
                    </a:lnTo>
                    <a:lnTo>
                      <a:pt x="25908" y="433864"/>
                    </a:lnTo>
                    <a:lnTo>
                      <a:pt x="95155" y="270700"/>
                    </a:lnTo>
                    <a:lnTo>
                      <a:pt x="0" y="121253"/>
                    </a:lnTo>
                    <a:lnTo>
                      <a:pt x="176498" y="136684"/>
                    </a:lnTo>
                    <a:close/>
                  </a:path>
                </a:pathLst>
              </a:custGeom>
              <a:solidFill>
                <a:srgbClr val="E17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298A728-C6DA-47F7-AD26-FE8378163FFE}"/>
                  </a:ext>
                </a:extLst>
              </p:cNvPr>
              <p:cNvSpPr/>
              <p:nvPr/>
            </p:nvSpPr>
            <p:spPr>
              <a:xfrm>
                <a:off x="9719630" y="5569225"/>
                <a:ext cx="316801" cy="324421"/>
              </a:xfrm>
              <a:custGeom>
                <a:avLst/>
                <a:gdLst>
                  <a:gd name="connsiteX0" fmla="*/ 185547 w 316801"/>
                  <a:gd name="connsiteY0" fmla="*/ 0 h 324421"/>
                  <a:gd name="connsiteX1" fmla="*/ 211169 w 316801"/>
                  <a:gd name="connsiteY1" fmla="*/ 110776 h 324421"/>
                  <a:gd name="connsiteX2" fmla="*/ 316802 w 316801"/>
                  <a:gd name="connsiteY2" fmla="*/ 152495 h 324421"/>
                  <a:gd name="connsiteX3" fmla="*/ 219456 w 316801"/>
                  <a:gd name="connsiteY3" fmla="*/ 210979 h 324421"/>
                  <a:gd name="connsiteX4" fmla="*/ 212408 w 316801"/>
                  <a:gd name="connsiteY4" fmla="*/ 324421 h 324421"/>
                  <a:gd name="connsiteX5" fmla="*/ 126683 w 316801"/>
                  <a:gd name="connsiteY5" fmla="*/ 249841 h 324421"/>
                  <a:gd name="connsiteX6" fmla="*/ 16669 w 316801"/>
                  <a:gd name="connsiteY6" fmla="*/ 278225 h 324421"/>
                  <a:gd name="connsiteX7" fmla="*/ 61055 w 316801"/>
                  <a:gd name="connsiteY7" fmla="*/ 173641 h 324421"/>
                  <a:gd name="connsiteX8" fmla="*/ 0 w 316801"/>
                  <a:gd name="connsiteY8" fmla="*/ 77724 h 324421"/>
                  <a:gd name="connsiteX9" fmla="*/ 113252 w 316801"/>
                  <a:gd name="connsiteY9" fmla="*/ 87630 h 324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6801" h="324421">
                    <a:moveTo>
                      <a:pt x="185547" y="0"/>
                    </a:moveTo>
                    <a:lnTo>
                      <a:pt x="211169" y="110776"/>
                    </a:lnTo>
                    <a:lnTo>
                      <a:pt x="316802" y="152495"/>
                    </a:lnTo>
                    <a:lnTo>
                      <a:pt x="219456" y="210979"/>
                    </a:lnTo>
                    <a:lnTo>
                      <a:pt x="212408" y="324421"/>
                    </a:lnTo>
                    <a:lnTo>
                      <a:pt x="126683" y="249841"/>
                    </a:lnTo>
                    <a:lnTo>
                      <a:pt x="16669" y="278225"/>
                    </a:lnTo>
                    <a:lnTo>
                      <a:pt x="61055" y="173641"/>
                    </a:lnTo>
                    <a:lnTo>
                      <a:pt x="0" y="77724"/>
                    </a:lnTo>
                    <a:lnTo>
                      <a:pt x="113252" y="87630"/>
                    </a:lnTo>
                    <a:close/>
                  </a:path>
                </a:pathLst>
              </a:custGeom>
              <a:noFill/>
              <a:ln w="8114" cap="flat">
                <a:solidFill>
                  <a:srgbClr val="F4F5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8" name="Graphic 47">
            <a:extLst>
              <a:ext uri="{FF2B5EF4-FFF2-40B4-BE49-F238E27FC236}">
                <a16:creationId xmlns:a16="http://schemas.microsoft.com/office/drawing/2014/main" id="{1DC5E098-4384-40A2-9FE2-7025AA6504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485016" y="-354682"/>
            <a:ext cx="1790700" cy="111442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BE542475-47B5-40ED-907B-63988A8637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247607" y="3541538"/>
            <a:ext cx="1264744" cy="2787877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9958D9A0-EA84-4E36-BE3D-82C74670A1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205053" y="3187"/>
            <a:ext cx="1085850" cy="371475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5CB220A3-8BFF-41FD-8A21-FF029C27F6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38311" y="3288971"/>
            <a:ext cx="1886878" cy="3305479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3AD844AB-2671-4A81-B3CA-2E94B27930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732732" y="3227054"/>
            <a:ext cx="1853750" cy="3577158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62E78BC4-1CA7-4443-8474-2A1FB8E61C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071671" y="5618574"/>
            <a:ext cx="2021383" cy="1363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E6980-BB4E-4EC2-9F91-00E6736431A1}"/>
              </a:ext>
            </a:extLst>
          </p:cNvPr>
          <p:cNvSpPr txBox="1"/>
          <p:nvPr/>
        </p:nvSpPr>
        <p:spPr>
          <a:xfrm>
            <a:off x="1894107" y="1879591"/>
            <a:ext cx="80329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BÀI:</a:t>
            </a:r>
            <a:r>
              <a:rPr kumimoji="0" lang="en-SG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LUYỆN TẬP</a:t>
            </a:r>
            <a:endParaRPr kumimoji="0" lang="en-SG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94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Nunito Black" pitchFamily="2" charset="77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57" t="8807" r="6024" b="34186"/>
          <a:stretch/>
        </p:blipFill>
        <p:spPr>
          <a:xfrm>
            <a:off x="207818" y="124692"/>
            <a:ext cx="11582400" cy="3768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195" t="18087" r="5383" b="37784"/>
          <a:stretch/>
        </p:blipFill>
        <p:spPr>
          <a:xfrm>
            <a:off x="415636" y="3893127"/>
            <a:ext cx="11374582" cy="28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2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03401" y="506151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11AA4-456F-4332-9E62-C731D445D710}"/>
              </a:ext>
            </a:extLst>
          </p:cNvPr>
          <p:cNvGrpSpPr/>
          <p:nvPr/>
        </p:nvGrpSpPr>
        <p:grpSpPr>
          <a:xfrm>
            <a:off x="593998" y="2116027"/>
            <a:ext cx="3613760" cy="2190337"/>
            <a:chOff x="1046305" y="1346583"/>
            <a:chExt cx="3613760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id="{5612BC15-0B31-40B9-98B9-7AF299A33BED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Nunito Black" pitchFamily="2" charset="77"/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Nunito Black" pitchFamily="2" charset="77"/>
                  <a:cs typeface="Times New Roman" panose="02020603050405020304" pitchFamily="18" charset="0"/>
                </a:rPr>
                <a:t>    9 + 2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Nunito Black" pitchFamily="2" charset="77"/>
                  <a:cs typeface="Times New Roman" panose="02020603050405020304" pitchFamily="18" charset="0"/>
                </a:rPr>
                <a:t>    9 + 3 =</a:t>
              </a:r>
              <a:endParaRPr lang="en-US" sz="3200" b="1" dirty="0"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133FA4-8B32-4833-94CD-E2FC051AA80B}"/>
              </a:ext>
            </a:extLst>
          </p:cNvPr>
          <p:cNvGrpSpPr/>
          <p:nvPr/>
        </p:nvGrpSpPr>
        <p:grpSpPr>
          <a:xfrm>
            <a:off x="4376832" y="1871943"/>
            <a:ext cx="3267891" cy="2443467"/>
            <a:chOff x="6007005" y="1086391"/>
            <a:chExt cx="3267891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id="{ED92BB9B-8621-4222-8E59-97A67C65C687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Nunito Black" pitchFamily="2" charset="77"/>
                </a:endParaRP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2B9D6D8F-92B8-4051-AA49-78014A010614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Nunito Black" pitchFamily="2" charset="77"/>
                  <a:cs typeface="Times New Roman" panose="02020603050405020304" pitchFamily="18" charset="0"/>
                </a:rPr>
                <a:t>  5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Nunito Black" pitchFamily="2" charset="77"/>
                  <a:cs typeface="Times New Roman" panose="02020603050405020304" pitchFamily="18" charset="0"/>
                </a:rPr>
                <a:t>  6 + 8 = </a:t>
              </a:r>
              <a:endParaRPr lang="en-US" sz="3200" b="1" dirty="0"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E21991-FD95-4E04-AE58-B867E7ECCA47}"/>
              </a:ext>
            </a:extLst>
          </p:cNvPr>
          <p:cNvGrpSpPr/>
          <p:nvPr/>
        </p:nvGrpSpPr>
        <p:grpSpPr>
          <a:xfrm>
            <a:off x="8066931" y="1915185"/>
            <a:ext cx="3205805" cy="2324768"/>
            <a:chOff x="3658265" y="3795250"/>
            <a:chExt cx="3205805" cy="23247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3B30306-C7EE-488B-9D12-E916622CDEFD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54" name="Rounded Rectangle 30">
                <a:extLst>
                  <a:ext uri="{FF2B5EF4-FFF2-40B4-BE49-F238E27FC236}">
                    <a16:creationId xmlns:a16="http://schemas.microsoft.com/office/drawing/2014/main" id="{3B36830E-5116-4A75-A041-7D11C6034159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Nunito Black" pitchFamily="2" charset="77"/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F11E4E0-7C41-4BED-B78F-5712641FF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id="{D35C7A01-E191-4BE3-BBFE-DE52718A0C18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Nunito Black" pitchFamily="2" charset="77"/>
                  <a:cs typeface="Times New Roman" panose="02020603050405020304" pitchFamily="18" charset="0"/>
                </a:rPr>
                <a:t>5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Nunito Black" pitchFamily="2" charset="77"/>
                  <a:cs typeface="Times New Roman" panose="02020603050405020304" pitchFamily="18" charset="0"/>
                </a:rPr>
                <a:t>5 + 8 =</a:t>
              </a:r>
              <a:endParaRPr lang="en-US" sz="3200" b="1" dirty="0"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3A2E38-1789-BB48-8BEE-61EF8A88090E}"/>
              </a:ext>
            </a:extLst>
          </p:cNvPr>
          <p:cNvSpPr/>
          <p:nvPr/>
        </p:nvSpPr>
        <p:spPr>
          <a:xfrm>
            <a:off x="3090041" y="2741024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C6E2CA4-E95D-D040-9347-7A75DD77DFBA}"/>
              </a:ext>
            </a:extLst>
          </p:cNvPr>
          <p:cNvSpPr/>
          <p:nvPr/>
        </p:nvSpPr>
        <p:spPr>
          <a:xfrm>
            <a:off x="3085240" y="3388745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7248C01-1296-BE43-8136-D142383F13AD}"/>
              </a:ext>
            </a:extLst>
          </p:cNvPr>
          <p:cNvSpPr/>
          <p:nvPr/>
        </p:nvSpPr>
        <p:spPr>
          <a:xfrm>
            <a:off x="6764708" y="2696055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28EDFC-0414-E744-9C5D-C127C8659638}"/>
              </a:ext>
            </a:extLst>
          </p:cNvPr>
          <p:cNvSpPr/>
          <p:nvPr/>
        </p:nvSpPr>
        <p:spPr>
          <a:xfrm>
            <a:off x="6758189" y="3341097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7C35B0F-A680-3648-B0DE-75F7FEA0088E}"/>
              </a:ext>
            </a:extLst>
          </p:cNvPr>
          <p:cNvSpPr/>
          <p:nvPr/>
        </p:nvSpPr>
        <p:spPr>
          <a:xfrm>
            <a:off x="10387113" y="2689817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CDBFAFD-6E21-B44C-A078-8C260D6B3625}"/>
              </a:ext>
            </a:extLst>
          </p:cNvPr>
          <p:cNvSpPr/>
          <p:nvPr/>
        </p:nvSpPr>
        <p:spPr>
          <a:xfrm>
            <a:off x="10387113" y="3320828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FD098CB-B233-8D49-AC4A-CAEB9286039D}"/>
              </a:ext>
            </a:extLst>
          </p:cNvPr>
          <p:cNvSpPr/>
          <p:nvPr/>
        </p:nvSpPr>
        <p:spPr>
          <a:xfrm>
            <a:off x="3089041" y="2737306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11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AEF3670-9794-2645-B99F-8F4325D0D297}"/>
              </a:ext>
            </a:extLst>
          </p:cNvPr>
          <p:cNvSpPr/>
          <p:nvPr/>
        </p:nvSpPr>
        <p:spPr>
          <a:xfrm>
            <a:off x="3084240" y="3385027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12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D204E2A-703C-6841-88C2-E23D044CDA4E}"/>
              </a:ext>
            </a:extLst>
          </p:cNvPr>
          <p:cNvSpPr/>
          <p:nvPr/>
        </p:nvSpPr>
        <p:spPr>
          <a:xfrm>
            <a:off x="6763708" y="2692337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12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156FD2B-E647-6841-BC26-EDF607F26696}"/>
              </a:ext>
            </a:extLst>
          </p:cNvPr>
          <p:cNvSpPr/>
          <p:nvPr/>
        </p:nvSpPr>
        <p:spPr>
          <a:xfrm>
            <a:off x="6757189" y="3337379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14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154D5B9-1494-D149-BCBC-4598B226F843}"/>
              </a:ext>
            </a:extLst>
          </p:cNvPr>
          <p:cNvSpPr/>
          <p:nvPr/>
        </p:nvSpPr>
        <p:spPr>
          <a:xfrm>
            <a:off x="10386113" y="2686099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14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2844D36-439E-E64B-9214-1D12E1DCB6B4}"/>
              </a:ext>
            </a:extLst>
          </p:cNvPr>
          <p:cNvSpPr/>
          <p:nvPr/>
        </p:nvSpPr>
        <p:spPr>
          <a:xfrm>
            <a:off x="10386113" y="3317110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6116" y="1520183"/>
            <a:ext cx="807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41922" y="485748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4961496-2E47-4E56-B7BD-B760CBF9B486}"/>
              </a:ext>
            </a:extLst>
          </p:cNvPr>
          <p:cNvGrpSpPr/>
          <p:nvPr/>
        </p:nvGrpSpPr>
        <p:grpSpPr>
          <a:xfrm>
            <a:off x="936117" y="1690259"/>
            <a:ext cx="3205805" cy="2324768"/>
            <a:chOff x="3658265" y="3795250"/>
            <a:chExt cx="3205805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07CBA37-BB79-41DD-98DE-8010CF90903A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id="{D463AA7F-F3A7-40A6-BBA4-3A912E64C86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Nunito Black" pitchFamily="2" charset="77"/>
                </a:endParaRPr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id="{415A6F17-F203-4AE8-AE2D-D1AA64B04F74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Nunito Black" pitchFamily="2" charset="77"/>
                  <a:cs typeface="Times New Roman" panose="02020603050405020304" pitchFamily="18" charset="0"/>
                </a:rPr>
                <a:t>9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Nunito Black" pitchFamily="2" charset="77"/>
                  <a:cs typeface="Times New Roman" panose="02020603050405020304" pitchFamily="18" charset="0"/>
                </a:rPr>
                <a:t>6 + 9 =</a:t>
              </a:r>
              <a:endParaRPr lang="en-US" sz="3200" b="1" dirty="0"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B5D2C7-A405-4B3F-9E28-D5CA6F4E5A7B}"/>
              </a:ext>
            </a:extLst>
          </p:cNvPr>
          <p:cNvGrpSpPr/>
          <p:nvPr/>
        </p:nvGrpSpPr>
        <p:grpSpPr>
          <a:xfrm>
            <a:off x="4521054" y="1802404"/>
            <a:ext cx="3613760" cy="2187420"/>
            <a:chOff x="1046305" y="1346583"/>
            <a:chExt cx="3613760" cy="21874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F4DE36-F534-4EF3-A4E4-2686B2BB0CB0}"/>
                </a:ext>
              </a:extLst>
            </p:cNvPr>
            <p:cNvGrpSpPr/>
            <p:nvPr/>
          </p:nvGrpSpPr>
          <p:grpSpPr>
            <a:xfrm>
              <a:off x="1046305" y="1346583"/>
              <a:ext cx="3277052" cy="2187420"/>
              <a:chOff x="851825" y="1218247"/>
              <a:chExt cx="2918234" cy="2187420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id="{EBA1E20D-3DBE-4CFE-949E-2D708BAD5205}"/>
                  </a:ext>
                </a:extLst>
              </p:cNvPr>
              <p:cNvSpPr/>
              <p:nvPr/>
            </p:nvSpPr>
            <p:spPr>
              <a:xfrm>
                <a:off x="1264537" y="1544783"/>
                <a:ext cx="2505522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Nunito Black" pitchFamily="2" charset="77"/>
                </a:endParaRPr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29D03DD8-BB36-462A-9D7C-DAFCF5EF60B5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Nunito Black" pitchFamily="2" charset="77"/>
                  <a:cs typeface="Times New Roman" panose="02020603050405020304" pitchFamily="18" charset="0"/>
                </a:rPr>
                <a:t>    5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Nunito Black" pitchFamily="2" charset="77"/>
                  <a:cs typeface="Times New Roman" panose="02020603050405020304" pitchFamily="18" charset="0"/>
                </a:rPr>
                <a:t>    6 + 5 =</a:t>
              </a:r>
              <a:endParaRPr lang="en-US" sz="3200" b="1" dirty="0"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6EB7F64-66F1-4AFE-93FE-D0302F88BA16}"/>
              </a:ext>
            </a:extLst>
          </p:cNvPr>
          <p:cNvGrpSpPr/>
          <p:nvPr/>
        </p:nvGrpSpPr>
        <p:grpSpPr>
          <a:xfrm>
            <a:off x="8059657" y="1487759"/>
            <a:ext cx="3267891" cy="2443467"/>
            <a:chOff x="6007005" y="1086391"/>
            <a:chExt cx="3267891" cy="2443467"/>
          </a:xfrm>
          <a:pattFill prst="pct40">
            <a:fgClr>
              <a:srgbClr val="FF00FF"/>
            </a:fgClr>
            <a:bgClr>
              <a:schemeClr val="accent6">
                <a:lumMod val="40000"/>
                <a:lumOff val="60000"/>
              </a:schemeClr>
            </a:bgClr>
          </a:patt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D2B4969-0B15-48DC-A68E-716FBB308540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  <a:grpFill/>
          </p:grpSpPr>
          <p:sp>
            <p:nvSpPr>
              <p:cNvPr id="80" name="Rounded Rectangle 33">
                <a:extLst>
                  <a:ext uri="{FF2B5EF4-FFF2-40B4-BE49-F238E27FC236}">
                    <a16:creationId xmlns:a16="http://schemas.microsoft.com/office/drawing/2014/main" id="{B97D9787-6FC2-4548-A948-0ED01DC2E929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Nunito Black" pitchFamily="2" charset="77"/>
                </a:endParaRPr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BB678E41-E542-4022-8C63-A5C55760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  <a:noFill/>
            </p:spPr>
          </p:pic>
        </p:grpSp>
        <p:sp>
          <p:nvSpPr>
            <p:cNvPr id="79" name="Text Box 7">
              <a:extLst>
                <a:ext uri="{FF2B5EF4-FFF2-40B4-BE49-F238E27FC236}">
                  <a16:creationId xmlns:a16="http://schemas.microsoft.com/office/drawing/2014/main" id="{2B8F8244-6A25-4A6D-89A3-C7751BAEAD52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Nunito Black" pitchFamily="2" charset="77"/>
                  <a:cs typeface="Times New Roman" panose="02020603050405020304" pitchFamily="18" charset="0"/>
                </a:rPr>
                <a:t>  8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Nunito Black" pitchFamily="2" charset="77"/>
                  <a:cs typeface="Times New Roman" panose="02020603050405020304" pitchFamily="18" charset="0"/>
                </a:rPr>
                <a:t>  7 + 8 = </a:t>
              </a:r>
              <a:endParaRPr lang="en-US" sz="3200" b="1" dirty="0"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endParaRP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827078A1-C23A-44DF-93BA-95602AD756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2979" y="4073217"/>
            <a:ext cx="2611441" cy="2611441"/>
          </a:xfrm>
          <a:prstGeom prst="rect">
            <a:avLst/>
          </a:prstGeom>
        </p:spPr>
      </p:pic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E87C59B5-D317-4D3F-8D5B-B964F143E386}"/>
              </a:ext>
            </a:extLst>
          </p:cNvPr>
          <p:cNvSpPr/>
          <p:nvPr/>
        </p:nvSpPr>
        <p:spPr>
          <a:xfrm>
            <a:off x="2535682" y="4598149"/>
            <a:ext cx="5536345" cy="1127112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Nunito Black" pitchFamily="2" charset="77"/>
              </a:rPr>
              <a:t>Em</a:t>
            </a:r>
            <a:r>
              <a:rPr lang="en-US" sz="2800" b="1" dirty="0">
                <a:latin typeface="Nunito Black" pitchFamily="2" charset="77"/>
              </a:rPr>
              <a:t> </a:t>
            </a:r>
            <a:r>
              <a:rPr lang="en-US" sz="2800" b="1" dirty="0" err="1">
                <a:latin typeface="Nunito Black" pitchFamily="2" charset="77"/>
              </a:rPr>
              <a:t>hãy</a:t>
            </a:r>
            <a:r>
              <a:rPr lang="en-US" sz="2800" b="1" dirty="0">
                <a:latin typeface="Nunito Black" pitchFamily="2" charset="77"/>
              </a:rPr>
              <a:t> </a:t>
            </a:r>
            <a:r>
              <a:rPr lang="en-US" sz="2800" b="1" dirty="0" err="1">
                <a:latin typeface="Nunito Black" pitchFamily="2" charset="77"/>
              </a:rPr>
              <a:t>nhận</a:t>
            </a:r>
            <a:r>
              <a:rPr lang="en-US" sz="2800" b="1" dirty="0">
                <a:latin typeface="Nunito Black" pitchFamily="2" charset="77"/>
              </a:rPr>
              <a:t> </a:t>
            </a:r>
            <a:r>
              <a:rPr lang="en-US" sz="2800" b="1" dirty="0" err="1">
                <a:latin typeface="Nunito Black" pitchFamily="2" charset="77"/>
              </a:rPr>
              <a:t>xét</a:t>
            </a:r>
            <a:r>
              <a:rPr lang="en-US" sz="2800" b="1" dirty="0">
                <a:latin typeface="Nunito Black" pitchFamily="2" charset="77"/>
              </a:rPr>
              <a:t> </a:t>
            </a:r>
            <a:r>
              <a:rPr lang="en-US" sz="2800" b="1" dirty="0" err="1">
                <a:latin typeface="Nunito Black" pitchFamily="2" charset="77"/>
              </a:rPr>
              <a:t>kết</a:t>
            </a:r>
            <a:r>
              <a:rPr lang="en-US" sz="2800" b="1" dirty="0">
                <a:latin typeface="Nunito Black" pitchFamily="2" charset="77"/>
              </a:rPr>
              <a:t> </a:t>
            </a:r>
            <a:r>
              <a:rPr lang="en-US" sz="2800" b="1" dirty="0" err="1">
                <a:latin typeface="Nunito Black" pitchFamily="2" charset="77"/>
              </a:rPr>
              <a:t>quả</a:t>
            </a:r>
            <a:r>
              <a:rPr lang="en-US" sz="2800" b="1" dirty="0">
                <a:latin typeface="Nunito Black" pitchFamily="2" charset="77"/>
              </a:rPr>
              <a:t> </a:t>
            </a:r>
            <a:r>
              <a:rPr lang="en-US" sz="2800" b="1" dirty="0" err="1">
                <a:latin typeface="Nunito Black" pitchFamily="2" charset="77"/>
              </a:rPr>
              <a:t>của</a:t>
            </a:r>
            <a:r>
              <a:rPr lang="en-US" sz="2800" b="1" dirty="0">
                <a:latin typeface="Nunito Black" pitchFamily="2" charset="77"/>
              </a:rPr>
              <a:t> </a:t>
            </a:r>
            <a:r>
              <a:rPr lang="en-US" sz="2800" b="1" dirty="0" err="1">
                <a:latin typeface="Nunito Black" pitchFamily="2" charset="77"/>
              </a:rPr>
              <a:t>các</a:t>
            </a:r>
            <a:r>
              <a:rPr lang="en-US" sz="2800" b="1" dirty="0">
                <a:latin typeface="Nunito Black" pitchFamily="2" charset="77"/>
              </a:rPr>
              <a:t> </a:t>
            </a:r>
            <a:r>
              <a:rPr lang="en-US" sz="2800" b="1" dirty="0" err="1">
                <a:latin typeface="Nunito Black" pitchFamily="2" charset="77"/>
              </a:rPr>
              <a:t>phép</a:t>
            </a:r>
            <a:r>
              <a:rPr lang="en-US" sz="2800" b="1" dirty="0">
                <a:latin typeface="Nunito Black" pitchFamily="2" charset="77"/>
              </a:rPr>
              <a:t> </a:t>
            </a:r>
            <a:r>
              <a:rPr lang="en-US" sz="2800" b="1" dirty="0" err="1">
                <a:latin typeface="Nunito Black" pitchFamily="2" charset="77"/>
              </a:rPr>
              <a:t>tính</a:t>
            </a:r>
            <a:r>
              <a:rPr lang="en-US" sz="2800" b="1" dirty="0">
                <a:latin typeface="Nunito Black" pitchFamily="2" charset="77"/>
              </a:rPr>
              <a:t> </a:t>
            </a:r>
            <a:r>
              <a:rPr lang="en-US" sz="2800" b="1" dirty="0" err="1">
                <a:latin typeface="Nunito Black" pitchFamily="2" charset="77"/>
              </a:rPr>
              <a:t>trong</a:t>
            </a:r>
            <a:r>
              <a:rPr lang="en-US" sz="2800" b="1" dirty="0">
                <a:latin typeface="Nunito Black" pitchFamily="2" charset="77"/>
              </a:rPr>
              <a:t> </a:t>
            </a:r>
            <a:r>
              <a:rPr lang="en-US" sz="2800" b="1" dirty="0" err="1">
                <a:latin typeface="Nunito Black" pitchFamily="2" charset="77"/>
              </a:rPr>
              <a:t>từng</a:t>
            </a:r>
            <a:r>
              <a:rPr lang="en-US" sz="2800" b="1" dirty="0">
                <a:latin typeface="Nunito Black" pitchFamily="2" charset="77"/>
              </a:rPr>
              <a:t> </a:t>
            </a:r>
            <a:r>
              <a:rPr lang="en-US" sz="2800" b="1" dirty="0" err="1">
                <a:latin typeface="Nunito Black" pitchFamily="2" charset="77"/>
              </a:rPr>
              <a:t>cột</a:t>
            </a:r>
            <a:r>
              <a:rPr lang="en-US" sz="2800" b="1" dirty="0">
                <a:latin typeface="Nunito Black" pitchFamily="2" charset="77"/>
              </a:rPr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13F0480-CD49-7947-B25E-0AB8A0FF9F5C}"/>
              </a:ext>
            </a:extLst>
          </p:cNvPr>
          <p:cNvSpPr/>
          <p:nvPr/>
        </p:nvSpPr>
        <p:spPr>
          <a:xfrm>
            <a:off x="3143623" y="2425178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764A8E2-D57F-1849-BF0E-AE3BD8601416}"/>
              </a:ext>
            </a:extLst>
          </p:cNvPr>
          <p:cNvSpPr/>
          <p:nvPr/>
        </p:nvSpPr>
        <p:spPr>
          <a:xfrm>
            <a:off x="3138822" y="3072899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C4FB84-4D84-E347-8AE1-B69FCFF2A1C4}"/>
              </a:ext>
            </a:extLst>
          </p:cNvPr>
          <p:cNvSpPr/>
          <p:nvPr/>
        </p:nvSpPr>
        <p:spPr>
          <a:xfrm>
            <a:off x="6954709" y="2412124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3EBEA63-C4C4-B043-A9A1-9B0EAE62FC8C}"/>
              </a:ext>
            </a:extLst>
          </p:cNvPr>
          <p:cNvSpPr/>
          <p:nvPr/>
        </p:nvSpPr>
        <p:spPr>
          <a:xfrm>
            <a:off x="6948190" y="3057166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6FD5E13-B77B-1E44-A420-51EBC4118836}"/>
              </a:ext>
            </a:extLst>
          </p:cNvPr>
          <p:cNvSpPr/>
          <p:nvPr/>
        </p:nvSpPr>
        <p:spPr>
          <a:xfrm>
            <a:off x="10440695" y="2373971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F19F988-FF3B-494D-9264-CCFD4711D3F9}"/>
              </a:ext>
            </a:extLst>
          </p:cNvPr>
          <p:cNvSpPr/>
          <p:nvPr/>
        </p:nvSpPr>
        <p:spPr>
          <a:xfrm>
            <a:off x="10440695" y="3004982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9649F19-B6CF-2F40-8A4D-47D40DBC888F}"/>
              </a:ext>
            </a:extLst>
          </p:cNvPr>
          <p:cNvSpPr/>
          <p:nvPr/>
        </p:nvSpPr>
        <p:spPr>
          <a:xfrm>
            <a:off x="3142623" y="2421460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15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8EFBAA6-7246-5A40-8EF8-803FB404B190}"/>
              </a:ext>
            </a:extLst>
          </p:cNvPr>
          <p:cNvSpPr/>
          <p:nvPr/>
        </p:nvSpPr>
        <p:spPr>
          <a:xfrm>
            <a:off x="3137822" y="3069181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15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CF3A073-06DC-EB4D-9BE8-F55809E754D9}"/>
              </a:ext>
            </a:extLst>
          </p:cNvPr>
          <p:cNvSpPr/>
          <p:nvPr/>
        </p:nvSpPr>
        <p:spPr>
          <a:xfrm>
            <a:off x="6962530" y="2419473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11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65975E0-7BB0-6E49-8435-D6A9D1D71320}"/>
              </a:ext>
            </a:extLst>
          </p:cNvPr>
          <p:cNvSpPr/>
          <p:nvPr/>
        </p:nvSpPr>
        <p:spPr>
          <a:xfrm>
            <a:off x="6956011" y="3064515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11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4D7CA75-B7D4-BE4D-961E-3ACAC0997860}"/>
              </a:ext>
            </a:extLst>
          </p:cNvPr>
          <p:cNvSpPr/>
          <p:nvPr/>
        </p:nvSpPr>
        <p:spPr>
          <a:xfrm>
            <a:off x="10439695" y="2370253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15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0160472-1EE2-244A-AACE-C2C0E0A9AEE6}"/>
              </a:ext>
            </a:extLst>
          </p:cNvPr>
          <p:cNvSpPr/>
          <p:nvPr/>
        </p:nvSpPr>
        <p:spPr>
          <a:xfrm>
            <a:off x="10439695" y="3001264"/>
            <a:ext cx="641131" cy="564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15</a:t>
            </a:r>
          </a:p>
        </p:txBody>
      </p:sp>
      <p:sp>
        <p:nvSpPr>
          <p:cNvPr id="43" name="Speech Bubble: Rectangle with Corners Rounded 114">
            <a:extLst>
              <a:ext uri="{FF2B5EF4-FFF2-40B4-BE49-F238E27FC236}">
                <a16:creationId xmlns:a16="http://schemas.microsoft.com/office/drawing/2014/main" id="{66967062-4D69-0846-8890-90C11A085864}"/>
              </a:ext>
            </a:extLst>
          </p:cNvPr>
          <p:cNvSpPr/>
          <p:nvPr/>
        </p:nvSpPr>
        <p:spPr>
          <a:xfrm>
            <a:off x="1747991" y="4389024"/>
            <a:ext cx="6469253" cy="1763216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cộng, khi đổi chỗ các số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thì tổng không thay đổi.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11391" y="1195371"/>
            <a:ext cx="807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BCD89E9-AA3B-4386-9C55-6BB24FB6DF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1" t="19467" r="6051" b="9069"/>
          <a:stretch/>
        </p:blipFill>
        <p:spPr>
          <a:xfrm>
            <a:off x="541538" y="1473693"/>
            <a:ext cx="11292396" cy="4361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6AC93E5-6160-4A07-84AB-CCC8A0BD61AE}"/>
              </a:ext>
            </a:extLst>
          </p:cNvPr>
          <p:cNvGrpSpPr/>
          <p:nvPr/>
        </p:nvGrpSpPr>
        <p:grpSpPr>
          <a:xfrm>
            <a:off x="4771918" y="366451"/>
            <a:ext cx="2155355" cy="799110"/>
            <a:chOff x="1208564" y="356727"/>
            <a:chExt cx="1049061" cy="722212"/>
          </a:xfrm>
        </p:grpSpPr>
        <p:sp>
          <p:nvSpPr>
            <p:cNvPr id="27" name="Flowchart: Alternate Process 26">
              <a:extLst>
                <a:ext uri="{FF2B5EF4-FFF2-40B4-BE49-F238E27FC236}">
                  <a16:creationId xmlns:a16="http://schemas.microsoft.com/office/drawing/2014/main" id="{0D7233EE-CB37-4761-AC2E-97934FC67075}"/>
                </a:ext>
              </a:extLst>
            </p:cNvPr>
            <p:cNvSpPr/>
            <p:nvPr/>
          </p:nvSpPr>
          <p:spPr>
            <a:xfrm>
              <a:off x="1469616" y="439173"/>
              <a:ext cx="788009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Nunito Black" pitchFamily="2" charset="77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Nunito Black" pitchFamily="2" charset="77"/>
                  <a:cs typeface="Arial" panose="020B0604020202020204" pitchFamily="34" charset="0"/>
                </a:rPr>
                <a:t>?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1868039-DE21-4877-92D8-06C36D886AF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Nunito Black" pitchFamily="2" charset="77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4A253A3-5C91-1945-86F3-55BC3C065A8D}"/>
              </a:ext>
            </a:extLst>
          </p:cNvPr>
          <p:cNvSpPr/>
          <p:nvPr/>
        </p:nvSpPr>
        <p:spPr>
          <a:xfrm>
            <a:off x="1931753" y="4000500"/>
            <a:ext cx="641131" cy="6018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5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0B601CC-AAB7-9B4B-A2BD-A3A56F2F7B57}"/>
              </a:ext>
            </a:extLst>
          </p:cNvPr>
          <p:cNvSpPr/>
          <p:nvPr/>
        </p:nvSpPr>
        <p:spPr>
          <a:xfrm>
            <a:off x="1932885" y="4692583"/>
            <a:ext cx="641131" cy="6018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6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EAF4081-9323-B045-946E-4A08AB58BE81}"/>
              </a:ext>
            </a:extLst>
          </p:cNvPr>
          <p:cNvSpPr/>
          <p:nvPr/>
        </p:nvSpPr>
        <p:spPr>
          <a:xfrm>
            <a:off x="4681421" y="4580979"/>
            <a:ext cx="641131" cy="6018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9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B8D4183-8B26-2B4A-94F3-EA434BC1C427}"/>
              </a:ext>
            </a:extLst>
          </p:cNvPr>
          <p:cNvSpPr/>
          <p:nvPr/>
        </p:nvSpPr>
        <p:spPr>
          <a:xfrm>
            <a:off x="7599129" y="3463859"/>
            <a:ext cx="641131" cy="6018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9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AB7A451-63DF-1B4D-A78C-9A311DD50DD3}"/>
              </a:ext>
            </a:extLst>
          </p:cNvPr>
          <p:cNvSpPr/>
          <p:nvPr/>
        </p:nvSpPr>
        <p:spPr>
          <a:xfrm>
            <a:off x="7599128" y="4141654"/>
            <a:ext cx="641131" cy="6018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Nunito Black" pitchFamily="2" charset="77"/>
              </a:rPr>
              <a:t>8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4680CD1-2CD1-0445-A275-057BA54B574A}"/>
              </a:ext>
            </a:extLst>
          </p:cNvPr>
          <p:cNvSpPr/>
          <p:nvPr/>
        </p:nvSpPr>
        <p:spPr>
          <a:xfrm>
            <a:off x="7599127" y="4854448"/>
            <a:ext cx="641131" cy="6018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Nunito Black" pitchFamily="2" charset="77"/>
              </a:rPr>
              <a:t>7</a:t>
            </a:r>
            <a:endParaRPr lang="en-VN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C3E8D1B-ED4B-D648-A41C-943B34C11ADB}"/>
              </a:ext>
            </a:extLst>
          </p:cNvPr>
          <p:cNvSpPr/>
          <p:nvPr/>
        </p:nvSpPr>
        <p:spPr>
          <a:xfrm>
            <a:off x="6587952" y="4825347"/>
            <a:ext cx="641131" cy="6018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Nunito Black" pitchFamily="2" charset="77"/>
              </a:rPr>
              <a:t>8</a:t>
            </a:r>
            <a:endParaRPr lang="en-VN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2D4E947-8AE2-114E-8207-964CA03DE3CC}"/>
              </a:ext>
            </a:extLst>
          </p:cNvPr>
          <p:cNvSpPr/>
          <p:nvPr/>
        </p:nvSpPr>
        <p:spPr>
          <a:xfrm>
            <a:off x="10531123" y="3872274"/>
            <a:ext cx="641131" cy="6018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</a:rPr>
              <a:t>9</a:t>
            </a:r>
            <a:endParaRPr lang="en-VN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ABB69C7-3DD2-D643-9C0F-A5B9ECB31291}"/>
              </a:ext>
            </a:extLst>
          </p:cNvPr>
          <p:cNvSpPr/>
          <p:nvPr/>
        </p:nvSpPr>
        <p:spPr>
          <a:xfrm>
            <a:off x="10545411" y="4630948"/>
            <a:ext cx="641131" cy="6018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</a:rPr>
              <a:t>8</a:t>
            </a:r>
            <a:endParaRPr lang="en-VN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9A1898D-3FFE-CD43-96F0-F3FE4E932689}"/>
              </a:ext>
            </a:extLst>
          </p:cNvPr>
          <p:cNvSpPr/>
          <p:nvPr/>
        </p:nvSpPr>
        <p:spPr>
          <a:xfrm>
            <a:off x="9524414" y="4645236"/>
            <a:ext cx="641131" cy="6018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</a:rPr>
              <a:t>8</a:t>
            </a:r>
            <a:endParaRPr lang="en-VN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406</Words>
  <Application>Microsoft Office PowerPoint</Application>
  <PresentationFormat>Widescreen</PresentationFormat>
  <Paragraphs>122</Paragraphs>
  <Slides>17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Nunito Black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394</cp:revision>
  <dcterms:created xsi:type="dcterms:W3CDTF">2021-02-20T02:56:00Z</dcterms:created>
  <dcterms:modified xsi:type="dcterms:W3CDTF">2021-09-29T15:09:26Z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