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57" r:id="rId4"/>
    <p:sldId id="375" r:id="rId5"/>
    <p:sldId id="400" r:id="rId6"/>
    <p:sldId id="389" r:id="rId7"/>
    <p:sldId id="371" r:id="rId8"/>
    <p:sldId id="396" r:id="rId9"/>
    <p:sldId id="397" r:id="rId10"/>
    <p:sldId id="398" r:id="rId11"/>
    <p:sldId id="399" r:id="rId12"/>
    <p:sldId id="281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D00"/>
    <a:srgbClr val="F8CBAD"/>
    <a:srgbClr val="00FF00"/>
    <a:srgbClr val="0000FF"/>
    <a:srgbClr val="006600"/>
    <a:srgbClr val="FFFFCC"/>
    <a:srgbClr val="51B416"/>
    <a:srgbClr val="FF66CC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4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854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47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9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26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941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477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7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6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84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6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26.xml"/><Relationship Id="rId61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64" Type="http://schemas.openxmlformats.org/officeDocument/2006/relationships/slideLayout" Target="../slideLayouts/slideLayout85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slideLayout" Target="../slideLayouts/slideLayout80.xml"/><Relationship Id="rId67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6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slideLayout" Target="../slideLayouts/slideLayout81.xml"/><Relationship Id="rId6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76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6" r:id="rId20"/>
    <p:sldLayoutId id="2147483735" r:id="rId21"/>
    <p:sldLayoutId id="2147483734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7" r:id="rId28"/>
    <p:sldLayoutId id="2147483726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18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708" r:id="rId47"/>
    <p:sldLayoutId id="2147483707" r:id="rId48"/>
    <p:sldLayoutId id="2147483706" r:id="rId49"/>
    <p:sldLayoutId id="2147483705" r:id="rId50"/>
    <p:sldLayoutId id="2147483704" r:id="rId51"/>
    <p:sldLayoutId id="2147483703" r:id="rId52"/>
    <p:sldLayoutId id="2147483702" r:id="rId53"/>
    <p:sldLayoutId id="2147483701" r:id="rId54"/>
    <p:sldLayoutId id="2147483700" r:id="rId55"/>
    <p:sldLayoutId id="2147483699" r:id="rId56"/>
    <p:sldLayoutId id="2147483698" r:id="rId57"/>
    <p:sldLayoutId id="2147483697" r:id="rId58"/>
    <p:sldLayoutId id="2147483696" r:id="rId59"/>
    <p:sldLayoutId id="2147483667" r:id="rId60"/>
    <p:sldLayoutId id="2147483668" r:id="rId61"/>
    <p:sldLayoutId id="2147483669" r:id="rId62"/>
    <p:sldLayoutId id="2147483670" r:id="rId63"/>
    <p:sldLayoutId id="2147483671" r:id="rId64"/>
    <p:sldLayoutId id="2147483672" r:id="rId65"/>
    <p:sldLayoutId id="2147483673" r:id="rId66"/>
    <p:sldLayoutId id="2147483674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2.xml"/><Relationship Id="rId7" Type="http://schemas.openxmlformats.org/officeDocument/2006/relationships/image" Target="../media/image28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image" Target="../media/image29.jpg"/><Relationship Id="rId4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slide" Target="slide12.xm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6.png"/><Relationship Id="rId5" Type="http://schemas.openxmlformats.org/officeDocument/2006/relationships/control" Target="../activeX/activeX4.xml"/><Relationship Id="rId10" Type="http://schemas.openxmlformats.org/officeDocument/2006/relationships/image" Target="../media/image15.png"/><Relationship Id="rId4" Type="http://schemas.openxmlformats.org/officeDocument/2006/relationships/control" Target="../activeX/activeX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control" Target="../activeX/activeX6.xml"/><Relationship Id="rId7" Type="http://schemas.openxmlformats.org/officeDocument/2006/relationships/image" Target="../media/image18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control" Target="../activeX/activeX8.xml"/><Relationship Id="rId7" Type="http://schemas.openxmlformats.org/officeDocument/2006/relationships/image" Target="../media/image22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control" Target="../activeX/activeX10.xml"/><Relationship Id="rId7" Type="http://schemas.openxmlformats.org/officeDocument/2006/relationships/image" Target="../media/image25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290775" y="1349881"/>
            <a:ext cx="66103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42</a:t>
            </a:r>
          </a:p>
          <a:p>
            <a:pPr lvl="0" algn="ctr">
              <a:defRPr/>
            </a:pPr>
            <a:r>
              <a:rPr lang="en-US" sz="32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 ( tiết 2)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EB6119-2C1C-4285-B952-350768D1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05391" y="31098"/>
            <a:ext cx="11859092" cy="1249015"/>
            <a:chOff x="659060" y="712346"/>
            <a:chExt cx="9467189" cy="96655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659060" y="712346"/>
              <a:ext cx="9245955" cy="96655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763249" y="780124"/>
              <a:ext cx="9363000" cy="875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và Huệ cùng thi gấp ngôi sao. Lan gấp được 17 ngôi sao. Huệ gấp được 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 chục ngôi sao. Hỏi cả hai bạn gấp được bao nhiêu ngôi sao?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95372E-7253-4A20-91E8-F45689D3F04F}"/>
              </a:ext>
            </a:extLst>
          </p:cNvPr>
          <p:cNvCxnSpPr>
            <a:cxnSpLocks/>
          </p:cNvCxnSpPr>
          <p:nvPr/>
        </p:nvCxnSpPr>
        <p:spPr>
          <a:xfrm flipV="1">
            <a:off x="5574890" y="667766"/>
            <a:ext cx="3569110" cy="12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658A79-1B5E-4771-8D09-2FF2E06D68A7}"/>
              </a:ext>
            </a:extLst>
          </p:cNvPr>
          <p:cNvCxnSpPr>
            <a:cxnSpLocks/>
          </p:cNvCxnSpPr>
          <p:nvPr/>
        </p:nvCxnSpPr>
        <p:spPr>
          <a:xfrm>
            <a:off x="9610531" y="667766"/>
            <a:ext cx="1903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3467D3-648F-40A1-BBA2-1E1FE698C622}"/>
              </a:ext>
            </a:extLst>
          </p:cNvPr>
          <p:cNvCxnSpPr>
            <a:cxnSpLocks/>
          </p:cNvCxnSpPr>
          <p:nvPr/>
        </p:nvCxnSpPr>
        <p:spPr>
          <a:xfrm>
            <a:off x="1029480" y="1202950"/>
            <a:ext cx="1903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31C7B0-837E-47D7-B3A5-70C477B4F5B6}"/>
              </a:ext>
            </a:extLst>
          </p:cNvPr>
          <p:cNvCxnSpPr>
            <a:cxnSpLocks/>
          </p:cNvCxnSpPr>
          <p:nvPr/>
        </p:nvCxnSpPr>
        <p:spPr>
          <a:xfrm>
            <a:off x="3986903" y="1177369"/>
            <a:ext cx="1361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974079-9BEA-4E64-AE76-20E89134AD07}"/>
              </a:ext>
            </a:extLst>
          </p:cNvPr>
          <p:cNvCxnSpPr>
            <a:cxnSpLocks/>
          </p:cNvCxnSpPr>
          <p:nvPr/>
        </p:nvCxnSpPr>
        <p:spPr>
          <a:xfrm>
            <a:off x="7015239" y="1150286"/>
            <a:ext cx="2595292" cy="27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6160" name="TextBox2" r:id="rId2" imgW="4137840" imgH="1706760"/>
        </mc:Choice>
        <mc:Fallback>
          <p:control name="TextBox2" r:id="rId2" imgW="4137840" imgH="1706760">
            <p:pic>
              <p:nvPicPr>
                <p:cNvPr id="24" name="TextBox2">
                  <a:extLst>
                    <a:ext uri="{FF2B5EF4-FFF2-40B4-BE49-F238E27FC236}">
                      <a16:creationId xmlns:a16="http://schemas.microsoft.com/office/drawing/2014/main" id="{D74D47A0-2056-4DFC-AEBB-16A233CB756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5391" y="1853207"/>
                  <a:ext cx="4139132" cy="170576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1" name="TextBox1" r:id="rId3" imgW="6728400" imgH="2636640"/>
        </mc:Choice>
        <mc:Fallback>
          <p:control name="TextBox1" r:id="rId3" imgW="6728400" imgH="263664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246A9F85-3881-4EB1-93CD-4BD64AEE70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3118" y="1434265"/>
                  <a:ext cx="6730738" cy="26347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56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38799-78A8-4848-8BC7-698C5C4E2213}"/>
              </a:ext>
            </a:extLst>
          </p:cNvPr>
          <p:cNvSpPr txBox="1"/>
          <p:nvPr/>
        </p:nvSpPr>
        <p:spPr>
          <a:xfrm>
            <a:off x="1321137" y="2563380"/>
            <a:ext cx="8429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2" algn="ctr">
              <a:spcAft>
                <a:spcPts val="1800"/>
              </a:spcAft>
            </a:pPr>
            <a:r>
              <a:rPr lang="en-US" sz="3600" b="1">
                <a:solidFill>
                  <a:srgbClr val="FF0000"/>
                </a:solidFill>
              </a:rPr>
              <a:t>- Ôn lại các bảng cộng, trừ đã học.</a:t>
            </a:r>
          </a:p>
          <a:p>
            <a:pPr marL="569912">
              <a:spcAft>
                <a:spcPts val="1800"/>
              </a:spcAft>
            </a:pPr>
            <a:r>
              <a:rPr lang="en-US" sz="3600" b="1">
                <a:solidFill>
                  <a:srgbClr val="FF0000"/>
                </a:solidFill>
              </a:rPr>
              <a:t> - Chuẩn bị bài: Em vui học toán.</a:t>
            </a:r>
          </a:p>
          <a:p>
            <a:pPr marL="571500" indent="-571500" algn="ctr">
              <a:spcAft>
                <a:spcPts val="1800"/>
              </a:spcAft>
              <a:buFontTx/>
              <a:buChar char="-"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BC10A40C-F348-46D7-9979-1DCA8DE9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3289" y="-1150374"/>
            <a:ext cx="12840928" cy="8008374"/>
          </a:xfrm>
          <a:prstGeom prst="rect">
            <a:avLst/>
          </a:prstGeom>
        </p:spPr>
      </p:pic>
      <p:grpSp>
        <p:nvGrpSpPr>
          <p:cNvPr id="22" name="vong quay"/>
          <p:cNvGrpSpPr/>
          <p:nvPr/>
        </p:nvGrpSpPr>
        <p:grpSpPr>
          <a:xfrm>
            <a:off x="5825983" y="0"/>
            <a:ext cx="5285847" cy="5515363"/>
            <a:chOff x="5425622" y="85393"/>
            <a:chExt cx="6041991" cy="6035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5393"/>
              <a:ext cx="6041991" cy="60356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57406" y="901683"/>
              <a:ext cx="2218594" cy="95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GB" sz="2400" b="1" kern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4,3,2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689594" y="196924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13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7749259" y="860158"/>
              <a:ext cx="2472027" cy="95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16,17,18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172394" y="1951156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4089" y="3297671"/>
              <a:ext cx="2025647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cộn9 5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97553" y="4425123"/>
              <a:ext cx="2025648" cy="95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15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9169652" y="3390722"/>
              <a:ext cx="1824441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11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6890" y="1944240"/>
            <a:ext cx="552587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21" y="217340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0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02163" y="47726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762" y="2692882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</a:rPr>
              <a:t>ngày</a:t>
            </a:r>
            <a:r>
              <a:rPr lang="en-US" sz="2800" b="1">
                <a:latin typeface="HP001 4 hàng" panose="020B0603050302020204" pitchFamily="34" charset="0"/>
              </a:rPr>
              <a:t>   2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0844" y="1510180"/>
            <a:ext cx="648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ôn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</a:rPr>
              <a:t>đã</a:t>
            </a:r>
            <a:r>
              <a:rPr lang="en-US" sz="2800" b="1">
                <a:latin typeface="HP001 4 hàng" panose="020B0603050302020204" pitchFamily="34" charset="0"/>
              </a:rPr>
              <a:t> học ( tiết 2)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1A268-2F28-4B02-9CA8-0831C52E605D}"/>
              </a:ext>
            </a:extLst>
          </p:cNvPr>
          <p:cNvGrpSpPr/>
          <p:nvPr/>
        </p:nvGrpSpPr>
        <p:grpSpPr>
          <a:xfrm>
            <a:off x="1358976" y="2466395"/>
            <a:ext cx="4093206" cy="2224608"/>
            <a:chOff x="3862281" y="4259134"/>
            <a:chExt cx="3741944" cy="2224608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71A8E0-6062-46DB-9C3E-C36C4226E2A3}"/>
                </a:ext>
              </a:extLst>
            </p:cNvPr>
            <p:cNvGrpSpPr/>
            <p:nvPr/>
          </p:nvGrpSpPr>
          <p:grpSpPr>
            <a:xfrm>
              <a:off x="3862281" y="4259134"/>
              <a:ext cx="3741944" cy="2224608"/>
              <a:chOff x="8592419" y="1395357"/>
              <a:chExt cx="3741944" cy="2224608"/>
            </a:xfrm>
            <a:grpFill/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45A6801-8F1C-4440-8BAD-358F6C5F23B6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3197589" cy="1855891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568FC7C-8C27-4CB0-AB49-CEF8AEEF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6308">
                <a:off x="11490425" y="2445668"/>
                <a:ext cx="843938" cy="117429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E58E5F-453B-4B71-8AFA-F91B01685D0D}"/>
                </a:ext>
              </a:extLst>
            </p:cNvPr>
            <p:cNvSpPr txBox="1"/>
            <p:nvPr/>
          </p:nvSpPr>
          <p:spPr>
            <a:xfrm>
              <a:off x="4126992" y="4534199"/>
              <a:ext cx="216036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– 3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+ 6 – 7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26170-7E12-41DA-A1D7-C4F2BAF23E28}"/>
              </a:ext>
            </a:extLst>
          </p:cNvPr>
          <p:cNvGrpSpPr/>
          <p:nvPr/>
        </p:nvGrpSpPr>
        <p:grpSpPr>
          <a:xfrm>
            <a:off x="6409994" y="2063747"/>
            <a:ext cx="4558430" cy="2249834"/>
            <a:chOff x="-142351" y="1010038"/>
            <a:chExt cx="4558430" cy="22498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F1FD0-4E95-4512-A02E-FC5BA533659D}"/>
                </a:ext>
              </a:extLst>
            </p:cNvPr>
            <p:cNvGrpSpPr/>
            <p:nvPr/>
          </p:nvGrpSpPr>
          <p:grpSpPr>
            <a:xfrm>
              <a:off x="-142351" y="1010038"/>
              <a:ext cx="4290682" cy="2249834"/>
              <a:chOff x="-206680" y="881702"/>
              <a:chExt cx="3820879" cy="2249834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0A9AD20A-6AB3-4FD8-9DD6-3F57CE992B73}"/>
                  </a:ext>
                </a:extLst>
              </p:cNvPr>
              <p:cNvSpPr/>
              <p:nvPr/>
            </p:nvSpPr>
            <p:spPr>
              <a:xfrm>
                <a:off x="136658" y="1275645"/>
                <a:ext cx="3477541" cy="1855891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35A003-8529-47B5-8592-0547AE22C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B6FF8455-C71D-4D05-9D5E-56511EF14477}"/>
                </a:ext>
              </a:extLst>
            </p:cNvPr>
            <p:cNvSpPr txBox="1"/>
            <p:nvPr/>
          </p:nvSpPr>
          <p:spPr>
            <a:xfrm>
              <a:off x="219935" y="1688126"/>
              <a:ext cx="41961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35 + 10 – 30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87 –  7 + 14  =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4289899" y="820525"/>
            <a:ext cx="2676083" cy="663942"/>
            <a:chOff x="1230143" y="321217"/>
            <a:chExt cx="2571944" cy="66394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1230143" y="321217"/>
              <a:ext cx="2571944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2A0970-FA57-4E37-98A9-8160376C3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5864" flipH="1">
            <a:off x="10323694" y="3658348"/>
            <a:ext cx="863544" cy="88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ADB83-D670-4F9C-A928-B022FF348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16" y="1724835"/>
            <a:ext cx="1168928" cy="113515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2" name="TextBox7" r:id="rId2" imgW="571680" imgH="518040"/>
        </mc:Choice>
        <mc:Fallback>
          <p:control name="TextBox7" r:id="rId2" imgW="571680" imgH="518040">
            <p:pic>
              <p:nvPicPr>
                <p:cNvPr id="65" name="TextBox7">
                  <a:extLst>
                    <a:ext uri="{FF2B5EF4-FFF2-40B4-BE49-F238E27FC236}">
                      <a16:creationId xmlns:a16="http://schemas.microsoft.com/office/drawing/2014/main" id="{14B0F2B6-BC58-4CA5-A0A9-880150887A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274146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3" name="TextBox1" r:id="rId3" imgW="571680" imgH="518040"/>
        </mc:Choice>
        <mc:Fallback>
          <p:control name="TextBox1" r:id="rId3" imgW="571680" imgH="518040">
            <p:pic>
              <p:nvPicPr>
                <p:cNvPr id="66" name="TextBox1">
                  <a:extLst>
                    <a:ext uri="{FF2B5EF4-FFF2-40B4-BE49-F238E27FC236}">
                      <a16:creationId xmlns:a16="http://schemas.microsoft.com/office/drawing/2014/main" id="{B3686C42-381E-47A6-990C-EF2B7FF148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341325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4" name="TextBox4" r:id="rId4" imgW="571680" imgH="518040"/>
        </mc:Choice>
        <mc:Fallback>
          <p:control name="TextBox4" r:id="rId4" imgW="571680" imgH="518040">
            <p:pic>
              <p:nvPicPr>
                <p:cNvPr id="69" name="TextBox4">
                  <a:extLst>
                    <a:ext uri="{FF2B5EF4-FFF2-40B4-BE49-F238E27FC236}">
                      <a16:creationId xmlns:a16="http://schemas.microsoft.com/office/drawing/2014/main" id="{8E6BAC5B-166A-4639-AC49-29C9386C1D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0269" y="274243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5" name="TextBox5" r:id="rId5" imgW="571680" imgH="518040"/>
        </mc:Choice>
        <mc:Fallback>
          <p:control name="TextBox5" r:id="rId5" imgW="571680" imgH="518040">
            <p:pic>
              <p:nvPicPr>
                <p:cNvPr id="70" name="TextBox5">
                  <a:extLst>
                    <a:ext uri="{FF2B5EF4-FFF2-40B4-BE49-F238E27FC236}">
                      <a16:creationId xmlns:a16="http://schemas.microsoft.com/office/drawing/2014/main" id="{40C5A882-9A19-4861-AA67-CC59CD045E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0268" y="342113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662492" y="459737"/>
            <a:ext cx="11391855" cy="943659"/>
            <a:chOff x="-490050" y="436682"/>
            <a:chExt cx="11030528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490050" y="436682"/>
              <a:ext cx="10887724" cy="943659"/>
              <a:chOff x="-3909679" y="158792"/>
              <a:chExt cx="10823522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909679" y="158792"/>
                <a:ext cx="10823522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833965" y="382437"/>
                <a:ext cx="531944" cy="664447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97376" y="457528"/>
              <a:ext cx="103431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98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tải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đã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 bao.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44D533-46E6-4CCA-9F01-A9F0FAD1E757}"/>
              </a:ext>
            </a:extLst>
          </p:cNvPr>
          <p:cNvCxnSpPr>
            <a:cxnSpLocks/>
          </p:cNvCxnSpPr>
          <p:nvPr/>
        </p:nvCxnSpPr>
        <p:spPr>
          <a:xfrm>
            <a:off x="1590723" y="878421"/>
            <a:ext cx="2399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46D40E-4AD2-4768-9986-9426E6C52B15}"/>
              </a:ext>
            </a:extLst>
          </p:cNvPr>
          <p:cNvCxnSpPr>
            <a:cxnSpLocks/>
          </p:cNvCxnSpPr>
          <p:nvPr/>
        </p:nvCxnSpPr>
        <p:spPr>
          <a:xfrm>
            <a:off x="9998207" y="878421"/>
            <a:ext cx="1799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F12C15-9A46-40CE-88C6-FC7BF015A4B7}"/>
              </a:ext>
            </a:extLst>
          </p:cNvPr>
          <p:cNvCxnSpPr>
            <a:cxnSpLocks/>
          </p:cNvCxnSpPr>
          <p:nvPr/>
        </p:nvCxnSpPr>
        <p:spPr>
          <a:xfrm>
            <a:off x="1372436" y="1228649"/>
            <a:ext cx="1026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61E55-1ECA-4CA1-8969-5DBBD7DAAF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1" b="101"/>
          <a:stretch/>
        </p:blipFill>
        <p:spPr>
          <a:xfrm>
            <a:off x="6923318" y="1516918"/>
            <a:ext cx="3959491" cy="1691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8B387C-AC37-480E-AD16-AE17F117072C}"/>
              </a:ext>
            </a:extLst>
          </p:cNvPr>
          <p:cNvCxnSpPr>
            <a:cxnSpLocks/>
          </p:cNvCxnSpPr>
          <p:nvPr/>
        </p:nvCxnSpPr>
        <p:spPr>
          <a:xfrm flipV="1">
            <a:off x="3215984" y="1228649"/>
            <a:ext cx="6134493" cy="1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068" name="TextBox1" r:id="rId2" imgW="6415920" imgH="3124080"/>
        </mc:Choice>
        <mc:Fallback>
          <p:control name="TextBox1" r:id="rId2" imgW="6415920" imgH="312408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3A2FAA49-B87B-4BF6-B1A9-07D56F23E3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68684" y="3303037"/>
                  <a:ext cx="6414137" cy="312227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9" name="TextBox2" r:id="rId3" imgW="4259520" imgH="2293560"/>
        </mc:Choice>
        <mc:Fallback>
          <p:control name="TextBox2" r:id="rId3" imgW="4259520" imgH="2293560">
            <p:pic>
              <p:nvPicPr>
                <p:cNvPr id="15" name="TextBox2">
                  <a:extLst>
                    <a:ext uri="{FF2B5EF4-FFF2-40B4-BE49-F238E27FC236}">
                      <a16:creationId xmlns:a16="http://schemas.microsoft.com/office/drawing/2014/main" id="{4E3AC4D7-1296-4159-98EB-B0E5D9D0646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1365" y="2069538"/>
                  <a:ext cx="4257319" cy="22971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022238" y="408429"/>
            <a:ext cx="10299353" cy="966558"/>
            <a:chOff x="1522442" y="712346"/>
            <a:chExt cx="7289502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522442" y="712346"/>
              <a:ext cx="7289502" cy="966558"/>
              <a:chOff x="-1909054" y="495048"/>
              <a:chExt cx="7246519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1909054" y="495048"/>
                <a:ext cx="7246519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1843503" y="656033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3113" y="742021"/>
              <a:ext cx="63909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AutoNum type="alphaLcPeriod"/>
              </a:pP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 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nay </a:t>
              </a:r>
            </a:p>
            <a:p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F8C947-066E-4614-BC57-A99A9C7F6BCB}"/>
              </a:ext>
            </a:extLst>
          </p:cNvPr>
          <p:cNvCxnSpPr>
            <a:cxnSpLocks/>
          </p:cNvCxnSpPr>
          <p:nvPr/>
        </p:nvCxnSpPr>
        <p:spPr>
          <a:xfrm>
            <a:off x="3878624" y="868182"/>
            <a:ext cx="1204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0864A3-B4C3-46AB-A31E-A2CB6DEBA6BE}"/>
              </a:ext>
            </a:extLst>
          </p:cNvPr>
          <p:cNvCxnSpPr>
            <a:cxnSpLocks/>
          </p:cNvCxnSpPr>
          <p:nvPr/>
        </p:nvCxnSpPr>
        <p:spPr>
          <a:xfrm>
            <a:off x="5496007" y="884152"/>
            <a:ext cx="2705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BC810BE-2028-43BE-8DA8-30515F31EA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82" b="782"/>
          <a:stretch/>
        </p:blipFill>
        <p:spPr>
          <a:xfrm>
            <a:off x="7267070" y="1581668"/>
            <a:ext cx="4054521" cy="2193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96BA56-307C-48A1-B886-330690DA16D9}"/>
              </a:ext>
            </a:extLst>
          </p:cNvPr>
          <p:cNvCxnSpPr>
            <a:cxnSpLocks/>
          </p:cNvCxnSpPr>
          <p:nvPr/>
        </p:nvCxnSpPr>
        <p:spPr>
          <a:xfrm>
            <a:off x="2011422" y="1232785"/>
            <a:ext cx="2679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3092" name="TextBox2" r:id="rId2" imgW="4137840" imgH="1706760"/>
        </mc:Choice>
        <mc:Fallback>
          <p:control name="TextBox2" r:id="rId2" imgW="4137840" imgH="1706760">
            <p:pic>
              <p:nvPicPr>
                <p:cNvPr id="24" name="TextBox2">
                  <a:extLst>
                    <a:ext uri="{FF2B5EF4-FFF2-40B4-BE49-F238E27FC236}">
                      <a16:creationId xmlns:a16="http://schemas.microsoft.com/office/drawing/2014/main" id="{9EBBDDEA-6BA9-407E-BCA8-23440EC485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5105" y="1699179"/>
                  <a:ext cx="4139132" cy="170576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3" name="TextBox1" r:id="rId3" imgW="6728400" imgH="2636640"/>
        </mc:Choice>
        <mc:Fallback>
          <p:control name="TextBox1" r:id="rId3" imgW="6728400" imgH="263664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1FD53F33-E140-4C52-9693-ED10DCDD58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772" y="3841425"/>
                  <a:ext cx="6730738" cy="26347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500325" y="445297"/>
            <a:ext cx="9357066" cy="966558"/>
            <a:chOff x="659060" y="712346"/>
            <a:chExt cx="9245955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59060" y="712346"/>
              <a:ext cx="9245955" cy="966558"/>
              <a:chOff x="-2767345" y="495048"/>
              <a:chExt cx="9191435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767345" y="495048"/>
                <a:ext cx="9191435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711135" y="767379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334334" y="780124"/>
              <a:ext cx="85706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95372E-7253-4A20-91E8-F45689D3F04F}"/>
              </a:ext>
            </a:extLst>
          </p:cNvPr>
          <p:cNvCxnSpPr>
            <a:cxnSpLocks/>
          </p:cNvCxnSpPr>
          <p:nvPr/>
        </p:nvCxnSpPr>
        <p:spPr>
          <a:xfrm>
            <a:off x="4181114" y="915840"/>
            <a:ext cx="19050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658A79-1B5E-4771-8D09-2FF2E06D68A7}"/>
              </a:ext>
            </a:extLst>
          </p:cNvPr>
          <p:cNvCxnSpPr>
            <a:cxnSpLocks/>
          </p:cNvCxnSpPr>
          <p:nvPr/>
        </p:nvCxnSpPr>
        <p:spPr>
          <a:xfrm>
            <a:off x="4306532" y="1280114"/>
            <a:ext cx="2369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FB3B07D-5E46-430D-A420-F69CB7E483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82" b="782"/>
          <a:stretch/>
        </p:blipFill>
        <p:spPr>
          <a:xfrm>
            <a:off x="7267070" y="1581668"/>
            <a:ext cx="4054521" cy="2193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D3B5B4-9A49-418E-BF09-734E7FE814AE}"/>
              </a:ext>
            </a:extLst>
          </p:cNvPr>
          <p:cNvCxnSpPr>
            <a:cxnSpLocks/>
          </p:cNvCxnSpPr>
          <p:nvPr/>
        </p:nvCxnSpPr>
        <p:spPr>
          <a:xfrm>
            <a:off x="6314543" y="912364"/>
            <a:ext cx="4176476" cy="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4114" name="TextBox2" r:id="rId2" imgW="4137840" imgH="1706760"/>
        </mc:Choice>
        <mc:Fallback>
          <p:control name="TextBox2" r:id="rId2" imgW="4137840" imgH="1706760">
            <p:pic>
              <p:nvPicPr>
                <p:cNvPr id="24" name="TextBox2">
                  <a:extLst>
                    <a:ext uri="{FF2B5EF4-FFF2-40B4-BE49-F238E27FC236}">
                      <a16:creationId xmlns:a16="http://schemas.microsoft.com/office/drawing/2014/main" id="{D74D47A0-2056-4DFC-AEBB-16A233CB756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5105" y="1699179"/>
                  <a:ext cx="4139132" cy="170576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5" name="TextBox1" r:id="rId3" imgW="6728400" imgH="2636640"/>
        </mc:Choice>
        <mc:Fallback>
          <p:control name="TextBox1" r:id="rId3" imgW="6728400" imgH="263664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246A9F85-3881-4EB1-93CD-4BD64AEE70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772" y="3841425"/>
                  <a:ext cx="6730738" cy="26347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35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14542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277</Words>
  <Application>Microsoft Office PowerPoint</Application>
  <PresentationFormat>Widescreen</PresentationFormat>
  <Paragraphs>47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HP001 4 hàng</vt:lpstr>
      <vt:lpstr>Tahoma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acer</cp:lastModifiedBy>
  <cp:revision>507</cp:revision>
  <dcterms:created xsi:type="dcterms:W3CDTF">2021-02-20T02:56:00Z</dcterms:created>
  <dcterms:modified xsi:type="dcterms:W3CDTF">2021-10-31T11:03:14Z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