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6"/>
  </p:notesMasterIdLst>
  <p:sldIdLst>
    <p:sldId id="275" r:id="rId5"/>
    <p:sldId id="276" r:id="rId6"/>
    <p:sldId id="277" r:id="rId7"/>
    <p:sldId id="256" r:id="rId8"/>
    <p:sldId id="257" r:id="rId9"/>
    <p:sldId id="271" r:id="rId10"/>
    <p:sldId id="278" r:id="rId11"/>
    <p:sldId id="273" r:id="rId12"/>
    <p:sldId id="274" r:id="rId13"/>
    <p:sldId id="260" r:id="rId14"/>
    <p:sldId id="267" r:id="rId15"/>
  </p:sldIdLst>
  <p:sldSz cx="15636875" cy="9236075"/>
  <p:notesSz cx="6858000" cy="9144000"/>
  <p:defaultTextStyle>
    <a:defPPr>
      <a:defRPr lang="en-US"/>
    </a:defPPr>
    <a:lvl1pPr marL="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6" y="7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165" indent="0" algn="ctr">
              <a:buNone/>
              <a:defRPr sz="2400"/>
            </a:lvl3pPr>
            <a:lvl4pPr marL="1790065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130" indent="0" algn="ctr">
              <a:buNone/>
              <a:defRPr sz="2100"/>
            </a:lvl7pPr>
            <a:lvl8pPr marL="4177030" indent="0" algn="ctr">
              <a:buNone/>
              <a:defRPr sz="2100"/>
            </a:lvl8pPr>
            <a:lvl9pPr marL="477393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765" indent="0" algn="ctr">
              <a:buNone/>
              <a:defRPr sz="2100"/>
            </a:lvl7pPr>
            <a:lvl8pPr marL="4177665" indent="0" algn="ctr">
              <a:buNone/>
              <a:defRPr sz="2100"/>
            </a:lvl8pPr>
            <a:lvl9pPr marL="4774565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765" indent="0">
              <a:buNone/>
              <a:defRPr sz="2600"/>
            </a:lvl7pPr>
            <a:lvl8pPr marL="4177665" indent="0">
              <a:buNone/>
              <a:defRPr sz="2600"/>
            </a:lvl8pPr>
            <a:lvl9pPr marL="47745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869173"/>
            <a:ext cx="13291344" cy="197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233776"/>
            <a:ext cx="10945813" cy="2360330"/>
          </a:xfrm>
        </p:spPr>
        <p:txBody>
          <a:bodyPr/>
          <a:lstStyle>
            <a:lvl1pPr marL="0" indent="0" algn="ctr">
              <a:buNone/>
              <a:defRPr/>
            </a:lvl1pPr>
            <a:lvl2pPr marL="586105" indent="0" algn="ctr">
              <a:buNone/>
              <a:defRPr/>
            </a:lvl2pPr>
            <a:lvl3pPr marL="1172845" indent="0" algn="ctr">
              <a:buNone/>
              <a:defRPr/>
            </a:lvl3pPr>
            <a:lvl4pPr marL="1758950" indent="0" algn="ctr">
              <a:buNone/>
              <a:defRPr/>
            </a:lvl4pPr>
            <a:lvl5pPr marL="2345690" indent="0" algn="ctr">
              <a:buNone/>
              <a:defRPr/>
            </a:lvl5pPr>
            <a:lvl6pPr marL="2931795" indent="0" algn="ctr">
              <a:buNone/>
              <a:defRPr/>
            </a:lvl6pPr>
            <a:lvl7pPr marL="3517900" indent="0" algn="ctr">
              <a:buNone/>
              <a:defRPr/>
            </a:lvl7pPr>
            <a:lvl8pPr marL="4104640" indent="0" algn="ctr">
              <a:buNone/>
              <a:defRPr/>
            </a:lvl8pPr>
            <a:lvl9pPr marL="46907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DFCD06-39AD-4BDC-BE0C-15F68D7E1FC5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F95C40-A875-48F1-92DE-43ACF00F2EB1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5935036"/>
            <a:ext cx="13291344" cy="1834387"/>
          </a:xfrm>
        </p:spPr>
        <p:txBody>
          <a:bodyPr anchor="t"/>
          <a:lstStyle>
            <a:lvl1pPr algn="l">
              <a:defRPr sz="51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14644"/>
            <a:ext cx="13291344" cy="2020390"/>
          </a:xfrm>
        </p:spPr>
        <p:txBody>
          <a:bodyPr anchor="b"/>
          <a:lstStyle>
            <a:lvl1pPr marL="0" indent="0">
              <a:buNone/>
              <a:defRPr sz="2565"/>
            </a:lvl1pPr>
            <a:lvl2pPr marL="586105" indent="0">
              <a:buNone/>
              <a:defRPr sz="2310"/>
            </a:lvl2pPr>
            <a:lvl3pPr marL="1172845" indent="0">
              <a:buNone/>
              <a:defRPr sz="2050"/>
            </a:lvl3pPr>
            <a:lvl4pPr marL="1758950" indent="0">
              <a:buNone/>
              <a:defRPr sz="1795"/>
            </a:lvl4pPr>
            <a:lvl5pPr marL="2345690" indent="0">
              <a:buNone/>
              <a:defRPr sz="1795"/>
            </a:lvl5pPr>
            <a:lvl6pPr marL="2931795" indent="0">
              <a:buNone/>
              <a:defRPr sz="1795"/>
            </a:lvl6pPr>
            <a:lvl7pPr marL="3517900" indent="0">
              <a:buNone/>
              <a:defRPr sz="1795"/>
            </a:lvl7pPr>
            <a:lvl8pPr marL="4104640" indent="0">
              <a:buNone/>
              <a:defRPr sz="1795"/>
            </a:lvl8pPr>
            <a:lvl9pPr marL="4690745" indent="0">
              <a:buNone/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CB33A0-278C-4D50-9327-979CCA85B5D6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55087"/>
            <a:ext cx="6906286" cy="6095382"/>
          </a:xfrm>
        </p:spPr>
        <p:txBody>
          <a:bodyPr/>
          <a:lstStyle>
            <a:lvl1pPr>
              <a:defRPr sz="3590"/>
            </a:lvl1pPr>
            <a:lvl2pPr>
              <a:defRPr sz="3080"/>
            </a:lvl2pPr>
            <a:lvl3pPr>
              <a:defRPr sz="2565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6" y="2155087"/>
            <a:ext cx="6906286" cy="6095382"/>
          </a:xfrm>
        </p:spPr>
        <p:txBody>
          <a:bodyPr/>
          <a:lstStyle>
            <a:lvl1pPr>
              <a:defRPr sz="3590"/>
            </a:lvl1pPr>
            <a:lvl2pPr>
              <a:defRPr sz="3080"/>
            </a:lvl2pPr>
            <a:lvl3pPr>
              <a:defRPr sz="2565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760880-5046-44D2-B709-A697A6BD71AC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5" y="2067428"/>
            <a:ext cx="6909002" cy="861605"/>
          </a:xfrm>
        </p:spPr>
        <p:txBody>
          <a:bodyPr anchor="b"/>
          <a:lstStyle>
            <a:lvl1pPr marL="0" indent="0">
              <a:buNone/>
              <a:defRPr sz="3080" b="1"/>
            </a:lvl1pPr>
            <a:lvl2pPr marL="586105" indent="0">
              <a:buNone/>
              <a:defRPr sz="2565" b="1"/>
            </a:lvl2pPr>
            <a:lvl3pPr marL="1172845" indent="0">
              <a:buNone/>
              <a:defRPr sz="2310" b="1"/>
            </a:lvl3pPr>
            <a:lvl4pPr marL="1758950" indent="0">
              <a:buNone/>
              <a:defRPr sz="2050" b="1"/>
            </a:lvl4pPr>
            <a:lvl5pPr marL="2345690" indent="0">
              <a:buNone/>
              <a:defRPr sz="2050" b="1"/>
            </a:lvl5pPr>
            <a:lvl6pPr marL="2931795" indent="0">
              <a:buNone/>
              <a:defRPr sz="2050" b="1"/>
            </a:lvl6pPr>
            <a:lvl7pPr marL="3517900" indent="0">
              <a:buNone/>
              <a:defRPr sz="2050" b="1"/>
            </a:lvl7pPr>
            <a:lvl8pPr marL="4104640" indent="0">
              <a:buNone/>
              <a:defRPr sz="2050" b="1"/>
            </a:lvl8pPr>
            <a:lvl9pPr marL="4690745" indent="0">
              <a:buNone/>
              <a:defRPr sz="2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5" y="2929033"/>
            <a:ext cx="6909002" cy="5321434"/>
          </a:xfrm>
        </p:spPr>
        <p:txBody>
          <a:bodyPr/>
          <a:lstStyle>
            <a:lvl1pPr>
              <a:defRPr sz="3080"/>
            </a:lvl1pPr>
            <a:lvl2pPr>
              <a:defRPr sz="2565"/>
            </a:lvl2pPr>
            <a:lvl3pPr>
              <a:defRPr sz="2310"/>
            </a:lvl3pPr>
            <a:lvl4pPr>
              <a:defRPr sz="2050"/>
            </a:lvl4pPr>
            <a:lvl5pP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19" y="2067428"/>
            <a:ext cx="6911715" cy="861605"/>
          </a:xfrm>
        </p:spPr>
        <p:txBody>
          <a:bodyPr anchor="b"/>
          <a:lstStyle>
            <a:lvl1pPr marL="0" indent="0">
              <a:buNone/>
              <a:defRPr sz="3080" b="1"/>
            </a:lvl1pPr>
            <a:lvl2pPr marL="586105" indent="0">
              <a:buNone/>
              <a:defRPr sz="2565" b="1"/>
            </a:lvl2pPr>
            <a:lvl3pPr marL="1172845" indent="0">
              <a:buNone/>
              <a:defRPr sz="2310" b="1"/>
            </a:lvl3pPr>
            <a:lvl4pPr marL="1758950" indent="0">
              <a:buNone/>
              <a:defRPr sz="2050" b="1"/>
            </a:lvl4pPr>
            <a:lvl5pPr marL="2345690" indent="0">
              <a:buNone/>
              <a:defRPr sz="2050" b="1"/>
            </a:lvl5pPr>
            <a:lvl6pPr marL="2931795" indent="0">
              <a:buNone/>
              <a:defRPr sz="2050" b="1"/>
            </a:lvl6pPr>
            <a:lvl7pPr marL="3517900" indent="0">
              <a:buNone/>
              <a:defRPr sz="2050" b="1"/>
            </a:lvl7pPr>
            <a:lvl8pPr marL="4104640" indent="0">
              <a:buNone/>
              <a:defRPr sz="2050" b="1"/>
            </a:lvl8pPr>
            <a:lvl9pPr marL="4690745" indent="0">
              <a:buNone/>
              <a:defRPr sz="2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19" y="2929033"/>
            <a:ext cx="6911715" cy="5321434"/>
          </a:xfrm>
        </p:spPr>
        <p:txBody>
          <a:bodyPr/>
          <a:lstStyle>
            <a:lvl1pPr>
              <a:defRPr sz="3080"/>
            </a:lvl1pPr>
            <a:lvl2pPr>
              <a:defRPr sz="2565"/>
            </a:lvl2pPr>
            <a:lvl3pPr>
              <a:defRPr sz="2310"/>
            </a:lvl3pPr>
            <a:lvl4pPr>
              <a:defRPr sz="2050"/>
            </a:lvl4pPr>
            <a:lvl5pP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22E25-2AB7-42C0-B86C-4CBD4DD1D279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C1FD11-2EB7-43B3-B872-7695FADB1F6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DD809A-8792-42C7-8B01-D8983FC374F5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5" y="367733"/>
            <a:ext cx="5144424" cy="1565002"/>
          </a:xfrm>
        </p:spPr>
        <p:txBody>
          <a:bodyPr anchor="b"/>
          <a:lstStyle>
            <a:lvl1pPr algn="l">
              <a:defRPr sz="25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67736"/>
            <a:ext cx="8741448" cy="7882734"/>
          </a:xfrm>
        </p:spPr>
        <p:txBody>
          <a:bodyPr/>
          <a:lstStyle>
            <a:lvl1pPr>
              <a:defRPr sz="4105"/>
            </a:lvl1pPr>
            <a:lvl2pPr>
              <a:defRPr sz="3590"/>
            </a:lvl2pPr>
            <a:lvl3pPr>
              <a:defRPr sz="3080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5" y="1932737"/>
            <a:ext cx="5144424" cy="6317733"/>
          </a:xfrm>
        </p:spPr>
        <p:txBody>
          <a:bodyPr/>
          <a:lstStyle>
            <a:lvl1pPr marL="0" indent="0">
              <a:buNone/>
              <a:defRPr sz="1795"/>
            </a:lvl1pPr>
            <a:lvl2pPr marL="586105" indent="0">
              <a:buNone/>
              <a:defRPr sz="1540"/>
            </a:lvl2pPr>
            <a:lvl3pPr marL="1172845" indent="0">
              <a:buNone/>
              <a:defRPr sz="1280"/>
            </a:lvl3pPr>
            <a:lvl4pPr marL="1758950" indent="0">
              <a:buNone/>
              <a:defRPr sz="1155"/>
            </a:lvl4pPr>
            <a:lvl5pPr marL="2345690" indent="0">
              <a:buNone/>
              <a:defRPr sz="1155"/>
            </a:lvl5pPr>
            <a:lvl6pPr marL="2931795" indent="0">
              <a:buNone/>
              <a:defRPr sz="1155"/>
            </a:lvl6pPr>
            <a:lvl7pPr marL="3517900" indent="0">
              <a:buNone/>
              <a:defRPr sz="1155"/>
            </a:lvl7pPr>
            <a:lvl8pPr marL="4104640" indent="0">
              <a:buNone/>
              <a:defRPr sz="1155"/>
            </a:lvl8pPr>
            <a:lvl9pPr marL="4690745" indent="0">
              <a:buNone/>
              <a:defRPr sz="11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0B810E-1052-4367-B37E-775254D1947B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6" y="6465253"/>
            <a:ext cx="9382125" cy="763260"/>
          </a:xfrm>
        </p:spPr>
        <p:txBody>
          <a:bodyPr anchor="b"/>
          <a:lstStyle>
            <a:lvl1pPr algn="l">
              <a:defRPr sz="25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6" y="825260"/>
            <a:ext cx="9382125" cy="5541645"/>
          </a:xfrm>
        </p:spPr>
        <p:txBody>
          <a:bodyPr/>
          <a:lstStyle>
            <a:lvl1pPr marL="0" indent="0">
              <a:buNone/>
              <a:defRPr sz="4105"/>
            </a:lvl1pPr>
            <a:lvl2pPr marL="586105" indent="0">
              <a:buNone/>
              <a:defRPr sz="3590"/>
            </a:lvl2pPr>
            <a:lvl3pPr marL="1172845" indent="0">
              <a:buNone/>
              <a:defRPr sz="3080"/>
            </a:lvl3pPr>
            <a:lvl4pPr marL="1758950" indent="0">
              <a:buNone/>
              <a:defRPr sz="2565"/>
            </a:lvl4pPr>
            <a:lvl5pPr marL="2345690" indent="0">
              <a:buNone/>
              <a:defRPr sz="2565"/>
            </a:lvl5pPr>
            <a:lvl6pPr marL="2931795" indent="0">
              <a:buNone/>
              <a:defRPr sz="2565"/>
            </a:lvl6pPr>
            <a:lvl7pPr marL="3517900" indent="0">
              <a:buNone/>
              <a:defRPr sz="2565"/>
            </a:lvl7pPr>
            <a:lvl8pPr marL="4104640" indent="0">
              <a:buNone/>
              <a:defRPr sz="2565"/>
            </a:lvl8pPr>
            <a:lvl9pPr marL="4690745" indent="0">
              <a:buNone/>
              <a:defRPr sz="25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6" y="7228513"/>
            <a:ext cx="9382125" cy="1083955"/>
          </a:xfrm>
        </p:spPr>
        <p:txBody>
          <a:bodyPr/>
          <a:lstStyle>
            <a:lvl1pPr marL="0" indent="0">
              <a:buNone/>
              <a:defRPr sz="1795"/>
            </a:lvl1pPr>
            <a:lvl2pPr marL="586105" indent="0">
              <a:buNone/>
              <a:defRPr sz="1540"/>
            </a:lvl2pPr>
            <a:lvl3pPr marL="1172845" indent="0">
              <a:buNone/>
              <a:defRPr sz="1280"/>
            </a:lvl3pPr>
            <a:lvl4pPr marL="1758950" indent="0">
              <a:buNone/>
              <a:defRPr sz="1155"/>
            </a:lvl4pPr>
            <a:lvl5pPr marL="2345690" indent="0">
              <a:buNone/>
              <a:defRPr sz="1155"/>
            </a:lvl5pPr>
            <a:lvl6pPr marL="2931795" indent="0">
              <a:buNone/>
              <a:defRPr sz="1155"/>
            </a:lvl6pPr>
            <a:lvl7pPr marL="3517900" indent="0">
              <a:buNone/>
              <a:defRPr sz="1155"/>
            </a:lvl7pPr>
            <a:lvl8pPr marL="4104640" indent="0">
              <a:buNone/>
              <a:defRPr sz="1155"/>
            </a:lvl8pPr>
            <a:lvl9pPr marL="4690745" indent="0">
              <a:buNone/>
              <a:defRPr sz="11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0C1DF4-6F6F-49A8-AAD2-8A091A41479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70100D-6B3A-4A4F-B7D9-013D969066B4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69874"/>
            <a:ext cx="3518297" cy="78805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69874"/>
            <a:ext cx="10294276" cy="78805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B8517C-0D7C-4A46-A0B0-B6ED3B9049B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1844" y="369874"/>
            <a:ext cx="14073188" cy="7880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224F24-C0E7-4D4E-8AAC-04D602A30009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7600" indent="0" algn="ctr">
              <a:buNone/>
              <a:defRPr sz="2100"/>
            </a:lvl5pPr>
            <a:lvl6pPr marL="2984500" indent="0" algn="ctr">
              <a:buNone/>
              <a:defRPr sz="2100"/>
            </a:lvl6pPr>
            <a:lvl7pPr marL="3581400" indent="0" algn="ctr">
              <a:buNone/>
              <a:defRPr sz="2100"/>
            </a:lvl7pPr>
            <a:lvl8pPr marL="4178300" indent="0" algn="ctr">
              <a:buNone/>
              <a:defRPr sz="2100"/>
            </a:lvl8pPr>
            <a:lvl9pPr marL="4775200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5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7600" indent="0">
              <a:buNone/>
              <a:defRPr sz="2100" b="1"/>
            </a:lvl5pPr>
            <a:lvl6pPr marL="2984500" indent="0">
              <a:buNone/>
              <a:defRPr sz="2100" b="1"/>
            </a:lvl6pPr>
            <a:lvl7pPr marL="3581400" indent="0">
              <a:buNone/>
              <a:defRPr sz="2100" b="1"/>
            </a:lvl7pPr>
            <a:lvl8pPr marL="4178300" indent="0">
              <a:buNone/>
              <a:defRPr sz="2100" b="1"/>
            </a:lvl8pPr>
            <a:lvl9pPr marL="4775200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7600" indent="0">
              <a:buNone/>
              <a:defRPr sz="2100" b="1"/>
            </a:lvl5pPr>
            <a:lvl6pPr marL="2984500" indent="0">
              <a:buNone/>
              <a:defRPr sz="2100" b="1"/>
            </a:lvl6pPr>
            <a:lvl7pPr marL="3581400" indent="0">
              <a:buNone/>
              <a:defRPr sz="2100" b="1"/>
            </a:lvl7pPr>
            <a:lvl8pPr marL="4178300" indent="0">
              <a:buNone/>
              <a:defRPr sz="2100" b="1"/>
            </a:lvl8pPr>
            <a:lvl9pPr marL="4775200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7600" indent="0">
              <a:buNone/>
              <a:defRPr sz="1300"/>
            </a:lvl5pPr>
            <a:lvl6pPr marL="2984500" indent="0">
              <a:buNone/>
              <a:defRPr sz="1300"/>
            </a:lvl6pPr>
            <a:lvl7pPr marL="3581400" indent="0">
              <a:buNone/>
              <a:defRPr sz="1300"/>
            </a:lvl7pPr>
            <a:lvl8pPr marL="4178300" indent="0">
              <a:buNone/>
              <a:defRPr sz="1300"/>
            </a:lvl8pPr>
            <a:lvl9pPr marL="4775200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7600" indent="0">
              <a:buNone/>
              <a:defRPr sz="2600"/>
            </a:lvl5pPr>
            <a:lvl6pPr marL="2984500" indent="0">
              <a:buNone/>
              <a:defRPr sz="2600"/>
            </a:lvl6pPr>
            <a:lvl7pPr marL="3581400" indent="0">
              <a:buNone/>
              <a:defRPr sz="2600"/>
            </a:lvl7pPr>
            <a:lvl8pPr marL="4178300" indent="0">
              <a:buNone/>
              <a:defRPr sz="2600"/>
            </a:lvl8pPr>
            <a:lvl9pPr marL="477520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7600" indent="0">
              <a:buNone/>
              <a:defRPr sz="1300"/>
            </a:lvl5pPr>
            <a:lvl6pPr marL="2984500" indent="0">
              <a:buNone/>
              <a:defRPr sz="1300"/>
            </a:lvl6pPr>
            <a:lvl7pPr marL="3581400" indent="0">
              <a:buNone/>
              <a:defRPr sz="1300"/>
            </a:lvl7pPr>
            <a:lvl8pPr marL="4178300" indent="0">
              <a:buNone/>
              <a:defRPr sz="1300"/>
            </a:lvl8pPr>
            <a:lvl9pPr marL="4775200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193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165" indent="0">
              <a:buNone/>
              <a:defRPr sz="3100"/>
            </a:lvl3pPr>
            <a:lvl4pPr marL="1790065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130" indent="0">
              <a:buNone/>
              <a:defRPr sz="2600"/>
            </a:lvl7pPr>
            <a:lvl8pPr marL="4177030" indent="0">
              <a:buNone/>
              <a:defRPr sz="2600"/>
            </a:lvl8pPr>
            <a:lvl9pPr marL="477393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3165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165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6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5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4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3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1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2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0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7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6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1844" y="369871"/>
            <a:ext cx="14073188" cy="153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1844" y="2155086"/>
            <a:ext cx="14073188" cy="60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844" y="8410815"/>
            <a:ext cx="3648604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2600" y="8410815"/>
            <a:ext cx="4951677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06427" y="8410815"/>
            <a:ext cx="3648604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BF1D3-706F-4AD7-88E1-54CC1823FD7E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5pPr>
      <a:lvl6pPr marL="586105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6pPr>
      <a:lvl7pPr marL="1172845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7pPr>
      <a:lvl8pPr marL="1758950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8pPr>
      <a:lvl9pPr marL="2345690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0055" indent="-440055" algn="l" rtl="0" eaLnBrk="0" fontAlgn="base" hangingPunct="0">
        <a:spcBef>
          <a:spcPct val="20000"/>
        </a:spcBef>
        <a:spcAft>
          <a:spcPct val="0"/>
        </a:spcAft>
        <a:buChar char="•"/>
        <a:defRPr sz="4105">
          <a:solidFill>
            <a:schemeClr val="tx1"/>
          </a:solidFill>
          <a:latin typeface="+mn-lt"/>
          <a:ea typeface="+mn-ea"/>
          <a:cs typeface="+mn-cs"/>
        </a:defRPr>
      </a:lvl1pPr>
      <a:lvl2pPr marL="953135" indent="-366395" algn="l" rtl="0" eaLnBrk="0" fontAlgn="base" hangingPunct="0">
        <a:spcBef>
          <a:spcPct val="20000"/>
        </a:spcBef>
        <a:spcAft>
          <a:spcPct val="0"/>
        </a:spcAft>
        <a:buChar char="–"/>
        <a:defRPr sz="3590">
          <a:solidFill>
            <a:schemeClr val="tx1"/>
          </a:solidFill>
          <a:latin typeface="+mn-lt"/>
        </a:defRPr>
      </a:lvl2pPr>
      <a:lvl3pPr marL="1466215" indent="-293370" algn="l" rtl="0" eaLnBrk="0" fontAlgn="base" hangingPunct="0">
        <a:spcBef>
          <a:spcPct val="20000"/>
        </a:spcBef>
        <a:spcAft>
          <a:spcPct val="0"/>
        </a:spcAft>
        <a:buChar char="•"/>
        <a:defRPr sz="3080">
          <a:solidFill>
            <a:schemeClr val="tx1"/>
          </a:solidFill>
          <a:latin typeface="+mn-lt"/>
        </a:defRPr>
      </a:lvl3pPr>
      <a:lvl4pPr marL="2052320" indent="-293370" algn="l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4pPr>
      <a:lvl5pPr marL="2638425" indent="-293370" algn="l" rtl="0" eaLnBrk="0" fontAlgn="base" hangingPunct="0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5pPr>
      <a:lvl6pPr marL="3225165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6pPr>
      <a:lvl7pPr marL="3811270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7pPr>
      <a:lvl8pPr marL="4398010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8pPr>
      <a:lvl9pPr marL="4984115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117284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9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5pPr>
      <a:lvl6pPr marL="293179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6pPr>
      <a:lvl7pPr marL="351790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7pPr>
      <a:lvl8pPr marL="410464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8pPr>
      <a:lvl9pPr marL="469074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193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97277-7A13-41CB-BDD9-5E93DD44B657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193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193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6248-0222-4A3A-B22E-4E2A0B918D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0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9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8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6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5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4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3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2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"/>
          <p:cNvGrpSpPr/>
          <p:nvPr/>
        </p:nvGrpSpPr>
        <p:grpSpPr bwMode="auto">
          <a:xfrm>
            <a:off x="755376" y="4420541"/>
            <a:ext cx="14905932" cy="4593332"/>
            <a:chOff x="-53293" y="2190760"/>
            <a:chExt cx="9211855" cy="2951064"/>
          </a:xfrm>
        </p:grpSpPr>
        <p:pic>
          <p:nvPicPr>
            <p:cNvPr id="7205" name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7"/>
          <p:cNvSpPr txBox="1"/>
          <p:nvPr/>
        </p:nvSpPr>
        <p:spPr bwMode="auto">
          <a:xfrm>
            <a:off x="5018867" y="2742834"/>
            <a:ext cx="5466798" cy="1667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1563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260" b="0" i="0" u="none" strike="noStrike" kern="1200" cap="none" spc="3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10260" b="0" i="0" u="none" strike="noStrike" kern="1200" cap="none" spc="3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kumimoji="0" lang="zh-CN" altLang="en-US" sz="10260" b="0" i="0" u="none" strike="noStrike" kern="1200" cap="none" spc="38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172" name="Google Shape;184;p27"/>
          <p:cNvGrpSpPr/>
          <p:nvPr/>
        </p:nvGrpSpPr>
        <p:grpSpPr bwMode="auto">
          <a:xfrm>
            <a:off x="462184" y="841163"/>
            <a:ext cx="348164" cy="515120"/>
            <a:chOff x="4508863" y="1528200"/>
            <a:chExt cx="318850" cy="472800"/>
          </a:xfrm>
        </p:grpSpPr>
        <p:sp>
          <p:nvSpPr>
            <p:cNvPr id="7199" name="Google Shape;18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0" name="Google Shape;18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1" name="Google Shape;18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2" name="Google Shape;18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3" name="Google Shape;189;p27"/>
          <p:cNvGrpSpPr/>
          <p:nvPr/>
        </p:nvGrpSpPr>
        <p:grpSpPr bwMode="auto">
          <a:xfrm>
            <a:off x="948801" y="947037"/>
            <a:ext cx="346128" cy="515120"/>
            <a:chOff x="4508863" y="1528200"/>
            <a:chExt cx="318850" cy="472800"/>
          </a:xfrm>
        </p:grpSpPr>
        <p:sp>
          <p:nvSpPr>
            <p:cNvPr id="7195" name="Google Shape;190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8" name="Google Shape;193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4" name="Google Shape;194;p27"/>
          <p:cNvGrpSpPr/>
          <p:nvPr/>
        </p:nvGrpSpPr>
        <p:grpSpPr bwMode="auto">
          <a:xfrm>
            <a:off x="1443562" y="947037"/>
            <a:ext cx="348164" cy="515120"/>
            <a:chOff x="4508863" y="1528200"/>
            <a:chExt cx="318850" cy="472800"/>
          </a:xfrm>
        </p:grpSpPr>
        <p:sp>
          <p:nvSpPr>
            <p:cNvPr id="7191" name="Google Shape;19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2" name="Google Shape;19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3" name="Google Shape;19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4" name="Google Shape;19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5" name="Google Shape;184;p27"/>
          <p:cNvGrpSpPr/>
          <p:nvPr/>
        </p:nvGrpSpPr>
        <p:grpSpPr bwMode="auto">
          <a:xfrm>
            <a:off x="13539743" y="820803"/>
            <a:ext cx="348166" cy="515120"/>
            <a:chOff x="4508863" y="1528200"/>
            <a:chExt cx="318850" cy="472800"/>
          </a:xfrm>
        </p:grpSpPr>
        <p:sp>
          <p:nvSpPr>
            <p:cNvPr id="7187" name="Google Shape;18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8" name="Google Shape;18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9" name="Google Shape;18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0" name="Google Shape;18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6" name="Google Shape;189;p27"/>
          <p:cNvGrpSpPr/>
          <p:nvPr/>
        </p:nvGrpSpPr>
        <p:grpSpPr bwMode="auto">
          <a:xfrm>
            <a:off x="14026360" y="926678"/>
            <a:ext cx="346128" cy="515120"/>
            <a:chOff x="4508863" y="1528200"/>
            <a:chExt cx="318850" cy="472800"/>
          </a:xfrm>
        </p:grpSpPr>
        <p:sp>
          <p:nvSpPr>
            <p:cNvPr id="7183" name="Google Shape;190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6" name="Google Shape;193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7" name="Google Shape;194;p27"/>
          <p:cNvGrpSpPr/>
          <p:nvPr/>
        </p:nvGrpSpPr>
        <p:grpSpPr bwMode="auto">
          <a:xfrm>
            <a:off x="14521119" y="926678"/>
            <a:ext cx="348166" cy="515120"/>
            <a:chOff x="4508863" y="1528200"/>
            <a:chExt cx="318850" cy="472800"/>
          </a:xfrm>
        </p:grpSpPr>
        <p:sp>
          <p:nvSpPr>
            <p:cNvPr id="7179" name="Google Shape;19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0" name="Google Shape;19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1" name="Google Shape;19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2" name="Google Shape;19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178" name="TextBox 43"/>
          <p:cNvSpPr txBox="1">
            <a:spLocks noChangeArrowheads="1"/>
          </p:cNvSpPr>
          <p:nvPr/>
        </p:nvSpPr>
        <p:spPr bwMode="auto">
          <a:xfrm>
            <a:off x="90604" y="1893462"/>
            <a:ext cx="15323323" cy="204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 TIẾNG VIỆT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184235" y="1835774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6079" y="1770545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dấu phẩy vào vị trí nào trong câu in 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25458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9023" y="4318967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2221" y="4318967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6908" y="2700192"/>
            <a:ext cx="11006673" cy="289049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>
            <a:fillRect/>
          </a:stretch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>
            <a:fillRect/>
          </a:stretch>
        </p:blipFill>
        <p:spPr>
          <a:xfrm>
            <a:off x="13108126" y="2778090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5331" y="1993650"/>
            <a:ext cx="8610336" cy="1890245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marL="0" marR="0" lvl="0" indent="0" algn="l" defTabSz="1193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>
            <a:fillRect/>
          </a:stretch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>
            <a:fillRect/>
          </a:stretch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>
            <a:fillRect/>
          </a:stretch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>
            <a:fillRect/>
          </a:stretch>
        </p:blipFill>
        <p:spPr>
          <a:xfrm>
            <a:off x="4441806" y="3783356"/>
            <a:ext cx="7679704" cy="572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93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93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43696" y="1915437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193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nêu đặc điểm của một đồ chơi.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TextBox1" descr="ppt/media/image9.wmf"/>
          <p:cNvPicPr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13088"/>
            <a:ext cx="100949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/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>
            <a:fillRect/>
          </a:stretch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/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32937"/>
            <a:stretch>
              <a:fillRect/>
            </a:stretch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r="34344"/>
            <a:stretch>
              <a:fillRect/>
            </a:stretch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>
            <a:fillRect/>
          </a:stretch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/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/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>
            <a:off x="2997334" y="4077741"/>
            <a:ext cx="10338319" cy="339832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</a:t>
            </a:r>
            <a:r>
              <a:rPr lang="en-US" altLang="zh-CN" sz="7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</a:p>
          <a:p>
            <a:pPr algn="ctr"/>
            <a:r>
              <a:rPr lang="en-US" altLang="zh-CN" sz="7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Mở rộng vốn từ về đồ chơi; Dấu phẩy</a:t>
            </a:r>
            <a:endParaRPr lang="zh-CN" altLang="en-US" sz="7100" dirty="0">
              <a:solidFill>
                <a:srgbClr val="00206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/>
          <p:cNvSpPr txBox="1"/>
          <p:nvPr/>
        </p:nvSpPr>
        <p:spPr>
          <a:xfrm>
            <a:off x="6119934" y="1740745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Nặn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19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19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>
            <a:fillRect/>
          </a:stretch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9094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một đồ chơi có trong hình theo mẫu sau: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/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/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/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/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/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>
            <a:fillRect/>
          </a:stretch>
        </p:blipFill>
        <p:spPr bwMode="auto">
          <a:xfrm>
            <a:off x="2542911" y="1577690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96193" y="6501395"/>
          <a:ext cx="8281851" cy="1993837"/>
        </p:xfrm>
        <a:graphic>
          <a:graphicData uri="http://schemas.openxmlformats.org/drawingml/2006/table">
            <a:tbl>
              <a:tblPr/>
              <a:tblGrid>
                <a:gridCol w="194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9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xanh pha 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78498" y="511060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3646" y="1492898"/>
          <a:ext cx="10424584" cy="7406640"/>
        </p:xfrm>
        <a:graphic>
          <a:graphicData uri="http://schemas.openxmlformats.org/drawingml/2006/table">
            <a:tbl>
              <a:tblPr firstRow="1" bandRow="1"/>
              <a:tblGrid>
                <a:gridCol w="345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06071" y="465594"/>
            <a:ext cx="12424732" cy="79094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một đồ chơi có trong hình theo mẫu sau: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>
            <a:fillRect/>
          </a:stretch>
        </p:blipFill>
        <p:spPr bwMode="auto">
          <a:xfrm>
            <a:off x="11064785" y="1226120"/>
            <a:ext cx="4144113" cy="272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TextBox1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400300"/>
            <a:ext cx="29479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16" name="TextBox2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024313"/>
            <a:ext cx="62706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17" name="TextBox3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25800"/>
            <a:ext cx="2947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18" name="TextBox4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030663"/>
            <a:ext cx="29479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19" name="TextBox5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873625"/>
            <a:ext cx="2947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0" name="TextBox6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6588"/>
            <a:ext cx="29479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1" name="TextBox7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2947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2" name="TextBox8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327900"/>
            <a:ext cx="29479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3" name="TextBox9" descr="ppt/media/image21.wmf"/>
          <p:cNvPicPr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170863"/>
            <a:ext cx="29479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4" name="TextBox10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366963"/>
            <a:ext cx="62706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5" name="TextBox11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209925"/>
            <a:ext cx="6270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6" name="TextBox12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873625"/>
            <a:ext cx="6270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7" name="TextBox13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697538"/>
            <a:ext cx="62706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8" name="TextBox14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6521450"/>
            <a:ext cx="6270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29" name="TextBox15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7345363"/>
            <a:ext cx="62706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2130" name="TextBox16" descr="ppt/media/image22.wmf"/>
          <p:cNvPicPr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8170863"/>
            <a:ext cx="62706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93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93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66975" y="1340614"/>
            <a:ext cx="11355275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l" defTabSz="11931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tên các đồ chơi khác mà em biết và cho biết đồ chơi đó có đặc điểm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TextBox1" descr="ppt/media/image23.wmf"/>
          <p:cNvPicPr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914650"/>
            <a:ext cx="116633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dấu phẩy vào vị trí nào trong các câu 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79712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88432" y="3174805"/>
            <a:ext cx="209005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693867" cy="1200329"/>
            <a:chOff x="2332653" y="5756165"/>
            <a:chExt cx="12693867" cy="1200329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7711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 dụng: Ngăn cách giữa hai từ có cùng chức năng trong câu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(cùng chỉ sự vật, đặc điểm, hoạt động)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dấu phẩy vào vị trí nào trong các câu 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76510" y="1668208"/>
            <a:ext cx="11279332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4024" y="1973986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2361" y="3075001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5611" y="4187008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9732" y="4198233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287</Words>
  <Application>Microsoft Office PowerPoint</Application>
  <PresentationFormat>Custom</PresentationFormat>
  <Paragraphs>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等线</vt:lpstr>
      <vt:lpstr>iCiel Cadena</vt:lpstr>
      <vt:lpstr>iCiel Crocante</vt:lpstr>
      <vt:lpstr>Times New Roman</vt:lpstr>
      <vt:lpstr>思源黑体 CN Bold</vt:lpstr>
      <vt:lpstr>Office Theme</vt:lpstr>
      <vt:lpstr>1_Office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366</cp:revision>
  <dcterms:created xsi:type="dcterms:W3CDTF">2021-06-15T15:52:00Z</dcterms:created>
  <dcterms:modified xsi:type="dcterms:W3CDTF">2021-12-01T09:31:33Z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3DF41C6221424517B2A022197EF400D6</vt:lpwstr>
  </property>
  <property fmtid="{D5CDD505-2E9C-101B-9397-08002B2CF9AE}" pid="3" name="KSOProductBuildVer">
    <vt:lpwstr>1033-11.2.0.10382</vt:lpwstr>
  </property>
</Properties>
</file>