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notesMasterIdLst>
    <p:notesMasterId r:id="rId11"/>
  </p:notesMasterIdLst>
  <p:sldIdLst>
    <p:sldId id="274" r:id="rId4"/>
    <p:sldId id="256" r:id="rId5"/>
    <p:sldId id="257" r:id="rId6"/>
    <p:sldId id="271" r:id="rId7"/>
    <p:sldId id="260" r:id="rId8"/>
    <p:sldId id="266" r:id="rId9"/>
    <p:sldId id="267" r:id="rId10"/>
  </p:sldIdLst>
  <p:sldSz cx="15636875" cy="9236075"/>
  <p:notesSz cx="6858000" cy="9144000"/>
  <p:defaultTextStyle>
    <a:defPPr>
      <a:defRPr lang="en-US"/>
    </a:defPPr>
    <a:lvl1pPr marL="0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596714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193431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790147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386861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2983578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580293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177009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773725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09">
          <p15:clr>
            <a:srgbClr val="A4A3A4"/>
          </p15:clr>
        </p15:guide>
        <p15:guide id="2" pos="4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F347"/>
    <a:srgbClr val="82E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FA6BDA-6141-0F41-8C69-E2DAA7D80415}" v="4" dt="2021-12-07T12:27:43.2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4" autoAdjust="0"/>
    <p:restoredTop sz="94693"/>
  </p:normalViewPr>
  <p:slideViewPr>
    <p:cSldViewPr snapToGrid="0">
      <p:cViewPr varScale="1">
        <p:scale>
          <a:sx n="52" d="100"/>
          <a:sy n="52" d="100"/>
        </p:scale>
        <p:origin x="966" y="72"/>
      </p:cViewPr>
      <p:guideLst>
        <p:guide orient="horz" pos="2909"/>
        <p:guide pos="4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18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  Thuy Nga" userId="5e61f1ef-ec16-4b95-83f0-8a16fe7096de" providerId="ADAL" clId="{C7FA6BDA-6141-0F41-8C69-E2DAA7D80415}"/>
    <pc:docChg chg="undo custSel modSld">
      <pc:chgData name="Do  Thuy Nga" userId="5e61f1ef-ec16-4b95-83f0-8a16fe7096de" providerId="ADAL" clId="{C7FA6BDA-6141-0F41-8C69-E2DAA7D80415}" dt="2021-12-07T12:28:05.801" v="23" actId="14100"/>
      <pc:docMkLst>
        <pc:docMk/>
      </pc:docMkLst>
      <pc:sldChg chg="delSp modSp mod">
        <pc:chgData name="Do  Thuy Nga" userId="5e61f1ef-ec16-4b95-83f0-8a16fe7096de" providerId="ADAL" clId="{C7FA6BDA-6141-0F41-8C69-E2DAA7D80415}" dt="2021-12-07T12:27:23.856" v="13" actId="478"/>
        <pc:sldMkLst>
          <pc:docMk/>
          <pc:sldMk cId="2147928794" sldId="257"/>
        </pc:sldMkLst>
        <pc:spChg chg="mod">
          <ac:chgData name="Do  Thuy Nga" userId="5e61f1ef-ec16-4b95-83f0-8a16fe7096de" providerId="ADAL" clId="{C7FA6BDA-6141-0F41-8C69-E2DAA7D80415}" dt="2021-12-07T12:26:33.731" v="7" actId="167"/>
          <ac:spMkLst>
            <pc:docMk/>
            <pc:sldMk cId="2147928794" sldId="257"/>
            <ac:spMk id="20" creationId="{00000000-0000-0000-0000-000000000000}"/>
          </ac:spMkLst>
        </pc:spChg>
        <pc:spChg chg="mod">
          <ac:chgData name="Do  Thuy Nga" userId="5e61f1ef-ec16-4b95-83f0-8a16fe7096de" providerId="ADAL" clId="{C7FA6BDA-6141-0F41-8C69-E2DAA7D80415}" dt="2021-12-07T12:26:40.487" v="8" actId="1076"/>
          <ac:spMkLst>
            <pc:docMk/>
            <pc:sldMk cId="2147928794" sldId="257"/>
            <ac:spMk id="21" creationId="{00000000-0000-0000-0000-000000000000}"/>
          </ac:spMkLst>
        </pc:spChg>
        <pc:spChg chg="mod">
          <ac:chgData name="Do  Thuy Nga" userId="5e61f1ef-ec16-4b95-83f0-8a16fe7096de" providerId="ADAL" clId="{C7FA6BDA-6141-0F41-8C69-E2DAA7D80415}" dt="2021-12-07T12:26:40.487" v="8" actId="1076"/>
          <ac:spMkLst>
            <pc:docMk/>
            <pc:sldMk cId="2147928794" sldId="257"/>
            <ac:spMk id="22" creationId="{00000000-0000-0000-0000-000000000000}"/>
          </ac:spMkLst>
        </pc:spChg>
        <pc:spChg chg="mod">
          <ac:chgData name="Do  Thuy Nga" userId="5e61f1ef-ec16-4b95-83f0-8a16fe7096de" providerId="ADAL" clId="{C7FA6BDA-6141-0F41-8C69-E2DAA7D80415}" dt="2021-12-07T12:26:49.499" v="9" actId="1076"/>
          <ac:spMkLst>
            <pc:docMk/>
            <pc:sldMk cId="2147928794" sldId="257"/>
            <ac:spMk id="23" creationId="{00000000-0000-0000-0000-000000000000}"/>
          </ac:spMkLst>
        </pc:spChg>
        <pc:spChg chg="mod">
          <ac:chgData name="Do  Thuy Nga" userId="5e61f1ef-ec16-4b95-83f0-8a16fe7096de" providerId="ADAL" clId="{C7FA6BDA-6141-0F41-8C69-E2DAA7D80415}" dt="2021-12-07T12:26:49.499" v="9" actId="1076"/>
          <ac:spMkLst>
            <pc:docMk/>
            <pc:sldMk cId="2147928794" sldId="257"/>
            <ac:spMk id="24" creationId="{00000000-0000-0000-0000-000000000000}"/>
          </ac:spMkLst>
        </pc:spChg>
        <pc:spChg chg="mod">
          <ac:chgData name="Do  Thuy Nga" userId="5e61f1ef-ec16-4b95-83f0-8a16fe7096de" providerId="ADAL" clId="{C7FA6BDA-6141-0F41-8C69-E2DAA7D80415}" dt="2021-12-07T12:26:59.893" v="10" actId="1076"/>
          <ac:spMkLst>
            <pc:docMk/>
            <pc:sldMk cId="2147928794" sldId="257"/>
            <ac:spMk id="28" creationId="{00000000-0000-0000-0000-000000000000}"/>
          </ac:spMkLst>
        </pc:spChg>
        <pc:spChg chg="mod">
          <ac:chgData name="Do  Thuy Nga" userId="5e61f1ef-ec16-4b95-83f0-8a16fe7096de" providerId="ADAL" clId="{C7FA6BDA-6141-0F41-8C69-E2DAA7D80415}" dt="2021-12-07T12:26:59.893" v="10" actId="1076"/>
          <ac:spMkLst>
            <pc:docMk/>
            <pc:sldMk cId="2147928794" sldId="257"/>
            <ac:spMk id="29" creationId="{00000000-0000-0000-0000-000000000000}"/>
          </ac:spMkLst>
        </pc:spChg>
        <pc:spChg chg="mod">
          <ac:chgData name="Do  Thuy Nga" userId="5e61f1ef-ec16-4b95-83f0-8a16fe7096de" providerId="ADAL" clId="{C7FA6BDA-6141-0F41-8C69-E2DAA7D80415}" dt="2021-12-07T12:27:07.757" v="11" actId="1076"/>
          <ac:spMkLst>
            <pc:docMk/>
            <pc:sldMk cId="2147928794" sldId="257"/>
            <ac:spMk id="30" creationId="{00000000-0000-0000-0000-000000000000}"/>
          </ac:spMkLst>
        </pc:spChg>
        <pc:spChg chg="mod">
          <ac:chgData name="Do  Thuy Nga" userId="5e61f1ef-ec16-4b95-83f0-8a16fe7096de" providerId="ADAL" clId="{C7FA6BDA-6141-0F41-8C69-E2DAA7D80415}" dt="2021-12-07T12:27:07.757" v="11" actId="1076"/>
          <ac:spMkLst>
            <pc:docMk/>
            <pc:sldMk cId="2147928794" sldId="257"/>
            <ac:spMk id="31" creationId="{00000000-0000-0000-0000-000000000000}"/>
          </ac:spMkLst>
        </pc:spChg>
        <pc:graphicFrameChg chg="del mod">
          <ac:chgData name="Do  Thuy Nga" userId="5e61f1ef-ec16-4b95-83f0-8a16fe7096de" providerId="ADAL" clId="{C7FA6BDA-6141-0F41-8C69-E2DAA7D80415}" dt="2021-12-07T12:27:23.856" v="13" actId="478"/>
          <ac:graphicFrameMkLst>
            <pc:docMk/>
            <pc:sldMk cId="2147928794" sldId="257"/>
            <ac:graphicFrameMk id="2" creationId="{00000000-0000-0000-0000-000000000000}"/>
          </ac:graphicFrameMkLst>
        </pc:graphicFrameChg>
      </pc:sldChg>
      <pc:sldChg chg="modSp">
        <pc:chgData name="Do  Thuy Nga" userId="5e61f1ef-ec16-4b95-83f0-8a16fe7096de" providerId="ADAL" clId="{C7FA6BDA-6141-0F41-8C69-E2DAA7D80415}" dt="2021-12-07T12:26:25.719" v="6" actId="2711"/>
        <pc:sldMkLst>
          <pc:docMk/>
          <pc:sldMk cId="2221282305" sldId="268"/>
        </pc:sldMkLst>
        <pc:spChg chg="mod">
          <ac:chgData name="Do  Thuy Nga" userId="5e61f1ef-ec16-4b95-83f0-8a16fe7096de" providerId="ADAL" clId="{C7FA6BDA-6141-0F41-8C69-E2DAA7D80415}" dt="2021-12-07T12:26:17.272" v="5" actId="2711"/>
          <ac:spMkLst>
            <pc:docMk/>
            <pc:sldMk cId="2221282305" sldId="268"/>
            <ac:spMk id="3" creationId="{00000000-0000-0000-0000-000000000000}"/>
          </ac:spMkLst>
        </pc:spChg>
        <pc:spChg chg="mod">
          <ac:chgData name="Do  Thuy Nga" userId="5e61f1ef-ec16-4b95-83f0-8a16fe7096de" providerId="ADAL" clId="{C7FA6BDA-6141-0F41-8C69-E2DAA7D80415}" dt="2021-12-07T12:26:25.719" v="6" actId="2711"/>
          <ac:spMkLst>
            <pc:docMk/>
            <pc:sldMk cId="2221282305" sldId="268"/>
            <ac:spMk id="34" creationId="{00000000-0000-0000-0000-000000000000}"/>
          </ac:spMkLst>
        </pc:spChg>
        <pc:spChg chg="mod">
          <ac:chgData name="Do  Thuy Nga" userId="5e61f1ef-ec16-4b95-83f0-8a16fe7096de" providerId="ADAL" clId="{C7FA6BDA-6141-0F41-8C69-E2DAA7D80415}" dt="2021-12-07T12:26:25.719" v="6" actId="2711"/>
          <ac:spMkLst>
            <pc:docMk/>
            <pc:sldMk cId="2221282305" sldId="268"/>
            <ac:spMk id="35" creationId="{00000000-0000-0000-0000-000000000000}"/>
          </ac:spMkLst>
        </pc:spChg>
        <pc:grpChg chg="mod">
          <ac:chgData name="Do  Thuy Nga" userId="5e61f1ef-ec16-4b95-83f0-8a16fe7096de" providerId="ADAL" clId="{C7FA6BDA-6141-0F41-8C69-E2DAA7D80415}" dt="2021-12-07T12:26:17.272" v="5" actId="2711"/>
          <ac:grpSpMkLst>
            <pc:docMk/>
            <pc:sldMk cId="2221282305" sldId="268"/>
            <ac:grpSpMk id="6" creationId="{00000000-0000-0000-0000-000000000000}"/>
          </ac:grpSpMkLst>
        </pc:grpChg>
        <pc:picChg chg="mod">
          <ac:chgData name="Do  Thuy Nga" userId="5e61f1ef-ec16-4b95-83f0-8a16fe7096de" providerId="ADAL" clId="{C7FA6BDA-6141-0F41-8C69-E2DAA7D80415}" dt="2021-12-07T12:26:17.272" v="5" actId="2711"/>
          <ac:picMkLst>
            <pc:docMk/>
            <pc:sldMk cId="2221282305" sldId="268"/>
            <ac:picMk id="21" creationId="{00000000-0000-0000-0000-000000000000}"/>
          </ac:picMkLst>
        </pc:picChg>
        <pc:picChg chg="mod">
          <ac:chgData name="Do  Thuy Nga" userId="5e61f1ef-ec16-4b95-83f0-8a16fe7096de" providerId="ADAL" clId="{C7FA6BDA-6141-0F41-8C69-E2DAA7D80415}" dt="2021-12-07T12:26:17.272" v="5" actId="2711"/>
          <ac:picMkLst>
            <pc:docMk/>
            <pc:sldMk cId="2221282305" sldId="268"/>
            <ac:picMk id="33" creationId="{00000000-0000-0000-0000-000000000000}"/>
          </ac:picMkLst>
        </pc:picChg>
        <pc:picChg chg="mod">
          <ac:chgData name="Do  Thuy Nga" userId="5e61f1ef-ec16-4b95-83f0-8a16fe7096de" providerId="ADAL" clId="{C7FA6BDA-6141-0F41-8C69-E2DAA7D80415}" dt="2021-12-07T12:26:17.272" v="5" actId="2711"/>
          <ac:picMkLst>
            <pc:docMk/>
            <pc:sldMk cId="2221282305" sldId="268"/>
            <ac:picMk id="1026" creationId="{00000000-0000-0000-0000-000000000000}"/>
          </ac:picMkLst>
        </pc:picChg>
      </pc:sldChg>
      <pc:sldChg chg="delSp modSp mod">
        <pc:chgData name="Do  Thuy Nga" userId="5e61f1ef-ec16-4b95-83f0-8a16fe7096de" providerId="ADAL" clId="{C7FA6BDA-6141-0F41-8C69-E2DAA7D80415}" dt="2021-12-07T12:28:05.801" v="23" actId="14100"/>
        <pc:sldMkLst>
          <pc:docMk/>
          <pc:sldMk cId="1598380342" sldId="271"/>
        </pc:sldMkLst>
        <pc:spChg chg="mod">
          <ac:chgData name="Do  Thuy Nga" userId="5e61f1ef-ec16-4b95-83f0-8a16fe7096de" providerId="ADAL" clId="{C7FA6BDA-6141-0F41-8C69-E2DAA7D80415}" dt="2021-12-07T12:27:48.674" v="18" actId="14100"/>
          <ac:spMkLst>
            <pc:docMk/>
            <pc:sldMk cId="1598380342" sldId="271"/>
            <ac:spMk id="12" creationId="{00000000-0000-0000-0000-000000000000}"/>
          </ac:spMkLst>
        </pc:spChg>
        <pc:spChg chg="del">
          <ac:chgData name="Do  Thuy Nga" userId="5e61f1ef-ec16-4b95-83f0-8a16fe7096de" providerId="ADAL" clId="{C7FA6BDA-6141-0F41-8C69-E2DAA7D80415}" dt="2021-12-07T12:26:02.061" v="4" actId="478"/>
          <ac:spMkLst>
            <pc:docMk/>
            <pc:sldMk cId="1598380342" sldId="271"/>
            <ac:spMk id="14" creationId="{00000000-0000-0000-0000-000000000000}"/>
          </ac:spMkLst>
        </pc:spChg>
        <pc:grpChg chg="mod">
          <ac:chgData name="Do  Thuy Nga" userId="5e61f1ef-ec16-4b95-83f0-8a16fe7096de" providerId="ADAL" clId="{C7FA6BDA-6141-0F41-8C69-E2DAA7D80415}" dt="2021-12-07T12:28:05.801" v="23" actId="14100"/>
          <ac:grpSpMkLst>
            <pc:docMk/>
            <pc:sldMk cId="1598380342" sldId="271"/>
            <ac:grpSpMk id="11" creationId="{00000000-0000-0000-0000-000000000000}"/>
          </ac:grpSpMkLst>
        </pc:grpChg>
        <pc:picChg chg="mod">
          <ac:chgData name="Do  Thuy Nga" userId="5e61f1ef-ec16-4b95-83f0-8a16fe7096de" providerId="ADAL" clId="{C7FA6BDA-6141-0F41-8C69-E2DAA7D80415}" dt="2021-12-07T12:27:53.808" v="20" actId="1076"/>
          <ac:picMkLst>
            <pc:docMk/>
            <pc:sldMk cId="1598380342" sldId="271"/>
            <ac:picMk id="4" creationId="{00000000-0000-0000-0000-000000000000}"/>
          </ac:picMkLst>
        </pc:picChg>
        <pc:cxnChg chg="mod">
          <ac:chgData name="Do  Thuy Nga" userId="5e61f1ef-ec16-4b95-83f0-8a16fe7096de" providerId="ADAL" clId="{C7FA6BDA-6141-0F41-8C69-E2DAA7D80415}" dt="2021-12-07T12:27:34.488" v="15" actId="14100"/>
          <ac:cxnSpMkLst>
            <pc:docMk/>
            <pc:sldMk cId="1598380342" sldId="271"/>
            <ac:cxnSpMk id="7" creationId="{00000000-0000-0000-0000-000000000000}"/>
          </ac:cxnSpMkLst>
        </pc:cxnChg>
        <pc:cxnChg chg="mod">
          <ac:chgData name="Do  Thuy Nga" userId="5e61f1ef-ec16-4b95-83f0-8a16fe7096de" providerId="ADAL" clId="{C7FA6BDA-6141-0F41-8C69-E2DAA7D80415}" dt="2021-12-07T12:27:38.909" v="17" actId="14100"/>
          <ac:cxnSpMkLst>
            <pc:docMk/>
            <pc:sldMk cId="1598380342" sldId="271"/>
            <ac:cxnSpMk id="19" creationId="{00000000-0000-0000-0000-000000000000}"/>
          </ac:cxnSpMkLst>
        </pc:cxnChg>
        <pc:cxnChg chg="mod">
          <ac:chgData name="Do  Thuy Nga" userId="5e61f1ef-ec16-4b95-83f0-8a16fe7096de" providerId="ADAL" clId="{C7FA6BDA-6141-0F41-8C69-E2DAA7D80415}" dt="2021-12-07T12:27:59.901" v="21" actId="1076"/>
          <ac:cxnSpMkLst>
            <pc:docMk/>
            <pc:sldMk cId="1598380342" sldId="271"/>
            <ac:cxnSpMk id="21" creationId="{00000000-0000-0000-0000-000000000000}"/>
          </ac:cxnSpMkLst>
        </pc:cxnChg>
        <pc:cxnChg chg="mod">
          <ac:chgData name="Do  Thuy Nga" userId="5e61f1ef-ec16-4b95-83f0-8a16fe7096de" providerId="ADAL" clId="{C7FA6BDA-6141-0F41-8C69-E2DAA7D80415}" dt="2021-12-07T12:28:02.635" v="22" actId="1076"/>
          <ac:cxnSpMkLst>
            <pc:docMk/>
            <pc:sldMk cId="1598380342" sldId="271"/>
            <ac:cxnSpMk id="22" creationId="{00000000-0000-0000-0000-000000000000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15975" y="1143000"/>
            <a:ext cx="5226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596714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193431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790147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386861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983578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580293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177009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773725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54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ô </a:t>
            </a:r>
            <a:r>
              <a:rPr lang="en-US" baseline="0" dirty="0" err="1"/>
              <a:t>cột</a:t>
            </a:r>
            <a:r>
              <a:rPr lang="en-US" baseline="0" dirty="0"/>
              <a:t> A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3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714" indent="0" algn="ctr">
              <a:buNone/>
              <a:defRPr sz="2600"/>
            </a:lvl2pPr>
            <a:lvl3pPr marL="1193431" indent="0" algn="ctr">
              <a:buNone/>
              <a:defRPr sz="2400"/>
            </a:lvl3pPr>
            <a:lvl4pPr marL="1790147" indent="0" algn="ctr">
              <a:buNone/>
              <a:defRPr sz="2100"/>
            </a:lvl4pPr>
            <a:lvl5pPr marL="2386861" indent="0" algn="ctr">
              <a:buNone/>
              <a:defRPr sz="2100"/>
            </a:lvl5pPr>
            <a:lvl6pPr marL="2983578" indent="0" algn="ctr">
              <a:buNone/>
              <a:defRPr sz="2100"/>
            </a:lvl6pPr>
            <a:lvl7pPr marL="3580293" indent="0" algn="ctr">
              <a:buNone/>
              <a:defRPr sz="2100"/>
            </a:lvl7pPr>
            <a:lvl8pPr marL="4177009" indent="0" algn="ctr">
              <a:buNone/>
              <a:defRPr sz="2100"/>
            </a:lvl8pPr>
            <a:lvl9pPr marL="4773725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190140" y="491735"/>
            <a:ext cx="3371701" cy="78271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817" indent="0" algn="ctr">
              <a:buNone/>
              <a:defRPr sz="2600"/>
            </a:lvl2pPr>
            <a:lvl3pPr marL="1193636" indent="0" algn="ctr">
              <a:buNone/>
              <a:defRPr sz="2400"/>
            </a:lvl3pPr>
            <a:lvl4pPr marL="1790454" indent="0" algn="ctr">
              <a:buNone/>
              <a:defRPr sz="2100"/>
            </a:lvl4pPr>
            <a:lvl5pPr marL="2387271" indent="0" algn="ctr">
              <a:buNone/>
              <a:defRPr sz="2100"/>
            </a:lvl5pPr>
            <a:lvl6pPr marL="2984090" indent="0" algn="ctr">
              <a:buNone/>
              <a:defRPr sz="2100"/>
            </a:lvl6pPr>
            <a:lvl7pPr marL="3580908" indent="0" algn="ctr">
              <a:buNone/>
              <a:defRPr sz="2100"/>
            </a:lvl7pPr>
            <a:lvl8pPr marL="4177725" indent="0" algn="ctr">
              <a:buNone/>
              <a:defRPr sz="2100"/>
            </a:lvl8pPr>
            <a:lvl9pPr marL="4774544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613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701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92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92" y="6180904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81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363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9045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727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409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8090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77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45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271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266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3" y="491736"/>
            <a:ext cx="13486805" cy="17852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7074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817" indent="0">
              <a:buNone/>
              <a:defRPr sz="2600" b="1"/>
            </a:lvl2pPr>
            <a:lvl3pPr marL="1193636" indent="0">
              <a:buNone/>
              <a:defRPr sz="2400" b="1"/>
            </a:lvl3pPr>
            <a:lvl4pPr marL="1790454" indent="0">
              <a:buNone/>
              <a:defRPr sz="2100" b="1"/>
            </a:lvl4pPr>
            <a:lvl5pPr marL="2387271" indent="0">
              <a:buNone/>
              <a:defRPr sz="2100" b="1"/>
            </a:lvl5pPr>
            <a:lvl6pPr marL="2984090" indent="0">
              <a:buNone/>
              <a:defRPr sz="2100" b="1"/>
            </a:lvl6pPr>
            <a:lvl7pPr marL="3580908" indent="0">
              <a:buNone/>
              <a:defRPr sz="2100" b="1"/>
            </a:lvl7pPr>
            <a:lvl8pPr marL="4177725" indent="0">
              <a:buNone/>
              <a:defRPr sz="2100" b="1"/>
            </a:lvl8pPr>
            <a:lvl9pPr marL="4774544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7074" y="3373733"/>
            <a:ext cx="6615130" cy="49622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16169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817" indent="0">
              <a:buNone/>
              <a:defRPr sz="2600" b="1"/>
            </a:lvl2pPr>
            <a:lvl3pPr marL="1193636" indent="0">
              <a:buNone/>
              <a:defRPr sz="2400" b="1"/>
            </a:lvl3pPr>
            <a:lvl4pPr marL="1790454" indent="0">
              <a:buNone/>
              <a:defRPr sz="2100" b="1"/>
            </a:lvl4pPr>
            <a:lvl5pPr marL="2387271" indent="0">
              <a:buNone/>
              <a:defRPr sz="2100" b="1"/>
            </a:lvl5pPr>
            <a:lvl6pPr marL="2984090" indent="0">
              <a:buNone/>
              <a:defRPr sz="2100" b="1"/>
            </a:lvl6pPr>
            <a:lvl7pPr marL="3580908" indent="0">
              <a:buNone/>
              <a:defRPr sz="2100" b="1"/>
            </a:lvl7pPr>
            <a:lvl8pPr marL="4177725" indent="0">
              <a:buNone/>
              <a:defRPr sz="2100" b="1"/>
            </a:lvl8pPr>
            <a:lvl9pPr marL="4774544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16169" y="3373733"/>
            <a:ext cx="6647709" cy="49622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653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0484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0430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4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4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817" indent="0">
              <a:buNone/>
              <a:defRPr sz="1800"/>
            </a:lvl2pPr>
            <a:lvl3pPr marL="1193636" indent="0">
              <a:buNone/>
              <a:defRPr sz="1600"/>
            </a:lvl3pPr>
            <a:lvl4pPr marL="1790454" indent="0">
              <a:buNone/>
              <a:defRPr sz="1300"/>
            </a:lvl4pPr>
            <a:lvl5pPr marL="2387271" indent="0">
              <a:buNone/>
              <a:defRPr sz="1300"/>
            </a:lvl5pPr>
            <a:lvl6pPr marL="2984090" indent="0">
              <a:buNone/>
              <a:defRPr sz="1300"/>
            </a:lvl6pPr>
            <a:lvl7pPr marL="3580908" indent="0">
              <a:buNone/>
              <a:defRPr sz="1300"/>
            </a:lvl7pPr>
            <a:lvl8pPr marL="4177725" indent="0">
              <a:buNone/>
              <a:defRPr sz="1300"/>
            </a:lvl8pPr>
            <a:lvl9pPr marL="4774544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725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4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817" indent="0">
              <a:buNone/>
              <a:defRPr sz="3700"/>
            </a:lvl2pPr>
            <a:lvl3pPr marL="1193636" indent="0">
              <a:buNone/>
              <a:defRPr sz="3100"/>
            </a:lvl3pPr>
            <a:lvl4pPr marL="1790454" indent="0">
              <a:buNone/>
              <a:defRPr sz="2600"/>
            </a:lvl4pPr>
            <a:lvl5pPr marL="2387271" indent="0">
              <a:buNone/>
              <a:defRPr sz="2600"/>
            </a:lvl5pPr>
            <a:lvl6pPr marL="2984090" indent="0">
              <a:buNone/>
              <a:defRPr sz="2600"/>
            </a:lvl6pPr>
            <a:lvl7pPr marL="3580908" indent="0">
              <a:buNone/>
              <a:defRPr sz="2600"/>
            </a:lvl7pPr>
            <a:lvl8pPr marL="4177725" indent="0">
              <a:buNone/>
              <a:defRPr sz="2600"/>
            </a:lvl8pPr>
            <a:lvl9pPr marL="4774544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4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817" indent="0">
              <a:buNone/>
              <a:defRPr sz="1800"/>
            </a:lvl2pPr>
            <a:lvl3pPr marL="1193636" indent="0">
              <a:buNone/>
              <a:defRPr sz="1600"/>
            </a:lvl3pPr>
            <a:lvl4pPr marL="1790454" indent="0">
              <a:buNone/>
              <a:defRPr sz="1300"/>
            </a:lvl4pPr>
            <a:lvl5pPr marL="2387271" indent="0">
              <a:buNone/>
              <a:defRPr sz="1300"/>
            </a:lvl5pPr>
            <a:lvl6pPr marL="2984090" indent="0">
              <a:buNone/>
              <a:defRPr sz="1300"/>
            </a:lvl6pPr>
            <a:lvl7pPr marL="3580908" indent="0">
              <a:buNone/>
              <a:defRPr sz="1300"/>
            </a:lvl7pPr>
            <a:lvl8pPr marL="4177725" indent="0">
              <a:buNone/>
              <a:defRPr sz="1300"/>
            </a:lvl8pPr>
            <a:lvl9pPr marL="4774544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6527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2180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0140" y="491735"/>
            <a:ext cx="3371701" cy="78271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3274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2766" y="2869173"/>
            <a:ext cx="13291344" cy="19797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45531" y="5233776"/>
            <a:ext cx="10945813" cy="2360330"/>
          </a:xfrm>
        </p:spPr>
        <p:txBody>
          <a:bodyPr/>
          <a:lstStyle>
            <a:lvl1pPr marL="0" indent="0" algn="ctr">
              <a:buNone/>
              <a:defRPr/>
            </a:lvl1pPr>
            <a:lvl2pPr marL="586105" indent="0" algn="ctr">
              <a:buNone/>
              <a:defRPr/>
            </a:lvl2pPr>
            <a:lvl3pPr marL="1172845" indent="0" algn="ctr">
              <a:buNone/>
              <a:defRPr/>
            </a:lvl3pPr>
            <a:lvl4pPr marL="1758950" indent="0" algn="ctr">
              <a:buNone/>
              <a:defRPr/>
            </a:lvl4pPr>
            <a:lvl5pPr marL="2345690" indent="0" algn="ctr">
              <a:buNone/>
              <a:defRPr/>
            </a:lvl5pPr>
            <a:lvl6pPr marL="2931795" indent="0" algn="ctr">
              <a:buNone/>
              <a:defRPr/>
            </a:lvl6pPr>
            <a:lvl7pPr marL="3517900" indent="0" algn="ctr">
              <a:buNone/>
              <a:defRPr/>
            </a:lvl7pPr>
            <a:lvl8pPr marL="4104640" indent="0" algn="ctr">
              <a:buNone/>
              <a:defRPr/>
            </a:lvl8pPr>
            <a:lvl9pPr marL="469074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1728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1728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11728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DFCD06-39AD-4BDC-BE0C-15F68D7E1FC5}" type="slidenum">
              <a:rPr kumimoji="0" lang="en-US" altLang="en-US" sz="179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17284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795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92907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1728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1728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11728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F95C40-A875-48F1-92DE-43ACF00F2EB1}" type="slidenum">
              <a:rPr kumimoji="0" lang="en-US" altLang="en-US" sz="179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17284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795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68966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5205" y="5935036"/>
            <a:ext cx="13291344" cy="1834387"/>
          </a:xfrm>
        </p:spPr>
        <p:txBody>
          <a:bodyPr anchor="t"/>
          <a:lstStyle>
            <a:lvl1pPr algn="l">
              <a:defRPr sz="513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5205" y="3914644"/>
            <a:ext cx="13291344" cy="2020390"/>
          </a:xfrm>
        </p:spPr>
        <p:txBody>
          <a:bodyPr anchor="b"/>
          <a:lstStyle>
            <a:lvl1pPr marL="0" indent="0">
              <a:buNone/>
              <a:defRPr sz="2565"/>
            </a:lvl1pPr>
            <a:lvl2pPr marL="586105" indent="0">
              <a:buNone/>
              <a:defRPr sz="2310"/>
            </a:lvl2pPr>
            <a:lvl3pPr marL="1172845" indent="0">
              <a:buNone/>
              <a:defRPr sz="2050"/>
            </a:lvl3pPr>
            <a:lvl4pPr marL="1758950" indent="0">
              <a:buNone/>
              <a:defRPr sz="1795"/>
            </a:lvl4pPr>
            <a:lvl5pPr marL="2345690" indent="0">
              <a:buNone/>
              <a:defRPr sz="1795"/>
            </a:lvl5pPr>
            <a:lvl6pPr marL="2931795" indent="0">
              <a:buNone/>
              <a:defRPr sz="1795"/>
            </a:lvl6pPr>
            <a:lvl7pPr marL="3517900" indent="0">
              <a:buNone/>
              <a:defRPr sz="1795"/>
            </a:lvl7pPr>
            <a:lvl8pPr marL="4104640" indent="0">
              <a:buNone/>
              <a:defRPr sz="1795"/>
            </a:lvl8pPr>
            <a:lvl9pPr marL="4690745" indent="0">
              <a:buNone/>
              <a:defRPr sz="179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1728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1728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11728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CB33A0-278C-4D50-9327-979CCA85B5D6}" type="slidenum">
              <a:rPr kumimoji="0" lang="en-US" altLang="en-US" sz="179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17284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795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47219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1844" y="2155087"/>
            <a:ext cx="6906286" cy="6095382"/>
          </a:xfrm>
        </p:spPr>
        <p:txBody>
          <a:bodyPr/>
          <a:lstStyle>
            <a:lvl1pPr>
              <a:defRPr sz="3590"/>
            </a:lvl1pPr>
            <a:lvl2pPr>
              <a:defRPr sz="3080"/>
            </a:lvl2pPr>
            <a:lvl3pPr>
              <a:defRPr sz="2565"/>
            </a:lvl3pPr>
            <a:lvl4pPr>
              <a:defRPr sz="2310"/>
            </a:lvl4pPr>
            <a:lvl5pPr>
              <a:defRPr sz="2310"/>
            </a:lvl5pPr>
            <a:lvl6pPr>
              <a:defRPr sz="2310"/>
            </a:lvl6pPr>
            <a:lvl7pPr>
              <a:defRPr sz="2310"/>
            </a:lvl7pPr>
            <a:lvl8pPr>
              <a:defRPr sz="2310"/>
            </a:lvl8pPr>
            <a:lvl9pPr>
              <a:defRPr sz="231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48746" y="2155087"/>
            <a:ext cx="6906286" cy="6095382"/>
          </a:xfrm>
        </p:spPr>
        <p:txBody>
          <a:bodyPr/>
          <a:lstStyle>
            <a:lvl1pPr>
              <a:defRPr sz="3590"/>
            </a:lvl1pPr>
            <a:lvl2pPr>
              <a:defRPr sz="3080"/>
            </a:lvl2pPr>
            <a:lvl3pPr>
              <a:defRPr sz="2565"/>
            </a:lvl3pPr>
            <a:lvl4pPr>
              <a:defRPr sz="2310"/>
            </a:lvl4pPr>
            <a:lvl5pPr>
              <a:defRPr sz="2310"/>
            </a:lvl5pPr>
            <a:lvl6pPr>
              <a:defRPr sz="2310"/>
            </a:lvl6pPr>
            <a:lvl7pPr>
              <a:defRPr sz="2310"/>
            </a:lvl7pPr>
            <a:lvl8pPr>
              <a:defRPr sz="2310"/>
            </a:lvl8pPr>
            <a:lvl9pPr>
              <a:defRPr sz="231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1728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1728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11728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760880-5046-44D2-B709-A697A6BD71AC}" type="slidenum">
              <a:rPr kumimoji="0" lang="en-US" altLang="en-US" sz="179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17284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795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3749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1845" y="2067428"/>
            <a:ext cx="6909002" cy="861605"/>
          </a:xfrm>
        </p:spPr>
        <p:txBody>
          <a:bodyPr anchor="b"/>
          <a:lstStyle>
            <a:lvl1pPr marL="0" indent="0">
              <a:buNone/>
              <a:defRPr sz="3080" b="1"/>
            </a:lvl1pPr>
            <a:lvl2pPr marL="586105" indent="0">
              <a:buNone/>
              <a:defRPr sz="2565" b="1"/>
            </a:lvl2pPr>
            <a:lvl3pPr marL="1172845" indent="0">
              <a:buNone/>
              <a:defRPr sz="2310" b="1"/>
            </a:lvl3pPr>
            <a:lvl4pPr marL="1758950" indent="0">
              <a:buNone/>
              <a:defRPr sz="2050" b="1"/>
            </a:lvl4pPr>
            <a:lvl5pPr marL="2345690" indent="0">
              <a:buNone/>
              <a:defRPr sz="2050" b="1"/>
            </a:lvl5pPr>
            <a:lvl6pPr marL="2931795" indent="0">
              <a:buNone/>
              <a:defRPr sz="2050" b="1"/>
            </a:lvl6pPr>
            <a:lvl7pPr marL="3517900" indent="0">
              <a:buNone/>
              <a:defRPr sz="2050" b="1"/>
            </a:lvl7pPr>
            <a:lvl8pPr marL="4104640" indent="0">
              <a:buNone/>
              <a:defRPr sz="2050" b="1"/>
            </a:lvl8pPr>
            <a:lvl9pPr marL="4690745" indent="0">
              <a:buNone/>
              <a:defRPr sz="20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45" y="2929033"/>
            <a:ext cx="6909002" cy="5321434"/>
          </a:xfrm>
        </p:spPr>
        <p:txBody>
          <a:bodyPr/>
          <a:lstStyle>
            <a:lvl1pPr>
              <a:defRPr sz="3080"/>
            </a:lvl1pPr>
            <a:lvl2pPr>
              <a:defRPr sz="2565"/>
            </a:lvl2pPr>
            <a:lvl3pPr>
              <a:defRPr sz="2310"/>
            </a:lvl3pPr>
            <a:lvl4pPr>
              <a:defRPr sz="2050"/>
            </a:lvl4pPr>
            <a:lvl5pPr>
              <a:defRPr sz="2050"/>
            </a:lvl5pPr>
            <a:lvl6pPr>
              <a:defRPr sz="2050"/>
            </a:lvl6pPr>
            <a:lvl7pPr>
              <a:defRPr sz="2050"/>
            </a:lvl7pPr>
            <a:lvl8pPr>
              <a:defRPr sz="2050"/>
            </a:lvl8pPr>
            <a:lvl9pPr>
              <a:defRPr sz="2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43319" y="2067428"/>
            <a:ext cx="6911715" cy="861605"/>
          </a:xfrm>
        </p:spPr>
        <p:txBody>
          <a:bodyPr anchor="b"/>
          <a:lstStyle>
            <a:lvl1pPr marL="0" indent="0">
              <a:buNone/>
              <a:defRPr sz="3080" b="1"/>
            </a:lvl1pPr>
            <a:lvl2pPr marL="586105" indent="0">
              <a:buNone/>
              <a:defRPr sz="2565" b="1"/>
            </a:lvl2pPr>
            <a:lvl3pPr marL="1172845" indent="0">
              <a:buNone/>
              <a:defRPr sz="2310" b="1"/>
            </a:lvl3pPr>
            <a:lvl4pPr marL="1758950" indent="0">
              <a:buNone/>
              <a:defRPr sz="2050" b="1"/>
            </a:lvl4pPr>
            <a:lvl5pPr marL="2345690" indent="0">
              <a:buNone/>
              <a:defRPr sz="2050" b="1"/>
            </a:lvl5pPr>
            <a:lvl6pPr marL="2931795" indent="0">
              <a:buNone/>
              <a:defRPr sz="2050" b="1"/>
            </a:lvl6pPr>
            <a:lvl7pPr marL="3517900" indent="0">
              <a:buNone/>
              <a:defRPr sz="2050" b="1"/>
            </a:lvl7pPr>
            <a:lvl8pPr marL="4104640" indent="0">
              <a:buNone/>
              <a:defRPr sz="2050" b="1"/>
            </a:lvl8pPr>
            <a:lvl9pPr marL="4690745" indent="0">
              <a:buNone/>
              <a:defRPr sz="20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43319" y="2929033"/>
            <a:ext cx="6911715" cy="5321434"/>
          </a:xfrm>
        </p:spPr>
        <p:txBody>
          <a:bodyPr/>
          <a:lstStyle>
            <a:lvl1pPr>
              <a:defRPr sz="3080"/>
            </a:lvl1pPr>
            <a:lvl2pPr>
              <a:defRPr sz="2565"/>
            </a:lvl2pPr>
            <a:lvl3pPr>
              <a:defRPr sz="2310"/>
            </a:lvl3pPr>
            <a:lvl4pPr>
              <a:defRPr sz="2050"/>
            </a:lvl4pPr>
            <a:lvl5pPr>
              <a:defRPr sz="2050"/>
            </a:lvl5pPr>
            <a:lvl6pPr>
              <a:defRPr sz="2050"/>
            </a:lvl6pPr>
            <a:lvl7pPr>
              <a:defRPr sz="2050"/>
            </a:lvl7pPr>
            <a:lvl8pPr>
              <a:defRPr sz="2050"/>
            </a:lvl8pPr>
            <a:lvl9pPr>
              <a:defRPr sz="2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1728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1728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11728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322E25-2AB7-42C0-B86C-4CBD4DD1D279}" type="slidenum">
              <a:rPr kumimoji="0" lang="en-US" altLang="en-US" sz="179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17284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795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14494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1728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1728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11728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C1FD11-2EB7-43B3-B872-7695FADB1F62}" type="slidenum">
              <a:rPr kumimoji="0" lang="en-US" altLang="en-US" sz="179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17284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795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99591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1728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1728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11728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DD809A-8792-42C7-8B01-D8983FC374F5}" type="slidenum">
              <a:rPr kumimoji="0" lang="en-US" altLang="en-US" sz="179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17284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795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844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92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92" y="6180905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71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343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9014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686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357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8029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700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37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45" y="367733"/>
            <a:ext cx="5144424" cy="1565002"/>
          </a:xfrm>
        </p:spPr>
        <p:txBody>
          <a:bodyPr anchor="b"/>
          <a:lstStyle>
            <a:lvl1pPr algn="l">
              <a:defRPr sz="25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3584" y="367736"/>
            <a:ext cx="8741448" cy="7882734"/>
          </a:xfrm>
        </p:spPr>
        <p:txBody>
          <a:bodyPr/>
          <a:lstStyle>
            <a:lvl1pPr>
              <a:defRPr sz="4105"/>
            </a:lvl1pPr>
            <a:lvl2pPr>
              <a:defRPr sz="3590"/>
            </a:lvl2pPr>
            <a:lvl3pPr>
              <a:defRPr sz="3080"/>
            </a:lvl3pPr>
            <a:lvl4pPr>
              <a:defRPr sz="2565"/>
            </a:lvl4pPr>
            <a:lvl5pPr>
              <a:defRPr sz="2565"/>
            </a:lvl5pPr>
            <a:lvl6pPr>
              <a:defRPr sz="2565"/>
            </a:lvl6pPr>
            <a:lvl7pPr>
              <a:defRPr sz="2565"/>
            </a:lvl7pPr>
            <a:lvl8pPr>
              <a:defRPr sz="2565"/>
            </a:lvl8pPr>
            <a:lvl9pPr>
              <a:defRPr sz="25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45" y="1932737"/>
            <a:ext cx="5144424" cy="6317733"/>
          </a:xfrm>
        </p:spPr>
        <p:txBody>
          <a:bodyPr/>
          <a:lstStyle>
            <a:lvl1pPr marL="0" indent="0">
              <a:buNone/>
              <a:defRPr sz="1795"/>
            </a:lvl1pPr>
            <a:lvl2pPr marL="586105" indent="0">
              <a:buNone/>
              <a:defRPr sz="1540"/>
            </a:lvl2pPr>
            <a:lvl3pPr marL="1172845" indent="0">
              <a:buNone/>
              <a:defRPr sz="1280"/>
            </a:lvl3pPr>
            <a:lvl4pPr marL="1758950" indent="0">
              <a:buNone/>
              <a:defRPr sz="1155"/>
            </a:lvl4pPr>
            <a:lvl5pPr marL="2345690" indent="0">
              <a:buNone/>
              <a:defRPr sz="1155"/>
            </a:lvl5pPr>
            <a:lvl6pPr marL="2931795" indent="0">
              <a:buNone/>
              <a:defRPr sz="1155"/>
            </a:lvl6pPr>
            <a:lvl7pPr marL="3517900" indent="0">
              <a:buNone/>
              <a:defRPr sz="1155"/>
            </a:lvl7pPr>
            <a:lvl8pPr marL="4104640" indent="0">
              <a:buNone/>
              <a:defRPr sz="1155"/>
            </a:lvl8pPr>
            <a:lvl9pPr marL="4690745" indent="0">
              <a:buNone/>
              <a:defRPr sz="115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1728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1728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11728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0B810E-1052-4367-B37E-775254D1947B}" type="slidenum">
              <a:rPr kumimoji="0" lang="en-US" altLang="en-US" sz="179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17284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795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41808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4936" y="6465253"/>
            <a:ext cx="9382125" cy="763260"/>
          </a:xfrm>
        </p:spPr>
        <p:txBody>
          <a:bodyPr anchor="b"/>
          <a:lstStyle>
            <a:lvl1pPr algn="l">
              <a:defRPr sz="25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64936" y="825260"/>
            <a:ext cx="9382125" cy="5541645"/>
          </a:xfrm>
        </p:spPr>
        <p:txBody>
          <a:bodyPr/>
          <a:lstStyle>
            <a:lvl1pPr marL="0" indent="0">
              <a:buNone/>
              <a:defRPr sz="4105"/>
            </a:lvl1pPr>
            <a:lvl2pPr marL="586105" indent="0">
              <a:buNone/>
              <a:defRPr sz="3590"/>
            </a:lvl2pPr>
            <a:lvl3pPr marL="1172845" indent="0">
              <a:buNone/>
              <a:defRPr sz="3080"/>
            </a:lvl3pPr>
            <a:lvl4pPr marL="1758950" indent="0">
              <a:buNone/>
              <a:defRPr sz="2565"/>
            </a:lvl4pPr>
            <a:lvl5pPr marL="2345690" indent="0">
              <a:buNone/>
              <a:defRPr sz="2565"/>
            </a:lvl5pPr>
            <a:lvl6pPr marL="2931795" indent="0">
              <a:buNone/>
              <a:defRPr sz="2565"/>
            </a:lvl6pPr>
            <a:lvl7pPr marL="3517900" indent="0">
              <a:buNone/>
              <a:defRPr sz="2565"/>
            </a:lvl7pPr>
            <a:lvl8pPr marL="4104640" indent="0">
              <a:buNone/>
              <a:defRPr sz="2565"/>
            </a:lvl8pPr>
            <a:lvl9pPr marL="4690745" indent="0">
              <a:buNone/>
              <a:defRPr sz="256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4936" y="7228513"/>
            <a:ext cx="9382125" cy="1083955"/>
          </a:xfrm>
        </p:spPr>
        <p:txBody>
          <a:bodyPr/>
          <a:lstStyle>
            <a:lvl1pPr marL="0" indent="0">
              <a:buNone/>
              <a:defRPr sz="1795"/>
            </a:lvl1pPr>
            <a:lvl2pPr marL="586105" indent="0">
              <a:buNone/>
              <a:defRPr sz="1540"/>
            </a:lvl2pPr>
            <a:lvl3pPr marL="1172845" indent="0">
              <a:buNone/>
              <a:defRPr sz="1280"/>
            </a:lvl3pPr>
            <a:lvl4pPr marL="1758950" indent="0">
              <a:buNone/>
              <a:defRPr sz="1155"/>
            </a:lvl4pPr>
            <a:lvl5pPr marL="2345690" indent="0">
              <a:buNone/>
              <a:defRPr sz="1155"/>
            </a:lvl5pPr>
            <a:lvl6pPr marL="2931795" indent="0">
              <a:buNone/>
              <a:defRPr sz="1155"/>
            </a:lvl6pPr>
            <a:lvl7pPr marL="3517900" indent="0">
              <a:buNone/>
              <a:defRPr sz="1155"/>
            </a:lvl7pPr>
            <a:lvl8pPr marL="4104640" indent="0">
              <a:buNone/>
              <a:defRPr sz="1155"/>
            </a:lvl8pPr>
            <a:lvl9pPr marL="4690745" indent="0">
              <a:buNone/>
              <a:defRPr sz="115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1728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1728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11728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0C1DF4-6F6F-49A8-AAD2-8A091A414792}" type="slidenum">
              <a:rPr kumimoji="0" lang="en-US" altLang="en-US" sz="179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17284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795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48363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1728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1728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11728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70100D-6B3A-4A4F-B7D9-013D969066B4}" type="slidenum">
              <a:rPr kumimoji="0" lang="en-US" altLang="en-US" sz="179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17284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795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58746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336734" y="369874"/>
            <a:ext cx="3518297" cy="78805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1844" y="369874"/>
            <a:ext cx="10294276" cy="788059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1728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1728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11728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B8517C-0D7C-4A46-A0B0-B6ED3B9049B2}" type="slidenum">
              <a:rPr kumimoji="0" lang="en-US" altLang="en-US" sz="179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17284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795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83368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81844" y="369874"/>
            <a:ext cx="14073188" cy="7880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1728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1728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11728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224F24-C0E7-4D4E-8AAC-04D602A30009}" type="slidenum">
              <a:rPr kumimoji="0" lang="en-US" altLang="en-US" sz="179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17284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795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1351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3" y="491736"/>
            <a:ext cx="13486805" cy="17852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074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714" indent="0">
              <a:buNone/>
              <a:defRPr sz="2600" b="1"/>
            </a:lvl2pPr>
            <a:lvl3pPr marL="1193431" indent="0">
              <a:buNone/>
              <a:defRPr sz="2400" b="1"/>
            </a:lvl3pPr>
            <a:lvl4pPr marL="1790147" indent="0">
              <a:buNone/>
              <a:defRPr sz="2100" b="1"/>
            </a:lvl4pPr>
            <a:lvl5pPr marL="2386861" indent="0">
              <a:buNone/>
              <a:defRPr sz="2100" b="1"/>
            </a:lvl5pPr>
            <a:lvl6pPr marL="2983578" indent="0">
              <a:buNone/>
              <a:defRPr sz="2100" b="1"/>
            </a:lvl6pPr>
            <a:lvl7pPr marL="3580293" indent="0">
              <a:buNone/>
              <a:defRPr sz="2100" b="1"/>
            </a:lvl7pPr>
            <a:lvl8pPr marL="4177009" indent="0">
              <a:buNone/>
              <a:defRPr sz="2100" b="1"/>
            </a:lvl8pPr>
            <a:lvl9pPr marL="477372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7074" y="3373733"/>
            <a:ext cx="6615130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916169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714" indent="0">
              <a:buNone/>
              <a:defRPr sz="2600" b="1"/>
            </a:lvl2pPr>
            <a:lvl3pPr marL="1193431" indent="0">
              <a:buNone/>
              <a:defRPr sz="2400" b="1"/>
            </a:lvl3pPr>
            <a:lvl4pPr marL="1790147" indent="0">
              <a:buNone/>
              <a:defRPr sz="2100" b="1"/>
            </a:lvl4pPr>
            <a:lvl5pPr marL="2386861" indent="0">
              <a:buNone/>
              <a:defRPr sz="2100" b="1"/>
            </a:lvl5pPr>
            <a:lvl6pPr marL="2983578" indent="0">
              <a:buNone/>
              <a:defRPr sz="2100" b="1"/>
            </a:lvl6pPr>
            <a:lvl7pPr marL="3580293" indent="0">
              <a:buNone/>
              <a:defRPr sz="2100" b="1"/>
            </a:lvl7pPr>
            <a:lvl8pPr marL="4177009" indent="0">
              <a:buNone/>
              <a:defRPr sz="2100" b="1"/>
            </a:lvl8pPr>
            <a:lvl9pPr marL="477372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916169" y="3373733"/>
            <a:ext cx="6647709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5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075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714" indent="0">
              <a:buNone/>
              <a:defRPr sz="1800"/>
            </a:lvl2pPr>
            <a:lvl3pPr marL="1193431" indent="0">
              <a:buNone/>
              <a:defRPr sz="1600"/>
            </a:lvl3pPr>
            <a:lvl4pPr marL="1790147" indent="0">
              <a:buNone/>
              <a:defRPr sz="1300"/>
            </a:lvl4pPr>
            <a:lvl5pPr marL="2386861" indent="0">
              <a:buNone/>
              <a:defRPr sz="1300"/>
            </a:lvl5pPr>
            <a:lvl6pPr marL="2983578" indent="0">
              <a:buNone/>
              <a:defRPr sz="1300"/>
            </a:lvl6pPr>
            <a:lvl7pPr marL="3580293" indent="0">
              <a:buNone/>
              <a:defRPr sz="1300"/>
            </a:lvl7pPr>
            <a:lvl8pPr marL="4177009" indent="0">
              <a:buNone/>
              <a:defRPr sz="1300"/>
            </a:lvl8pPr>
            <a:lvl9pPr marL="477372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5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714" indent="0">
              <a:buNone/>
              <a:defRPr sz="3700"/>
            </a:lvl2pPr>
            <a:lvl3pPr marL="1193431" indent="0">
              <a:buNone/>
              <a:defRPr sz="3100"/>
            </a:lvl3pPr>
            <a:lvl4pPr marL="1790147" indent="0">
              <a:buNone/>
              <a:defRPr sz="2600"/>
            </a:lvl4pPr>
            <a:lvl5pPr marL="2386861" indent="0">
              <a:buNone/>
              <a:defRPr sz="2600"/>
            </a:lvl5pPr>
            <a:lvl6pPr marL="2983578" indent="0">
              <a:buNone/>
              <a:defRPr sz="2600"/>
            </a:lvl6pPr>
            <a:lvl7pPr marL="3580293" indent="0">
              <a:buNone/>
              <a:defRPr sz="2600"/>
            </a:lvl7pPr>
            <a:lvl8pPr marL="4177009" indent="0">
              <a:buNone/>
              <a:defRPr sz="2600"/>
            </a:lvl8pPr>
            <a:lvl9pPr marL="4773725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075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714" indent="0">
              <a:buNone/>
              <a:defRPr sz="1800"/>
            </a:lvl2pPr>
            <a:lvl3pPr marL="1193431" indent="0">
              <a:buNone/>
              <a:defRPr sz="1600"/>
            </a:lvl3pPr>
            <a:lvl4pPr marL="1790147" indent="0">
              <a:buNone/>
              <a:defRPr sz="1300"/>
            </a:lvl4pPr>
            <a:lvl5pPr marL="2386861" indent="0">
              <a:buNone/>
              <a:defRPr sz="1300"/>
            </a:lvl5pPr>
            <a:lvl6pPr marL="2983578" indent="0">
              <a:buNone/>
              <a:defRPr sz="1300"/>
            </a:lvl6pPr>
            <a:lvl7pPr marL="3580293" indent="0">
              <a:buNone/>
              <a:defRPr sz="1300"/>
            </a:lvl7pPr>
            <a:lvl8pPr marL="4177009" indent="0">
              <a:buNone/>
              <a:defRPr sz="1300"/>
            </a:lvl8pPr>
            <a:lvl9pPr marL="477372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342" tIns="59671" rIns="119342" bIns="5967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342" tIns="59671" rIns="119342" bIns="5967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5035" y="8560477"/>
            <a:ext cx="3518297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79715" y="8560477"/>
            <a:ext cx="5277445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3543" y="8560477"/>
            <a:ext cx="3518297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193431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358" indent="-298358" algn="l" defTabSz="1193431" rtl="0" eaLnBrk="1" latinLnBrk="0" hangingPunct="1">
        <a:lnSpc>
          <a:spcPct val="90000"/>
        </a:lnSpc>
        <a:spcBef>
          <a:spcPts val="1306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5072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1789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8504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5221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81936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8650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5367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72082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714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431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147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6861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3578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0293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7009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3725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363" tIns="59682" rIns="119363" bIns="5968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363" tIns="59682" rIns="119363" bIns="59682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5035" y="8560475"/>
            <a:ext cx="3518297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63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93636"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79715" y="8560475"/>
            <a:ext cx="5277445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63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3543" y="8560475"/>
            <a:ext cx="3518297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63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9363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78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1193636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409" indent="-298409" algn="l" defTabSz="1193636" rtl="0" eaLnBrk="1" latinLnBrk="0" hangingPunct="1">
        <a:lnSpc>
          <a:spcPct val="90000"/>
        </a:lnSpc>
        <a:spcBef>
          <a:spcPts val="1306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5226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2045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8862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5681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82499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9316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6135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72953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817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636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454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7271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4090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0908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7725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4544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81844" y="369871"/>
            <a:ext cx="14073188" cy="153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1844" y="2155086"/>
            <a:ext cx="14073188" cy="6095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81844" y="8410815"/>
            <a:ext cx="3648604" cy="64139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795">
                <a:latin typeface="Arial" panose="020B0604020202020204" pitchFamily="34" charset="0"/>
              </a:defRPr>
            </a:lvl1pPr>
          </a:lstStyle>
          <a:p>
            <a:pPr marL="0" marR="0" lvl="0" indent="0" algn="l" defTabSz="11728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42600" y="8410815"/>
            <a:ext cx="4951677" cy="64139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795">
                <a:latin typeface="Arial" panose="020B0604020202020204" pitchFamily="34" charset="0"/>
              </a:defRPr>
            </a:lvl1pPr>
          </a:lstStyle>
          <a:p>
            <a:pPr marL="0" marR="0" lvl="0" indent="0" algn="ctr" defTabSz="11728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206427" y="8410815"/>
            <a:ext cx="3648604" cy="64139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795">
                <a:latin typeface="Arial" panose="020B0604020202020204" pitchFamily="34" charset="0"/>
              </a:defRPr>
            </a:lvl1pPr>
          </a:lstStyle>
          <a:p>
            <a:pPr marL="0" marR="0" lvl="0" indent="0" algn="r" defTabSz="11728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5BF1D3-706F-4AD7-88E1-54CC1823FD7E}" type="slidenum">
              <a:rPr kumimoji="0" lang="en-US" altLang="en-US" sz="179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17284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795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251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45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45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45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45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45">
          <a:solidFill>
            <a:schemeClr val="tx2"/>
          </a:solidFill>
          <a:latin typeface="Arial" panose="020B0604020202020204" pitchFamily="34" charset="0"/>
        </a:defRPr>
      </a:lvl5pPr>
      <a:lvl6pPr marL="586105" algn="ctr" rtl="0" fontAlgn="base">
        <a:spcBef>
          <a:spcPct val="0"/>
        </a:spcBef>
        <a:spcAft>
          <a:spcPct val="0"/>
        </a:spcAft>
        <a:defRPr sz="5645">
          <a:solidFill>
            <a:schemeClr val="tx2"/>
          </a:solidFill>
          <a:latin typeface="Arial" panose="020B0604020202020204" pitchFamily="34" charset="0"/>
        </a:defRPr>
      </a:lvl6pPr>
      <a:lvl7pPr marL="1172845" algn="ctr" rtl="0" fontAlgn="base">
        <a:spcBef>
          <a:spcPct val="0"/>
        </a:spcBef>
        <a:spcAft>
          <a:spcPct val="0"/>
        </a:spcAft>
        <a:defRPr sz="5645">
          <a:solidFill>
            <a:schemeClr val="tx2"/>
          </a:solidFill>
          <a:latin typeface="Arial" panose="020B0604020202020204" pitchFamily="34" charset="0"/>
        </a:defRPr>
      </a:lvl7pPr>
      <a:lvl8pPr marL="1758950" algn="ctr" rtl="0" fontAlgn="base">
        <a:spcBef>
          <a:spcPct val="0"/>
        </a:spcBef>
        <a:spcAft>
          <a:spcPct val="0"/>
        </a:spcAft>
        <a:defRPr sz="5645">
          <a:solidFill>
            <a:schemeClr val="tx2"/>
          </a:solidFill>
          <a:latin typeface="Arial" panose="020B0604020202020204" pitchFamily="34" charset="0"/>
        </a:defRPr>
      </a:lvl8pPr>
      <a:lvl9pPr marL="2345690" algn="ctr" rtl="0" fontAlgn="base">
        <a:spcBef>
          <a:spcPct val="0"/>
        </a:spcBef>
        <a:spcAft>
          <a:spcPct val="0"/>
        </a:spcAft>
        <a:defRPr sz="5645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40055" indent="-440055" algn="l" rtl="0" eaLnBrk="0" fontAlgn="base" hangingPunct="0">
        <a:spcBef>
          <a:spcPct val="20000"/>
        </a:spcBef>
        <a:spcAft>
          <a:spcPct val="0"/>
        </a:spcAft>
        <a:buChar char="•"/>
        <a:defRPr sz="4105">
          <a:solidFill>
            <a:schemeClr val="tx1"/>
          </a:solidFill>
          <a:latin typeface="+mn-lt"/>
          <a:ea typeface="+mn-ea"/>
          <a:cs typeface="+mn-cs"/>
        </a:defRPr>
      </a:lvl1pPr>
      <a:lvl2pPr marL="953135" indent="-366395" algn="l" rtl="0" eaLnBrk="0" fontAlgn="base" hangingPunct="0">
        <a:spcBef>
          <a:spcPct val="20000"/>
        </a:spcBef>
        <a:spcAft>
          <a:spcPct val="0"/>
        </a:spcAft>
        <a:buChar char="–"/>
        <a:defRPr sz="3590">
          <a:solidFill>
            <a:schemeClr val="tx1"/>
          </a:solidFill>
          <a:latin typeface="+mn-lt"/>
        </a:defRPr>
      </a:lvl2pPr>
      <a:lvl3pPr marL="1466215" indent="-293370" algn="l" rtl="0" eaLnBrk="0" fontAlgn="base" hangingPunct="0">
        <a:spcBef>
          <a:spcPct val="20000"/>
        </a:spcBef>
        <a:spcAft>
          <a:spcPct val="0"/>
        </a:spcAft>
        <a:buChar char="•"/>
        <a:defRPr sz="3080">
          <a:solidFill>
            <a:schemeClr val="tx1"/>
          </a:solidFill>
          <a:latin typeface="+mn-lt"/>
        </a:defRPr>
      </a:lvl3pPr>
      <a:lvl4pPr marL="2052320" indent="-293370" algn="l" rtl="0" eaLnBrk="0" fontAlgn="base" hangingPunct="0">
        <a:spcBef>
          <a:spcPct val="20000"/>
        </a:spcBef>
        <a:spcAft>
          <a:spcPct val="0"/>
        </a:spcAft>
        <a:buChar char="–"/>
        <a:defRPr sz="2565">
          <a:solidFill>
            <a:schemeClr val="tx1"/>
          </a:solidFill>
          <a:latin typeface="+mn-lt"/>
        </a:defRPr>
      </a:lvl4pPr>
      <a:lvl5pPr marL="2638425" indent="-293370" algn="l" rtl="0" eaLnBrk="0" fontAlgn="base" hangingPunct="0">
        <a:spcBef>
          <a:spcPct val="20000"/>
        </a:spcBef>
        <a:spcAft>
          <a:spcPct val="0"/>
        </a:spcAft>
        <a:buChar char="»"/>
        <a:defRPr sz="2565">
          <a:solidFill>
            <a:schemeClr val="tx1"/>
          </a:solidFill>
          <a:latin typeface="+mn-lt"/>
        </a:defRPr>
      </a:lvl5pPr>
      <a:lvl6pPr marL="3225165" indent="-293370" algn="l" rtl="0" fontAlgn="base">
        <a:spcBef>
          <a:spcPct val="20000"/>
        </a:spcBef>
        <a:spcAft>
          <a:spcPct val="0"/>
        </a:spcAft>
        <a:buChar char="»"/>
        <a:defRPr sz="2565">
          <a:solidFill>
            <a:schemeClr val="tx1"/>
          </a:solidFill>
          <a:latin typeface="+mn-lt"/>
        </a:defRPr>
      </a:lvl6pPr>
      <a:lvl7pPr marL="3811270" indent="-293370" algn="l" rtl="0" fontAlgn="base">
        <a:spcBef>
          <a:spcPct val="20000"/>
        </a:spcBef>
        <a:spcAft>
          <a:spcPct val="0"/>
        </a:spcAft>
        <a:buChar char="»"/>
        <a:defRPr sz="2565">
          <a:solidFill>
            <a:schemeClr val="tx1"/>
          </a:solidFill>
          <a:latin typeface="+mn-lt"/>
        </a:defRPr>
      </a:lvl7pPr>
      <a:lvl8pPr marL="4398010" indent="-293370" algn="l" rtl="0" fontAlgn="base">
        <a:spcBef>
          <a:spcPct val="20000"/>
        </a:spcBef>
        <a:spcAft>
          <a:spcPct val="0"/>
        </a:spcAft>
        <a:buChar char="»"/>
        <a:defRPr sz="2565">
          <a:solidFill>
            <a:schemeClr val="tx1"/>
          </a:solidFill>
          <a:latin typeface="+mn-lt"/>
        </a:defRPr>
      </a:lvl8pPr>
      <a:lvl9pPr marL="4984115" indent="-293370" algn="l" rtl="0" fontAlgn="base">
        <a:spcBef>
          <a:spcPct val="20000"/>
        </a:spcBef>
        <a:spcAft>
          <a:spcPct val="0"/>
        </a:spcAft>
        <a:buChar char="»"/>
        <a:defRPr sz="256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72845" rtl="0" eaLnBrk="1" latinLnBrk="0" hangingPunct="1">
        <a:defRPr sz="2310" kern="1200">
          <a:solidFill>
            <a:schemeClr val="tx1"/>
          </a:solidFill>
          <a:latin typeface="+mn-lt"/>
          <a:ea typeface="+mn-ea"/>
          <a:cs typeface="+mn-cs"/>
        </a:defRPr>
      </a:lvl1pPr>
      <a:lvl2pPr marL="586105" algn="l" defTabSz="1172845" rtl="0" eaLnBrk="1" latinLnBrk="0" hangingPunct="1">
        <a:defRPr sz="2310" kern="1200">
          <a:solidFill>
            <a:schemeClr val="tx1"/>
          </a:solidFill>
          <a:latin typeface="+mn-lt"/>
          <a:ea typeface="+mn-ea"/>
          <a:cs typeface="+mn-cs"/>
        </a:defRPr>
      </a:lvl2pPr>
      <a:lvl3pPr marL="1172845" algn="l" defTabSz="1172845" rtl="0" eaLnBrk="1" latinLnBrk="0" hangingPunct="1">
        <a:defRPr sz="2310" kern="1200">
          <a:solidFill>
            <a:schemeClr val="tx1"/>
          </a:solidFill>
          <a:latin typeface="+mn-lt"/>
          <a:ea typeface="+mn-ea"/>
          <a:cs typeface="+mn-cs"/>
        </a:defRPr>
      </a:lvl3pPr>
      <a:lvl4pPr marL="1758950" algn="l" defTabSz="1172845" rtl="0" eaLnBrk="1" latinLnBrk="0" hangingPunct="1">
        <a:defRPr sz="2310" kern="1200">
          <a:solidFill>
            <a:schemeClr val="tx1"/>
          </a:solidFill>
          <a:latin typeface="+mn-lt"/>
          <a:ea typeface="+mn-ea"/>
          <a:cs typeface="+mn-cs"/>
        </a:defRPr>
      </a:lvl4pPr>
      <a:lvl5pPr marL="2345690" algn="l" defTabSz="1172845" rtl="0" eaLnBrk="1" latinLnBrk="0" hangingPunct="1">
        <a:defRPr sz="2310" kern="1200">
          <a:solidFill>
            <a:schemeClr val="tx1"/>
          </a:solidFill>
          <a:latin typeface="+mn-lt"/>
          <a:ea typeface="+mn-ea"/>
          <a:cs typeface="+mn-cs"/>
        </a:defRPr>
      </a:lvl5pPr>
      <a:lvl6pPr marL="2931795" algn="l" defTabSz="1172845" rtl="0" eaLnBrk="1" latinLnBrk="0" hangingPunct="1">
        <a:defRPr sz="2310" kern="1200">
          <a:solidFill>
            <a:schemeClr val="tx1"/>
          </a:solidFill>
          <a:latin typeface="+mn-lt"/>
          <a:ea typeface="+mn-ea"/>
          <a:cs typeface="+mn-cs"/>
        </a:defRPr>
      </a:lvl6pPr>
      <a:lvl7pPr marL="3517900" algn="l" defTabSz="1172845" rtl="0" eaLnBrk="1" latinLnBrk="0" hangingPunct="1">
        <a:defRPr sz="2310" kern="1200">
          <a:solidFill>
            <a:schemeClr val="tx1"/>
          </a:solidFill>
          <a:latin typeface="+mn-lt"/>
          <a:ea typeface="+mn-ea"/>
          <a:cs typeface="+mn-cs"/>
        </a:defRPr>
      </a:lvl7pPr>
      <a:lvl8pPr marL="4104640" algn="l" defTabSz="1172845" rtl="0" eaLnBrk="1" latinLnBrk="0" hangingPunct="1">
        <a:defRPr sz="2310" kern="1200">
          <a:solidFill>
            <a:schemeClr val="tx1"/>
          </a:solidFill>
          <a:latin typeface="+mn-lt"/>
          <a:ea typeface="+mn-ea"/>
          <a:cs typeface="+mn-cs"/>
        </a:defRPr>
      </a:lvl8pPr>
      <a:lvl9pPr marL="4690745" algn="l" defTabSz="1172845" rtl="0" eaLnBrk="1" latinLnBrk="0" hangingPunct="1">
        <a:defRPr sz="23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1"/>
          <p:cNvGrpSpPr/>
          <p:nvPr/>
        </p:nvGrpSpPr>
        <p:grpSpPr bwMode="auto">
          <a:xfrm>
            <a:off x="755376" y="4420541"/>
            <a:ext cx="14905932" cy="4593332"/>
            <a:chOff x="-53293" y="2190760"/>
            <a:chExt cx="9211855" cy="2951064"/>
          </a:xfrm>
        </p:grpSpPr>
        <p:pic>
          <p:nvPicPr>
            <p:cNvPr id="7205" name="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8310" y="3185627"/>
              <a:ext cx="4910252" cy="1956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06" name="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6016" y="2190760"/>
              <a:ext cx="3208926" cy="2720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07" name="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3293" y="3185627"/>
              <a:ext cx="4910252" cy="1956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67"/>
          <p:cNvSpPr txBox="1"/>
          <p:nvPr/>
        </p:nvSpPr>
        <p:spPr bwMode="auto">
          <a:xfrm>
            <a:off x="5018867" y="2742834"/>
            <a:ext cx="5466798" cy="16676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1" indent="0" algn="ctr" defTabSz="1563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260" b="0" i="0" u="none" strike="noStrike" kern="1200" cap="none" spc="38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Tiết</a:t>
            </a:r>
            <a:r>
              <a:rPr kumimoji="0" lang="en-US" altLang="zh-CN" sz="10260" b="0" i="0" u="none" strike="noStrike" kern="1200" cap="none" spc="3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1+ 2 </a:t>
            </a:r>
            <a:endParaRPr kumimoji="0" lang="zh-CN" altLang="en-US" sz="10260" b="0" i="0" u="none" strike="noStrike" kern="1200" cap="none" spc="38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7172" name="Google Shape;184;p27"/>
          <p:cNvGrpSpPr/>
          <p:nvPr/>
        </p:nvGrpSpPr>
        <p:grpSpPr bwMode="auto">
          <a:xfrm>
            <a:off x="462184" y="841163"/>
            <a:ext cx="348164" cy="515120"/>
            <a:chOff x="4508863" y="1528200"/>
            <a:chExt cx="318850" cy="472800"/>
          </a:xfrm>
        </p:grpSpPr>
        <p:sp>
          <p:nvSpPr>
            <p:cNvPr id="7199" name="Google Shape;185;p27"/>
            <p:cNvSpPr/>
            <p:nvPr/>
          </p:nvSpPr>
          <p:spPr bwMode="auto">
            <a:xfrm>
              <a:off x="4508863" y="1742675"/>
              <a:ext cx="177525" cy="258325"/>
            </a:xfrm>
            <a:custGeom>
              <a:avLst/>
              <a:gdLst>
                <a:gd name="T0" fmla="*/ 2147483646 w 7101"/>
                <a:gd name="T1" fmla="*/ 0 h 10333"/>
                <a:gd name="T2" fmla="*/ 2147483646 w 7101"/>
                <a:gd name="T3" fmla="*/ 2147483646 h 10333"/>
                <a:gd name="T4" fmla="*/ 2147483646 w 7101"/>
                <a:gd name="T5" fmla="*/ 2147483646 h 10333"/>
                <a:gd name="T6" fmla="*/ 2147483646 w 7101"/>
                <a:gd name="T7" fmla="*/ 0 h 103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17257" tIns="117257" rIns="117257" bIns="117257" anchor="ctr"/>
            <a:lstStyle/>
            <a:p>
              <a:pPr marL="0" marR="0" lvl="0" indent="0" algn="l" defTabSz="117284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1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200" name="Google Shape;186;p27"/>
            <p:cNvSpPr/>
            <p:nvPr/>
          </p:nvSpPr>
          <p:spPr bwMode="auto">
            <a:xfrm>
              <a:off x="4562113" y="1528200"/>
              <a:ext cx="264850" cy="254775"/>
            </a:xfrm>
            <a:custGeom>
              <a:avLst/>
              <a:gdLst>
                <a:gd name="T0" fmla="*/ 2147483646 w 10594"/>
                <a:gd name="T1" fmla="*/ 0 h 10191"/>
                <a:gd name="T2" fmla="*/ 449218750 w 10594"/>
                <a:gd name="T3" fmla="*/ 2147483646 h 10191"/>
                <a:gd name="T4" fmla="*/ 2147483646 w 10594"/>
                <a:gd name="T5" fmla="*/ 2147483646 h 10191"/>
                <a:gd name="T6" fmla="*/ 2147483646 w 10594"/>
                <a:gd name="T7" fmla="*/ 2147483646 h 10191"/>
                <a:gd name="T8" fmla="*/ 2147483646 w 10594"/>
                <a:gd name="T9" fmla="*/ 0 h 10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17257" tIns="117257" rIns="117257" bIns="117257" anchor="ctr"/>
            <a:lstStyle/>
            <a:p>
              <a:pPr marL="0" marR="0" lvl="0" indent="0" algn="l" defTabSz="117284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1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201" name="Google Shape;187;p27"/>
            <p:cNvSpPr/>
            <p:nvPr/>
          </p:nvSpPr>
          <p:spPr bwMode="auto">
            <a:xfrm>
              <a:off x="4583013" y="1551175"/>
              <a:ext cx="244700" cy="231500"/>
            </a:xfrm>
            <a:custGeom>
              <a:avLst/>
              <a:gdLst>
                <a:gd name="T0" fmla="*/ 2147483646 w 9788"/>
                <a:gd name="T1" fmla="*/ 9765625 h 9260"/>
                <a:gd name="T2" fmla="*/ 2147483646 w 9788"/>
                <a:gd name="T3" fmla="*/ 9765625 h 9260"/>
                <a:gd name="T4" fmla="*/ 2147483646 w 9788"/>
                <a:gd name="T5" fmla="*/ 2147483646 h 9260"/>
                <a:gd name="T6" fmla="*/ 2147483646 w 9788"/>
                <a:gd name="T7" fmla="*/ 2147483646 h 9260"/>
                <a:gd name="T8" fmla="*/ 0 w 9788"/>
                <a:gd name="T9" fmla="*/ 2147483646 h 9260"/>
                <a:gd name="T10" fmla="*/ 0 w 9788"/>
                <a:gd name="T11" fmla="*/ 2147483646 h 9260"/>
                <a:gd name="T12" fmla="*/ 2147483646 w 9788"/>
                <a:gd name="T13" fmla="*/ 2147483646 h 9260"/>
                <a:gd name="T14" fmla="*/ 2147483646 w 9788"/>
                <a:gd name="T15" fmla="*/ 2147483646 h 9260"/>
                <a:gd name="T16" fmla="*/ 2147483646 w 9788"/>
                <a:gd name="T17" fmla="*/ 9765625 h 92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17257" tIns="117257" rIns="117257" bIns="117257" anchor="ctr"/>
            <a:lstStyle/>
            <a:p>
              <a:pPr marL="0" marR="0" lvl="0" indent="0" algn="l" defTabSz="117284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1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202" name="Google Shape;188;p27"/>
            <p:cNvSpPr/>
            <p:nvPr/>
          </p:nvSpPr>
          <p:spPr bwMode="auto">
            <a:xfrm>
              <a:off x="4647588" y="1535425"/>
              <a:ext cx="76400" cy="73525"/>
            </a:xfrm>
            <a:custGeom>
              <a:avLst/>
              <a:gdLst>
                <a:gd name="T0" fmla="*/ 2147483646 w 3056"/>
                <a:gd name="T1" fmla="*/ 0 h 2941"/>
                <a:gd name="T2" fmla="*/ 9765625 w 3056"/>
                <a:gd name="T3" fmla="*/ 2147483646 h 2941"/>
                <a:gd name="T4" fmla="*/ 2147483646 w 3056"/>
                <a:gd name="T5" fmla="*/ 2147483646 h 2941"/>
                <a:gd name="T6" fmla="*/ 2147483646 w 3056"/>
                <a:gd name="T7" fmla="*/ 2147483646 h 2941"/>
                <a:gd name="T8" fmla="*/ 2147483646 w 3056"/>
                <a:gd name="T9" fmla="*/ 0 h 29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17257" tIns="117257" rIns="117257" bIns="117257" anchor="ctr"/>
            <a:lstStyle/>
            <a:p>
              <a:pPr marL="0" marR="0" lvl="0" indent="0" algn="l" defTabSz="117284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1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7173" name="Google Shape;189;p27"/>
          <p:cNvGrpSpPr/>
          <p:nvPr/>
        </p:nvGrpSpPr>
        <p:grpSpPr bwMode="auto">
          <a:xfrm>
            <a:off x="948801" y="947037"/>
            <a:ext cx="346128" cy="515120"/>
            <a:chOff x="4508863" y="1528200"/>
            <a:chExt cx="318850" cy="472800"/>
          </a:xfrm>
        </p:grpSpPr>
        <p:sp>
          <p:nvSpPr>
            <p:cNvPr id="7195" name="Google Shape;190;p27"/>
            <p:cNvSpPr/>
            <p:nvPr/>
          </p:nvSpPr>
          <p:spPr bwMode="auto">
            <a:xfrm>
              <a:off x="4508863" y="1742675"/>
              <a:ext cx="177525" cy="258325"/>
            </a:xfrm>
            <a:custGeom>
              <a:avLst/>
              <a:gdLst>
                <a:gd name="T0" fmla="*/ 2147483646 w 7101"/>
                <a:gd name="T1" fmla="*/ 0 h 10333"/>
                <a:gd name="T2" fmla="*/ 2147483646 w 7101"/>
                <a:gd name="T3" fmla="*/ 2147483646 h 10333"/>
                <a:gd name="T4" fmla="*/ 2147483646 w 7101"/>
                <a:gd name="T5" fmla="*/ 2147483646 h 10333"/>
                <a:gd name="T6" fmla="*/ 2147483646 w 7101"/>
                <a:gd name="T7" fmla="*/ 0 h 103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17257" tIns="117257" rIns="117257" bIns="117257" anchor="ctr"/>
            <a:lstStyle/>
            <a:p>
              <a:pPr marL="0" marR="0" lvl="0" indent="0" algn="l" defTabSz="117284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1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1" name="Google Shape;191;p27"/>
            <p:cNvSpPr/>
            <p:nvPr/>
          </p:nvSpPr>
          <p:spPr>
            <a:xfrm>
              <a:off x="4561379" y="1528200"/>
              <a:ext cx="266334" cy="254154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17257" tIns="117257" rIns="117257" bIns="117257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11728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" name="Google Shape;192;p27"/>
            <p:cNvSpPr/>
            <p:nvPr/>
          </p:nvSpPr>
          <p:spPr>
            <a:xfrm>
              <a:off x="4583887" y="1550625"/>
              <a:ext cx="243826" cy="231728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17257" tIns="117257" rIns="117257" bIns="117257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11728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98" name="Google Shape;193;p27"/>
            <p:cNvSpPr/>
            <p:nvPr/>
          </p:nvSpPr>
          <p:spPr bwMode="auto">
            <a:xfrm>
              <a:off x="4647588" y="1535425"/>
              <a:ext cx="76400" cy="73525"/>
            </a:xfrm>
            <a:custGeom>
              <a:avLst/>
              <a:gdLst>
                <a:gd name="T0" fmla="*/ 2147483646 w 3056"/>
                <a:gd name="T1" fmla="*/ 0 h 2941"/>
                <a:gd name="T2" fmla="*/ 9765625 w 3056"/>
                <a:gd name="T3" fmla="*/ 2147483646 h 2941"/>
                <a:gd name="T4" fmla="*/ 2147483646 w 3056"/>
                <a:gd name="T5" fmla="*/ 2147483646 h 2941"/>
                <a:gd name="T6" fmla="*/ 2147483646 w 3056"/>
                <a:gd name="T7" fmla="*/ 2147483646 h 2941"/>
                <a:gd name="T8" fmla="*/ 2147483646 w 3056"/>
                <a:gd name="T9" fmla="*/ 0 h 29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17257" tIns="117257" rIns="117257" bIns="117257" anchor="ctr"/>
            <a:lstStyle/>
            <a:p>
              <a:pPr marL="0" marR="0" lvl="0" indent="0" algn="l" defTabSz="117284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1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7174" name="Google Shape;194;p27"/>
          <p:cNvGrpSpPr/>
          <p:nvPr/>
        </p:nvGrpSpPr>
        <p:grpSpPr bwMode="auto">
          <a:xfrm>
            <a:off x="1443562" y="947037"/>
            <a:ext cx="348164" cy="515120"/>
            <a:chOff x="4508863" y="1528200"/>
            <a:chExt cx="318850" cy="472800"/>
          </a:xfrm>
        </p:grpSpPr>
        <p:sp>
          <p:nvSpPr>
            <p:cNvPr id="7191" name="Google Shape;195;p27"/>
            <p:cNvSpPr/>
            <p:nvPr/>
          </p:nvSpPr>
          <p:spPr bwMode="auto">
            <a:xfrm>
              <a:off x="4508863" y="1742675"/>
              <a:ext cx="177525" cy="258325"/>
            </a:xfrm>
            <a:custGeom>
              <a:avLst/>
              <a:gdLst>
                <a:gd name="T0" fmla="*/ 2147483646 w 7101"/>
                <a:gd name="T1" fmla="*/ 0 h 10333"/>
                <a:gd name="T2" fmla="*/ 2147483646 w 7101"/>
                <a:gd name="T3" fmla="*/ 2147483646 h 10333"/>
                <a:gd name="T4" fmla="*/ 2147483646 w 7101"/>
                <a:gd name="T5" fmla="*/ 2147483646 h 10333"/>
                <a:gd name="T6" fmla="*/ 2147483646 w 7101"/>
                <a:gd name="T7" fmla="*/ 0 h 103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17257" tIns="117257" rIns="117257" bIns="117257" anchor="ctr"/>
            <a:lstStyle/>
            <a:p>
              <a:pPr marL="0" marR="0" lvl="0" indent="0" algn="l" defTabSz="117284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1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192" name="Google Shape;196;p27"/>
            <p:cNvSpPr/>
            <p:nvPr/>
          </p:nvSpPr>
          <p:spPr bwMode="auto">
            <a:xfrm>
              <a:off x="4562113" y="1528200"/>
              <a:ext cx="264850" cy="254775"/>
            </a:xfrm>
            <a:custGeom>
              <a:avLst/>
              <a:gdLst>
                <a:gd name="T0" fmla="*/ 2147483646 w 10594"/>
                <a:gd name="T1" fmla="*/ 0 h 10191"/>
                <a:gd name="T2" fmla="*/ 449218750 w 10594"/>
                <a:gd name="T3" fmla="*/ 2147483646 h 10191"/>
                <a:gd name="T4" fmla="*/ 2147483646 w 10594"/>
                <a:gd name="T5" fmla="*/ 2147483646 h 10191"/>
                <a:gd name="T6" fmla="*/ 2147483646 w 10594"/>
                <a:gd name="T7" fmla="*/ 2147483646 h 10191"/>
                <a:gd name="T8" fmla="*/ 2147483646 w 10594"/>
                <a:gd name="T9" fmla="*/ 0 h 10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17257" tIns="117257" rIns="117257" bIns="117257" anchor="ctr"/>
            <a:lstStyle/>
            <a:p>
              <a:pPr marL="0" marR="0" lvl="0" indent="0" algn="l" defTabSz="117284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1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193" name="Google Shape;197;p27"/>
            <p:cNvSpPr/>
            <p:nvPr/>
          </p:nvSpPr>
          <p:spPr bwMode="auto">
            <a:xfrm>
              <a:off x="4583013" y="1551175"/>
              <a:ext cx="244700" cy="231500"/>
            </a:xfrm>
            <a:custGeom>
              <a:avLst/>
              <a:gdLst>
                <a:gd name="T0" fmla="*/ 2147483646 w 9788"/>
                <a:gd name="T1" fmla="*/ 9765625 h 9260"/>
                <a:gd name="T2" fmla="*/ 2147483646 w 9788"/>
                <a:gd name="T3" fmla="*/ 9765625 h 9260"/>
                <a:gd name="T4" fmla="*/ 2147483646 w 9788"/>
                <a:gd name="T5" fmla="*/ 2147483646 h 9260"/>
                <a:gd name="T6" fmla="*/ 2147483646 w 9788"/>
                <a:gd name="T7" fmla="*/ 2147483646 h 9260"/>
                <a:gd name="T8" fmla="*/ 0 w 9788"/>
                <a:gd name="T9" fmla="*/ 2147483646 h 9260"/>
                <a:gd name="T10" fmla="*/ 0 w 9788"/>
                <a:gd name="T11" fmla="*/ 2147483646 h 9260"/>
                <a:gd name="T12" fmla="*/ 2147483646 w 9788"/>
                <a:gd name="T13" fmla="*/ 2147483646 h 9260"/>
                <a:gd name="T14" fmla="*/ 2147483646 w 9788"/>
                <a:gd name="T15" fmla="*/ 2147483646 h 9260"/>
                <a:gd name="T16" fmla="*/ 2147483646 w 9788"/>
                <a:gd name="T17" fmla="*/ 9765625 h 92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17257" tIns="117257" rIns="117257" bIns="117257" anchor="ctr"/>
            <a:lstStyle/>
            <a:p>
              <a:pPr marL="0" marR="0" lvl="0" indent="0" algn="l" defTabSz="117284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1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194" name="Google Shape;198;p27"/>
            <p:cNvSpPr/>
            <p:nvPr/>
          </p:nvSpPr>
          <p:spPr bwMode="auto">
            <a:xfrm>
              <a:off x="4647588" y="1535425"/>
              <a:ext cx="76400" cy="73525"/>
            </a:xfrm>
            <a:custGeom>
              <a:avLst/>
              <a:gdLst>
                <a:gd name="T0" fmla="*/ 2147483646 w 3056"/>
                <a:gd name="T1" fmla="*/ 0 h 2941"/>
                <a:gd name="T2" fmla="*/ 9765625 w 3056"/>
                <a:gd name="T3" fmla="*/ 2147483646 h 2941"/>
                <a:gd name="T4" fmla="*/ 2147483646 w 3056"/>
                <a:gd name="T5" fmla="*/ 2147483646 h 2941"/>
                <a:gd name="T6" fmla="*/ 2147483646 w 3056"/>
                <a:gd name="T7" fmla="*/ 2147483646 h 2941"/>
                <a:gd name="T8" fmla="*/ 2147483646 w 3056"/>
                <a:gd name="T9" fmla="*/ 0 h 29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17257" tIns="117257" rIns="117257" bIns="117257" anchor="ctr"/>
            <a:lstStyle/>
            <a:p>
              <a:pPr marL="0" marR="0" lvl="0" indent="0" algn="l" defTabSz="117284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1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7175" name="Google Shape;184;p27"/>
          <p:cNvGrpSpPr/>
          <p:nvPr/>
        </p:nvGrpSpPr>
        <p:grpSpPr bwMode="auto">
          <a:xfrm>
            <a:off x="13539743" y="820803"/>
            <a:ext cx="348166" cy="515120"/>
            <a:chOff x="4508863" y="1528200"/>
            <a:chExt cx="318850" cy="472800"/>
          </a:xfrm>
        </p:grpSpPr>
        <p:sp>
          <p:nvSpPr>
            <p:cNvPr id="7187" name="Google Shape;185;p27"/>
            <p:cNvSpPr/>
            <p:nvPr/>
          </p:nvSpPr>
          <p:spPr bwMode="auto">
            <a:xfrm>
              <a:off x="4508863" y="1742675"/>
              <a:ext cx="177525" cy="258325"/>
            </a:xfrm>
            <a:custGeom>
              <a:avLst/>
              <a:gdLst>
                <a:gd name="T0" fmla="*/ 2147483646 w 7101"/>
                <a:gd name="T1" fmla="*/ 0 h 10333"/>
                <a:gd name="T2" fmla="*/ 2147483646 w 7101"/>
                <a:gd name="T3" fmla="*/ 2147483646 h 10333"/>
                <a:gd name="T4" fmla="*/ 2147483646 w 7101"/>
                <a:gd name="T5" fmla="*/ 2147483646 h 10333"/>
                <a:gd name="T6" fmla="*/ 2147483646 w 7101"/>
                <a:gd name="T7" fmla="*/ 0 h 103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17257" tIns="117257" rIns="117257" bIns="117257" anchor="ctr"/>
            <a:lstStyle/>
            <a:p>
              <a:pPr marL="0" marR="0" lvl="0" indent="0" algn="l" defTabSz="117284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1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188" name="Google Shape;186;p27"/>
            <p:cNvSpPr/>
            <p:nvPr/>
          </p:nvSpPr>
          <p:spPr bwMode="auto">
            <a:xfrm>
              <a:off x="4562113" y="1528200"/>
              <a:ext cx="264850" cy="254775"/>
            </a:xfrm>
            <a:custGeom>
              <a:avLst/>
              <a:gdLst>
                <a:gd name="T0" fmla="*/ 2147483646 w 10594"/>
                <a:gd name="T1" fmla="*/ 0 h 10191"/>
                <a:gd name="T2" fmla="*/ 449218750 w 10594"/>
                <a:gd name="T3" fmla="*/ 2147483646 h 10191"/>
                <a:gd name="T4" fmla="*/ 2147483646 w 10594"/>
                <a:gd name="T5" fmla="*/ 2147483646 h 10191"/>
                <a:gd name="T6" fmla="*/ 2147483646 w 10594"/>
                <a:gd name="T7" fmla="*/ 2147483646 h 10191"/>
                <a:gd name="T8" fmla="*/ 2147483646 w 10594"/>
                <a:gd name="T9" fmla="*/ 0 h 10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17257" tIns="117257" rIns="117257" bIns="117257" anchor="ctr"/>
            <a:lstStyle/>
            <a:p>
              <a:pPr marL="0" marR="0" lvl="0" indent="0" algn="l" defTabSz="117284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1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189" name="Google Shape;187;p27"/>
            <p:cNvSpPr/>
            <p:nvPr/>
          </p:nvSpPr>
          <p:spPr bwMode="auto">
            <a:xfrm>
              <a:off x="4583013" y="1551175"/>
              <a:ext cx="244700" cy="231500"/>
            </a:xfrm>
            <a:custGeom>
              <a:avLst/>
              <a:gdLst>
                <a:gd name="T0" fmla="*/ 2147483646 w 9788"/>
                <a:gd name="T1" fmla="*/ 9765625 h 9260"/>
                <a:gd name="T2" fmla="*/ 2147483646 w 9788"/>
                <a:gd name="T3" fmla="*/ 9765625 h 9260"/>
                <a:gd name="T4" fmla="*/ 2147483646 w 9788"/>
                <a:gd name="T5" fmla="*/ 2147483646 h 9260"/>
                <a:gd name="T6" fmla="*/ 2147483646 w 9788"/>
                <a:gd name="T7" fmla="*/ 2147483646 h 9260"/>
                <a:gd name="T8" fmla="*/ 0 w 9788"/>
                <a:gd name="T9" fmla="*/ 2147483646 h 9260"/>
                <a:gd name="T10" fmla="*/ 0 w 9788"/>
                <a:gd name="T11" fmla="*/ 2147483646 h 9260"/>
                <a:gd name="T12" fmla="*/ 2147483646 w 9788"/>
                <a:gd name="T13" fmla="*/ 2147483646 h 9260"/>
                <a:gd name="T14" fmla="*/ 2147483646 w 9788"/>
                <a:gd name="T15" fmla="*/ 2147483646 h 9260"/>
                <a:gd name="T16" fmla="*/ 2147483646 w 9788"/>
                <a:gd name="T17" fmla="*/ 9765625 h 92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17257" tIns="117257" rIns="117257" bIns="117257" anchor="ctr"/>
            <a:lstStyle/>
            <a:p>
              <a:pPr marL="0" marR="0" lvl="0" indent="0" algn="l" defTabSz="117284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1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190" name="Google Shape;188;p27"/>
            <p:cNvSpPr/>
            <p:nvPr/>
          </p:nvSpPr>
          <p:spPr bwMode="auto">
            <a:xfrm>
              <a:off x="4647588" y="1535425"/>
              <a:ext cx="76400" cy="73525"/>
            </a:xfrm>
            <a:custGeom>
              <a:avLst/>
              <a:gdLst>
                <a:gd name="T0" fmla="*/ 2147483646 w 3056"/>
                <a:gd name="T1" fmla="*/ 0 h 2941"/>
                <a:gd name="T2" fmla="*/ 9765625 w 3056"/>
                <a:gd name="T3" fmla="*/ 2147483646 h 2941"/>
                <a:gd name="T4" fmla="*/ 2147483646 w 3056"/>
                <a:gd name="T5" fmla="*/ 2147483646 h 2941"/>
                <a:gd name="T6" fmla="*/ 2147483646 w 3056"/>
                <a:gd name="T7" fmla="*/ 2147483646 h 2941"/>
                <a:gd name="T8" fmla="*/ 2147483646 w 3056"/>
                <a:gd name="T9" fmla="*/ 0 h 29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17257" tIns="117257" rIns="117257" bIns="117257" anchor="ctr"/>
            <a:lstStyle/>
            <a:p>
              <a:pPr marL="0" marR="0" lvl="0" indent="0" algn="l" defTabSz="117284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1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7176" name="Google Shape;189;p27"/>
          <p:cNvGrpSpPr/>
          <p:nvPr/>
        </p:nvGrpSpPr>
        <p:grpSpPr bwMode="auto">
          <a:xfrm>
            <a:off x="14026360" y="926678"/>
            <a:ext cx="346128" cy="515120"/>
            <a:chOff x="4508863" y="1528200"/>
            <a:chExt cx="318850" cy="472800"/>
          </a:xfrm>
        </p:grpSpPr>
        <p:sp>
          <p:nvSpPr>
            <p:cNvPr id="7183" name="Google Shape;190;p27"/>
            <p:cNvSpPr/>
            <p:nvPr/>
          </p:nvSpPr>
          <p:spPr bwMode="auto">
            <a:xfrm>
              <a:off x="4508863" y="1742675"/>
              <a:ext cx="177525" cy="258325"/>
            </a:xfrm>
            <a:custGeom>
              <a:avLst/>
              <a:gdLst>
                <a:gd name="T0" fmla="*/ 2147483646 w 7101"/>
                <a:gd name="T1" fmla="*/ 0 h 10333"/>
                <a:gd name="T2" fmla="*/ 2147483646 w 7101"/>
                <a:gd name="T3" fmla="*/ 2147483646 h 10333"/>
                <a:gd name="T4" fmla="*/ 2147483646 w 7101"/>
                <a:gd name="T5" fmla="*/ 2147483646 h 10333"/>
                <a:gd name="T6" fmla="*/ 2147483646 w 7101"/>
                <a:gd name="T7" fmla="*/ 0 h 103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17257" tIns="117257" rIns="117257" bIns="117257" anchor="ctr"/>
            <a:lstStyle/>
            <a:p>
              <a:pPr marL="0" marR="0" lvl="0" indent="0" algn="l" defTabSz="117284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1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6" name="Google Shape;191;p27"/>
            <p:cNvSpPr/>
            <p:nvPr/>
          </p:nvSpPr>
          <p:spPr>
            <a:xfrm>
              <a:off x="4561379" y="1528200"/>
              <a:ext cx="266334" cy="254154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17257" tIns="117257" rIns="117257" bIns="117257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11728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" name="Google Shape;192;p27"/>
            <p:cNvSpPr/>
            <p:nvPr/>
          </p:nvSpPr>
          <p:spPr>
            <a:xfrm>
              <a:off x="4583887" y="1550625"/>
              <a:ext cx="243826" cy="231728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17257" tIns="117257" rIns="117257" bIns="117257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11728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86" name="Google Shape;193;p27"/>
            <p:cNvSpPr/>
            <p:nvPr/>
          </p:nvSpPr>
          <p:spPr bwMode="auto">
            <a:xfrm>
              <a:off x="4647588" y="1535425"/>
              <a:ext cx="76400" cy="73525"/>
            </a:xfrm>
            <a:custGeom>
              <a:avLst/>
              <a:gdLst>
                <a:gd name="T0" fmla="*/ 2147483646 w 3056"/>
                <a:gd name="T1" fmla="*/ 0 h 2941"/>
                <a:gd name="T2" fmla="*/ 9765625 w 3056"/>
                <a:gd name="T3" fmla="*/ 2147483646 h 2941"/>
                <a:gd name="T4" fmla="*/ 2147483646 w 3056"/>
                <a:gd name="T5" fmla="*/ 2147483646 h 2941"/>
                <a:gd name="T6" fmla="*/ 2147483646 w 3056"/>
                <a:gd name="T7" fmla="*/ 2147483646 h 2941"/>
                <a:gd name="T8" fmla="*/ 2147483646 w 3056"/>
                <a:gd name="T9" fmla="*/ 0 h 29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17257" tIns="117257" rIns="117257" bIns="117257" anchor="ctr"/>
            <a:lstStyle/>
            <a:p>
              <a:pPr marL="0" marR="0" lvl="0" indent="0" algn="l" defTabSz="117284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1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7177" name="Google Shape;194;p27"/>
          <p:cNvGrpSpPr/>
          <p:nvPr/>
        </p:nvGrpSpPr>
        <p:grpSpPr bwMode="auto">
          <a:xfrm>
            <a:off x="14521119" y="926678"/>
            <a:ext cx="348166" cy="515120"/>
            <a:chOff x="4508863" y="1528200"/>
            <a:chExt cx="318850" cy="472800"/>
          </a:xfrm>
        </p:grpSpPr>
        <p:sp>
          <p:nvSpPr>
            <p:cNvPr id="7179" name="Google Shape;195;p27"/>
            <p:cNvSpPr/>
            <p:nvPr/>
          </p:nvSpPr>
          <p:spPr bwMode="auto">
            <a:xfrm>
              <a:off x="4508863" y="1742675"/>
              <a:ext cx="177525" cy="258325"/>
            </a:xfrm>
            <a:custGeom>
              <a:avLst/>
              <a:gdLst>
                <a:gd name="T0" fmla="*/ 2147483646 w 7101"/>
                <a:gd name="T1" fmla="*/ 0 h 10333"/>
                <a:gd name="T2" fmla="*/ 2147483646 w 7101"/>
                <a:gd name="T3" fmla="*/ 2147483646 h 10333"/>
                <a:gd name="T4" fmla="*/ 2147483646 w 7101"/>
                <a:gd name="T5" fmla="*/ 2147483646 h 10333"/>
                <a:gd name="T6" fmla="*/ 2147483646 w 7101"/>
                <a:gd name="T7" fmla="*/ 0 h 103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17257" tIns="117257" rIns="117257" bIns="117257" anchor="ctr"/>
            <a:lstStyle/>
            <a:p>
              <a:pPr marL="0" marR="0" lvl="0" indent="0" algn="l" defTabSz="117284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1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180" name="Google Shape;196;p27"/>
            <p:cNvSpPr/>
            <p:nvPr/>
          </p:nvSpPr>
          <p:spPr bwMode="auto">
            <a:xfrm>
              <a:off x="4562113" y="1528200"/>
              <a:ext cx="264850" cy="254775"/>
            </a:xfrm>
            <a:custGeom>
              <a:avLst/>
              <a:gdLst>
                <a:gd name="T0" fmla="*/ 2147483646 w 10594"/>
                <a:gd name="T1" fmla="*/ 0 h 10191"/>
                <a:gd name="T2" fmla="*/ 449218750 w 10594"/>
                <a:gd name="T3" fmla="*/ 2147483646 h 10191"/>
                <a:gd name="T4" fmla="*/ 2147483646 w 10594"/>
                <a:gd name="T5" fmla="*/ 2147483646 h 10191"/>
                <a:gd name="T6" fmla="*/ 2147483646 w 10594"/>
                <a:gd name="T7" fmla="*/ 2147483646 h 10191"/>
                <a:gd name="T8" fmla="*/ 2147483646 w 10594"/>
                <a:gd name="T9" fmla="*/ 0 h 10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17257" tIns="117257" rIns="117257" bIns="117257" anchor="ctr"/>
            <a:lstStyle/>
            <a:p>
              <a:pPr marL="0" marR="0" lvl="0" indent="0" algn="l" defTabSz="117284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1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181" name="Google Shape;197;p27"/>
            <p:cNvSpPr/>
            <p:nvPr/>
          </p:nvSpPr>
          <p:spPr bwMode="auto">
            <a:xfrm>
              <a:off x="4583013" y="1551175"/>
              <a:ext cx="244700" cy="231500"/>
            </a:xfrm>
            <a:custGeom>
              <a:avLst/>
              <a:gdLst>
                <a:gd name="T0" fmla="*/ 2147483646 w 9788"/>
                <a:gd name="T1" fmla="*/ 9765625 h 9260"/>
                <a:gd name="T2" fmla="*/ 2147483646 w 9788"/>
                <a:gd name="T3" fmla="*/ 9765625 h 9260"/>
                <a:gd name="T4" fmla="*/ 2147483646 w 9788"/>
                <a:gd name="T5" fmla="*/ 2147483646 h 9260"/>
                <a:gd name="T6" fmla="*/ 2147483646 w 9788"/>
                <a:gd name="T7" fmla="*/ 2147483646 h 9260"/>
                <a:gd name="T8" fmla="*/ 0 w 9788"/>
                <a:gd name="T9" fmla="*/ 2147483646 h 9260"/>
                <a:gd name="T10" fmla="*/ 0 w 9788"/>
                <a:gd name="T11" fmla="*/ 2147483646 h 9260"/>
                <a:gd name="T12" fmla="*/ 2147483646 w 9788"/>
                <a:gd name="T13" fmla="*/ 2147483646 h 9260"/>
                <a:gd name="T14" fmla="*/ 2147483646 w 9788"/>
                <a:gd name="T15" fmla="*/ 2147483646 h 9260"/>
                <a:gd name="T16" fmla="*/ 2147483646 w 9788"/>
                <a:gd name="T17" fmla="*/ 9765625 h 92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17257" tIns="117257" rIns="117257" bIns="117257" anchor="ctr"/>
            <a:lstStyle/>
            <a:p>
              <a:pPr marL="0" marR="0" lvl="0" indent="0" algn="l" defTabSz="117284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1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182" name="Google Shape;198;p27"/>
            <p:cNvSpPr/>
            <p:nvPr/>
          </p:nvSpPr>
          <p:spPr bwMode="auto">
            <a:xfrm>
              <a:off x="4647588" y="1535425"/>
              <a:ext cx="76400" cy="73525"/>
            </a:xfrm>
            <a:custGeom>
              <a:avLst/>
              <a:gdLst>
                <a:gd name="T0" fmla="*/ 2147483646 w 3056"/>
                <a:gd name="T1" fmla="*/ 0 h 2941"/>
                <a:gd name="T2" fmla="*/ 9765625 w 3056"/>
                <a:gd name="T3" fmla="*/ 2147483646 h 2941"/>
                <a:gd name="T4" fmla="*/ 2147483646 w 3056"/>
                <a:gd name="T5" fmla="*/ 2147483646 h 2941"/>
                <a:gd name="T6" fmla="*/ 2147483646 w 3056"/>
                <a:gd name="T7" fmla="*/ 2147483646 h 2941"/>
                <a:gd name="T8" fmla="*/ 2147483646 w 3056"/>
                <a:gd name="T9" fmla="*/ 0 h 29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17257" tIns="117257" rIns="117257" bIns="117257" anchor="ctr"/>
            <a:lstStyle/>
            <a:p>
              <a:pPr marL="0" marR="0" lvl="0" indent="0" algn="l" defTabSz="117284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1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7178" name="TextBox 43"/>
          <p:cNvSpPr txBox="1">
            <a:spLocks noChangeArrowheads="1"/>
          </p:cNvSpPr>
          <p:nvPr/>
        </p:nvSpPr>
        <p:spPr bwMode="auto">
          <a:xfrm>
            <a:off x="90604" y="1893462"/>
            <a:ext cx="15323323" cy="204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1728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3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 MỪNG CÁC CON </a:t>
            </a:r>
          </a:p>
          <a:p>
            <a:pPr marL="0" marR="0" lvl="0" indent="0" algn="ctr" defTabSz="11728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3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 VỚI TIẾT HỌC TIẾNG VIỆT</a:t>
            </a:r>
          </a:p>
        </p:txBody>
      </p:sp>
    </p:spTree>
    <p:extLst>
      <p:ext uri="{BB962C8B-B14F-4D97-AF65-F5344CB8AC3E}">
        <p14:creationId xmlns:p14="http://schemas.microsoft.com/office/powerpoint/2010/main" val="6054670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2"/>
            <a:ext cx="15636875" cy="2784924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3385986" y="862457"/>
            <a:ext cx="11339502" cy="2858606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518169" y="792930"/>
            <a:ext cx="2867817" cy="4250667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3385986" y="862457"/>
            <a:ext cx="11339502" cy="2858606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2165546" y="876559"/>
            <a:ext cx="2587414" cy="271694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42" tIns="59671" rIns="119342" bIns="59671" rtlCol="0" anchor="ctr"/>
          <a:lstStyle/>
          <a:p>
            <a:pPr algn="ctr"/>
            <a:endParaRPr lang="en-US"/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2622510" y="1187840"/>
            <a:ext cx="1673489" cy="2113954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ctr"/>
            <a:r>
              <a:rPr lang="en-US" altLang="zh-CN" sz="6300" b="1" dirty="0" err="1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altLang="zh-CN" sz="6300" b="1" dirty="0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/>
            <a:r>
              <a:rPr lang="en-US" altLang="zh-CN" sz="6300" b="1" dirty="0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26</a:t>
            </a:r>
            <a:endParaRPr lang="zh-CN" altLang="en-US" sz="6300" b="1" dirty="0">
              <a:solidFill>
                <a:schemeClr val="bg1"/>
              </a:solidFill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518169" y="4893824"/>
            <a:ext cx="14798351" cy="2613498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00206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Luyện </a:t>
            </a:r>
            <a:r>
              <a:rPr lang="en-US" altLang="zh-CN" sz="5400" dirty="0" smtClean="0">
                <a:solidFill>
                  <a:srgbClr val="00206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tập</a:t>
            </a:r>
          </a:p>
          <a:p>
            <a:pPr algn="ctr"/>
            <a:r>
              <a:rPr lang="en-US" altLang="zh-CN" sz="5400" dirty="0" smtClean="0">
                <a:solidFill>
                  <a:srgbClr val="00206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Mở rộng vốn từ về gia đình, từ ngữ chỉ đặc điểm; </a:t>
            </a:r>
          </a:p>
          <a:p>
            <a:pPr algn="ctr"/>
            <a:r>
              <a:rPr lang="en-US" altLang="zh-CN" sz="5400" dirty="0" smtClean="0">
                <a:solidFill>
                  <a:srgbClr val="00206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Câu nêu đặc điểm</a:t>
            </a:r>
            <a:endParaRPr lang="zh-CN" altLang="en-US" sz="5400" dirty="0">
              <a:solidFill>
                <a:srgbClr val="00206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3850"/>
            <a:ext cx="15636875" cy="1006052"/>
          </a:xfrm>
          <a:prstGeom prst="rect">
            <a:avLst/>
          </a:prstGeom>
        </p:spPr>
      </p:pic>
      <p:sp>
        <p:nvSpPr>
          <p:cNvPr id="19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4894499" y="1785264"/>
            <a:ext cx="11103147" cy="1043837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r>
              <a:rPr lang="en-US" altLang="zh-CN" sz="60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Em</a:t>
            </a:r>
            <a:r>
              <a:rPr lang="en-US" altLang="zh-CN" sz="60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0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mang</a:t>
            </a:r>
            <a:r>
              <a:rPr lang="en-US" altLang="zh-CN" sz="60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0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về</a:t>
            </a:r>
            <a:r>
              <a:rPr lang="en-US" altLang="zh-CN" sz="60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0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</a:t>
            </a:r>
            <a:r>
              <a:rPr lang="en-US" altLang="zh-CN" sz="60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0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thương</a:t>
            </a:r>
            <a:endParaRPr lang="zh-CN" altLang="en-US" sz="60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970128" y="2273064"/>
            <a:ext cx="11279332" cy="4552490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marL="742950" indent="-742950" algn="just">
              <a:lnSpc>
                <a:spcPct val="200000"/>
              </a:lnSpc>
              <a:buAutoNum type="alphaLcPeriod"/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 marL="742950" indent="-742950" algn="just">
              <a:lnSpc>
                <a:spcPct val="200000"/>
              </a:lnSpc>
              <a:buAutoNum type="alphaLcPeriod"/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 marL="742950" indent="-742950" algn="just">
              <a:lnSpc>
                <a:spcPct val="200000"/>
              </a:lnSpc>
              <a:buAutoNum type="alphaLcPeriod"/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gái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 marL="742950" indent="-742950" algn="just">
              <a:lnSpc>
                <a:spcPct val="200000"/>
              </a:lnSpc>
              <a:buAutoNum type="alphaLcPeriod"/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gái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-20332" y="421161"/>
            <a:ext cx="1636643" cy="1451402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1746186" y="844565"/>
            <a:ext cx="822960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25759" y="722257"/>
            <a:ext cx="12424732" cy="882192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 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phù hợp 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 vuông.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13364990" y="1756571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1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8992692" y="3370106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2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5011758" y="3433177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3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7876846" y="5293068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4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639231" y="3200244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790485" y="2583532"/>
            <a:ext cx="731520" cy="73152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670288" y="2662862"/>
            <a:ext cx="894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790485" y="3666108"/>
            <a:ext cx="731520" cy="73152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688949" y="3764099"/>
            <a:ext cx="902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818437" y="4817223"/>
            <a:ext cx="731520" cy="73152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847528" y="4859231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dì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790485" y="5917021"/>
            <a:ext cx="731520" cy="73152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763593" y="5940368"/>
            <a:ext cx="636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2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3839" y="570841"/>
            <a:ext cx="802672" cy="1368970"/>
          </a:xfrm>
          <a:prstGeom prst="rect">
            <a:avLst/>
          </a:prstGeom>
        </p:spPr>
      </p:pic>
      <p:pic>
        <p:nvPicPr>
          <p:cNvPr id="33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151" y="1346410"/>
            <a:ext cx="648134" cy="10982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125" y="3745438"/>
            <a:ext cx="6739520" cy="5049257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69" grpId="0" animBg="1"/>
      <p:bldP spid="91" grpId="0" animBg="1"/>
      <p:bldP spid="92" grpId="0" animBg="1"/>
      <p:bldP spid="93" grpId="0" animBg="1"/>
      <p:bldP spid="94" grpId="0" animBg="1"/>
      <p:bldP spid="21" grpId="0" animBg="1"/>
      <p:bldP spid="22" grpId="0"/>
      <p:bldP spid="23" grpId="0" animBg="1"/>
      <p:bldP spid="24" grpId="0"/>
      <p:bldP spid="28" grpId="0" animBg="1"/>
      <p:bldP spid="29" grpId="0"/>
      <p:bldP spid="30" grpId="0" animBg="1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47136" y="1784632"/>
            <a:ext cx="10853201" cy="6768481"/>
          </a:xfrm>
          <a:prstGeom prst="rect">
            <a:avLst/>
          </a:prstGeom>
          <a:noFill/>
        </p:spPr>
        <p:txBody>
          <a:bodyPr wrap="square" lIns="119342" tIns="59671" rIns="119342" bIns="59671" numCol="2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ngủ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 cháu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ngồi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Căn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vắng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vẻ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Khu vườn lặng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im.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200000"/>
              </a:lnSpc>
            </a:pP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bưởi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cau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Lẫn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quạt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nằm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mát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vòng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Quang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Huy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876323"/>
            <a:ext cx="15636875" cy="135358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8" name="Oval 17"/>
          <p:cNvSpPr/>
          <p:nvPr/>
        </p:nvSpPr>
        <p:spPr>
          <a:xfrm>
            <a:off x="603186" y="578584"/>
            <a:ext cx="822960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53446" y="446314"/>
            <a:ext cx="12424732" cy="1043775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các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 ngữ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chỉ đặc điểm trong đoạn thơ dưới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đây: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9" b="4391"/>
          <a:stretch/>
        </p:blipFill>
        <p:spPr>
          <a:xfrm>
            <a:off x="11500337" y="3186991"/>
            <a:ext cx="3931942" cy="2696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Straight Connector 6"/>
          <p:cNvCxnSpPr>
            <a:cxnSpLocks/>
          </p:cNvCxnSpPr>
          <p:nvPr/>
        </p:nvCxnSpPr>
        <p:spPr>
          <a:xfrm>
            <a:off x="2488207" y="4982547"/>
            <a:ext cx="15799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558286" y="4926564"/>
            <a:ext cx="8229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984131" y="6040556"/>
            <a:ext cx="10058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516839" y="6756519"/>
            <a:ext cx="7195210" cy="2327121"/>
            <a:chOff x="516840" y="6756519"/>
            <a:chExt cx="6020551" cy="2327121"/>
          </a:xfrm>
        </p:grpSpPr>
        <p:sp>
          <p:nvSpPr>
            <p:cNvPr id="8" name="Rounded Rectangle 7"/>
            <p:cNvSpPr/>
            <p:nvPr/>
          </p:nvSpPr>
          <p:spPr>
            <a:xfrm>
              <a:off x="2425959" y="6756519"/>
              <a:ext cx="4044219" cy="1119803"/>
            </a:xfrm>
            <a:prstGeom prst="wedgeRoundRectCallout">
              <a:avLst>
                <a:gd name="adj1" fmla="val -36473"/>
                <a:gd name="adj2" fmla="val 70827"/>
                <a:gd name="adj3" fmla="val 16667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639515" y="6999816"/>
              <a:ext cx="3897876" cy="715089"/>
            </a:xfrm>
            <a:prstGeom prst="wedgeRoundRectCallout">
              <a:avLst>
                <a:gd name="adj1" fmla="val -45552"/>
                <a:gd name="adj2" fmla="val 94228"/>
                <a:gd name="adj3" fmla="val 16667"/>
              </a:avLst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600" b="1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Đặt</a:t>
              </a:r>
              <a:r>
                <a:rPr lang="en-US" sz="36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36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36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từ</a:t>
              </a:r>
              <a:r>
                <a:rPr lang="en-US" sz="36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“</a:t>
              </a:r>
              <a:r>
                <a:rPr lang="en-US" sz="3600" b="1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thơm</a:t>
              </a:r>
              <a:r>
                <a:rPr lang="en-US" sz="36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”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F9D28B9-63A5-4AC1-8A49-0FCDFAD7C9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2109" b="97764" l="0" r="53514">
                          <a14:foregroundMark x1="22045" y1="66134" x2="21725" y2="70288"/>
                          <a14:foregroundMark x1="36102" y1="58786" x2="36102" y2="645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228" r="47031"/>
            <a:stretch/>
          </p:blipFill>
          <p:spPr>
            <a:xfrm>
              <a:off x="516840" y="7004285"/>
              <a:ext cx="1649531" cy="20793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838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Oval 11"/>
          <p:cNvSpPr/>
          <p:nvPr/>
        </p:nvSpPr>
        <p:spPr>
          <a:xfrm>
            <a:off x="466140" y="728860"/>
            <a:ext cx="731520" cy="7315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66241" y="710105"/>
            <a:ext cx="14370634" cy="166194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 hợp từ ngữ 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cột 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với từ ngữ ở cột B để tạo câu nêu đặc điểm. Chọn viết 2 câu vào vở. 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ạn Hà"/>
          <p:cNvSpPr/>
          <p:nvPr/>
        </p:nvSpPr>
        <p:spPr>
          <a:xfrm>
            <a:off x="2324865" y="3453574"/>
            <a:ext cx="5047411" cy="10331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Bố em"/>
          <p:cNvSpPr/>
          <p:nvPr/>
        </p:nvSpPr>
        <p:spPr>
          <a:xfrm>
            <a:off x="2343915" y="4856435"/>
            <a:ext cx="5047411" cy="10331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tóc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rường em"/>
          <p:cNvSpPr/>
          <p:nvPr/>
        </p:nvSpPr>
        <p:spPr>
          <a:xfrm>
            <a:off x="2317431" y="6366429"/>
            <a:ext cx="5047411" cy="10331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9731693" y="3453574"/>
            <a:ext cx="3275161" cy="1031697"/>
          </a:xfrm>
          <a:prstGeom prst="roundRect">
            <a:avLst/>
          </a:prstGeom>
          <a:solidFill>
            <a:srgbClr val="9DF347"/>
          </a:solidFill>
          <a:ln>
            <a:solidFill>
              <a:srgbClr val="9DF34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mượt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9731693" y="6395457"/>
            <a:ext cx="3275161" cy="1031697"/>
          </a:xfrm>
          <a:prstGeom prst="roundRect">
            <a:avLst/>
          </a:prstGeom>
          <a:solidFill>
            <a:srgbClr val="9DF347"/>
          </a:solidFill>
          <a:ln>
            <a:solidFill>
              <a:srgbClr val="9DF34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đen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láy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28" name="Straight Connector 27"/>
          <p:cNvCxnSpPr>
            <a:stCxn id="15" idx="3"/>
            <a:endCxn id="26" idx="1"/>
          </p:cNvCxnSpPr>
          <p:nvPr/>
        </p:nvCxnSpPr>
        <p:spPr>
          <a:xfrm>
            <a:off x="7372276" y="3970136"/>
            <a:ext cx="2359417" cy="294117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2" idx="3"/>
            <a:endCxn id="25" idx="1"/>
          </p:cNvCxnSpPr>
          <p:nvPr/>
        </p:nvCxnSpPr>
        <p:spPr>
          <a:xfrm flipV="1">
            <a:off x="7391326" y="3969423"/>
            <a:ext cx="2340367" cy="140357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3" idx="3"/>
            <a:endCxn id="34" idx="1"/>
          </p:cNvCxnSpPr>
          <p:nvPr/>
        </p:nvCxnSpPr>
        <p:spPr>
          <a:xfrm flipV="1">
            <a:off x="7364842" y="5372290"/>
            <a:ext cx="2366851" cy="151070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413797" y="2815634"/>
            <a:ext cx="571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912008" y="2815634"/>
            <a:ext cx="531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9731693" y="4856441"/>
            <a:ext cx="3275161" cy="1031698"/>
            <a:chOff x="7193797" y="3531510"/>
            <a:chExt cx="3372579" cy="823307"/>
          </a:xfrm>
        </p:grpSpPr>
        <p:sp>
          <p:nvSpPr>
            <p:cNvPr id="34" name="Rounded Rectangle 33"/>
            <p:cNvSpPr/>
            <p:nvPr/>
          </p:nvSpPr>
          <p:spPr>
            <a:xfrm>
              <a:off x="7193797" y="3531510"/>
              <a:ext cx="3372579" cy="823307"/>
            </a:xfrm>
            <a:prstGeom prst="roundRect">
              <a:avLst/>
            </a:prstGeom>
            <a:solidFill>
              <a:srgbClr val="9DF347"/>
            </a:solidFill>
            <a:ln>
              <a:solidFill>
                <a:srgbClr val="9DF347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230191" y="3684649"/>
              <a:ext cx="1880459" cy="515780"/>
            </a:xfrm>
            <a:prstGeom prst="rect">
              <a:avLst/>
            </a:prstGeom>
            <a:noFill/>
            <a:ln>
              <a:solidFill>
                <a:srgbClr val="9DF347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36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trầm</a:t>
              </a:r>
              <a:r>
                <a:rPr lang="en-US" sz="36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ấm</a:t>
              </a:r>
              <a:r>
                <a:rPr lang="en-US" sz="36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6962" y="1581895"/>
            <a:ext cx="1904360" cy="246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0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5" grpId="0" animBg="1"/>
      <p:bldP spid="22" grpId="0" animBg="1"/>
      <p:bldP spid="23" grpId="0" animBg="1"/>
      <p:bldP spid="25" grpId="0" animBg="1"/>
      <p:bldP spid="26" grpId="0" animBg="1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222" y="2544316"/>
            <a:ext cx="2712285" cy="218275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0" y="6567713"/>
            <a:ext cx="3003177" cy="2668365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252" y="570840"/>
            <a:ext cx="1708259" cy="29134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6560" y="6778721"/>
            <a:ext cx="1427143" cy="221756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34171" y="1977977"/>
            <a:ext cx="11566798" cy="87711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 một câu nêu đặc điểm về một người thân mà em yêu quý.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TextBox1" descr="ppt/media/image23.wmf"/>
          <p:cNvPicPr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154" y="3033032"/>
            <a:ext cx="11126861" cy="486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2" y="1911343"/>
            <a:ext cx="3673732" cy="3264163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97" y="447706"/>
            <a:ext cx="2089683" cy="3540797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0842" y="3342211"/>
            <a:ext cx="3265991" cy="5823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560037" y="3803911"/>
            <a:ext cx="9789907" cy="2113954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1470</TotalTime>
  <Words>236</Words>
  <Application>Microsoft Office PowerPoint</Application>
  <PresentationFormat>Custom</PresentationFormat>
  <Paragraphs>50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Microsoft YaHei</vt:lpstr>
      <vt:lpstr>Arial</vt:lpstr>
      <vt:lpstr>Arial Rounded MT Bold</vt:lpstr>
      <vt:lpstr>Arial-Rounded</vt:lpstr>
      <vt:lpstr>Calibri</vt:lpstr>
      <vt:lpstr>Calibri Light</vt:lpstr>
      <vt:lpstr>等线</vt:lpstr>
      <vt:lpstr>iCiel Crocante</vt:lpstr>
      <vt:lpstr>Times New Roman</vt:lpstr>
      <vt:lpstr>思源黑体 CN Bold</vt:lpstr>
      <vt:lpstr>Office Theme</vt:lpstr>
      <vt:lpstr>1_Office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HP</cp:lastModifiedBy>
  <cp:revision>396</cp:revision>
  <dcterms:created xsi:type="dcterms:W3CDTF">2021-06-15T15:52:51Z</dcterms:created>
  <dcterms:modified xsi:type="dcterms:W3CDTF">2022-02-22T10:10:16Z</dcterms:modified>
</cp:coreProperties>
</file>