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3"/>
  </p:notesMasterIdLst>
  <p:sldIdLst>
    <p:sldId id="286" r:id="rId3"/>
    <p:sldId id="256" r:id="rId4"/>
    <p:sldId id="283" r:id="rId5"/>
    <p:sldId id="289" r:id="rId6"/>
    <p:sldId id="290" r:id="rId7"/>
    <p:sldId id="291" r:id="rId8"/>
    <p:sldId id="288" r:id="rId9"/>
    <p:sldId id="292" r:id="rId10"/>
    <p:sldId id="287"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9" d="100"/>
          <a:sy n="69" d="100"/>
        </p:scale>
        <p:origin x="38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12/1/2021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12/1/2021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4.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control" Target="../activeX/activeX4.xml"/><Relationship Id="rId4" Type="http://schemas.openxmlformats.org/officeDocument/2006/relationships/control" Target="../activeX/activeX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439997" y="2697182"/>
            <a:ext cx="7562614" cy="3921421"/>
          </a:xfrm>
          <a:prstGeom prst="rect">
            <a:avLst/>
          </a:prstGeom>
        </p:spPr>
      </p:pic>
      <p:sp>
        <p:nvSpPr>
          <p:cNvPr id="9" name="TextBox 8">
            <a:extLst>
              <a:ext uri="{FF2B5EF4-FFF2-40B4-BE49-F238E27FC236}">
                <a16:creationId xmlns:a16="http://schemas.microsoft.com/office/drawing/2014/main" id="{71BA69CD-87B6-434A-BBC6-4B07AB72125E}"/>
              </a:ext>
            </a:extLst>
          </p:cNvPr>
          <p:cNvSpPr txBox="1"/>
          <p:nvPr/>
        </p:nvSpPr>
        <p:spPr>
          <a:xfrm>
            <a:off x="1701555" y="388858"/>
            <a:ext cx="9039497" cy="23083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sz="4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Chào mừng các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đến với tiết học Tiếng Việt.</a:t>
            </a:r>
            <a:endParaRPr kumimoji="0" lang="vi-VN" sz="4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50230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2424909" y="2205976"/>
            <a:ext cx="7633146" cy="1862048"/>
          </a:xfrm>
          <a:prstGeom prst="rect">
            <a:avLst/>
          </a:prstGeom>
          <a:noFill/>
        </p:spPr>
        <p:txBody>
          <a:bodyPr wrap="square" rtlCol="0">
            <a:spAutoFit/>
          </a:bodyPr>
          <a:lstStyle/>
          <a:p>
            <a:pPr algn="ctr">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2665805" cy="267822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7" name="文本框 22">
            <a:extLst>
              <a:ext uri="{FF2B5EF4-FFF2-40B4-BE49-F238E27FC236}">
                <a16:creationId xmlns:a16="http://schemas.microsoft.com/office/drawing/2014/main" id="{8E852256-A333-49D6-ADCD-2215C66790B1}"/>
              </a:ext>
            </a:extLst>
          </p:cNvPr>
          <p:cNvSpPr txBox="1"/>
          <p:nvPr/>
        </p:nvSpPr>
        <p:spPr>
          <a:xfrm>
            <a:off x="4056497" y="237855"/>
            <a:ext cx="4693017" cy="1107996"/>
          </a:xfrm>
          <a:prstGeom prst="rect">
            <a:avLst/>
          </a:prstGeom>
          <a:noFill/>
        </p:spPr>
        <p:txBody>
          <a:bodyPr wrap="square" rtlCol="0">
            <a:spAutoFit/>
          </a:bodyPr>
          <a:lstStyle/>
          <a:p>
            <a:r>
              <a:rPr lang="en-US" altLang="zh-CN" sz="6600" dirty="0" smtClean="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Luyện tập</a:t>
            </a:r>
          </a:p>
        </p:txBody>
      </p:sp>
      <p:sp>
        <p:nvSpPr>
          <p:cNvPr id="24" name="TextBox 23">
            <a:extLst>
              <a:ext uri="{FF2B5EF4-FFF2-40B4-BE49-F238E27FC236}">
                <a16:creationId xmlns:a16="http://schemas.microsoft.com/office/drawing/2014/main" id="{14B26D2C-1BC9-4238-BC4C-795267AEDD6F}"/>
              </a:ext>
            </a:extLst>
          </p:cNvPr>
          <p:cNvSpPr txBox="1"/>
          <p:nvPr/>
        </p:nvSpPr>
        <p:spPr>
          <a:xfrm>
            <a:off x="1621084" y="1745520"/>
            <a:ext cx="8682735" cy="2585323"/>
          </a:xfrm>
          <a:prstGeom prst="rect">
            <a:avLst/>
          </a:prstGeom>
          <a:noFill/>
        </p:spPr>
        <p:txBody>
          <a:bodyPr wrap="square" rtlCol="0">
            <a:spAutoFit/>
          </a:bodyPr>
          <a:lstStyle/>
          <a:p>
            <a:pPr algn="ctr">
              <a:lnSpc>
                <a:spcPct val="150000"/>
              </a:lnSpc>
            </a:pPr>
            <a:r>
              <a:rPr lang="en-US" sz="5400" b="1" dirty="0" smtClean="0">
                <a:solidFill>
                  <a:srgbClr val="002060"/>
                </a:solidFill>
                <a:latin typeface="Arial-Rounded" pitchFamily="34" charset="0"/>
                <a:ea typeface="Arial-Rounded" pitchFamily="34" charset="0"/>
                <a:cs typeface="Arial-Rounded" pitchFamily="34" charset="0"/>
              </a:rPr>
              <a:t>Viết đoạn văn </a:t>
            </a:r>
          </a:p>
          <a:p>
            <a:pPr algn="ctr">
              <a:lnSpc>
                <a:spcPct val="150000"/>
              </a:lnSpc>
            </a:pPr>
            <a:r>
              <a:rPr lang="en-US" sz="5400" b="1" dirty="0">
                <a:solidFill>
                  <a:srgbClr val="002060"/>
                </a:solidFill>
                <a:latin typeface="Arial-Rounded" pitchFamily="34" charset="0"/>
                <a:ea typeface="Arial-Rounded" pitchFamily="34" charset="0"/>
                <a:cs typeface="Arial-Rounded" pitchFamily="34" charset="0"/>
              </a:rPr>
              <a:t>t</a:t>
            </a:r>
            <a:r>
              <a:rPr lang="en-US" sz="5400" b="1" dirty="0" smtClean="0">
                <a:solidFill>
                  <a:srgbClr val="002060"/>
                </a:solidFill>
                <a:latin typeface="Arial-Rounded" pitchFamily="34" charset="0"/>
                <a:ea typeface="Arial-Rounded" pitchFamily="34" charset="0"/>
                <a:cs typeface="Arial-Rounded" pitchFamily="34" charset="0"/>
              </a:rPr>
              <a:t>ả</a:t>
            </a:r>
            <a:r>
              <a:rPr lang="en-US" sz="5400" b="1" dirty="0" smtClean="0">
                <a:solidFill>
                  <a:srgbClr val="002060"/>
                </a:solidFill>
                <a:latin typeface="Arial-Rounded" pitchFamily="34" charset="0"/>
                <a:ea typeface="Arial-Rounded" pitchFamily="34" charset="0"/>
                <a:cs typeface="Arial-Rounded" pitchFamily="34" charset="0"/>
              </a:rPr>
              <a:t> </a:t>
            </a:r>
            <a:r>
              <a:rPr lang="en-US" sz="5400" b="1" dirty="0" smtClean="0">
                <a:solidFill>
                  <a:srgbClr val="002060"/>
                </a:solidFill>
                <a:latin typeface="Arial-Rounded" pitchFamily="34" charset="0"/>
                <a:ea typeface="Arial-Rounded" pitchFamily="34" charset="0"/>
                <a:cs typeface="Arial-Rounded" pitchFamily="34" charset="0"/>
              </a:rPr>
              <a:t>đồ chơi</a:t>
            </a:r>
            <a:endParaRPr lang="en-US" sz="54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9803581" cy="1015663"/>
            <a:chOff x="238537" y="232458"/>
            <a:chExt cx="9803581" cy="1015663"/>
          </a:xfrm>
        </p:grpSpPr>
        <p:sp>
          <p:nvSpPr>
            <p:cNvPr id="13" name="TextBox 12"/>
            <p:cNvSpPr txBox="1"/>
            <p:nvPr/>
          </p:nvSpPr>
          <p:spPr>
            <a:xfrm>
              <a:off x="722280" y="232458"/>
              <a:ext cx="9319838" cy="1015663"/>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2800" b="1" dirty="0" smtClean="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28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1</a:t>
              </a:r>
              <a:endParaRPr lang="en-US" sz="3200" b="1" dirty="0">
                <a:latin typeface="Times New Roman" panose="02020603050405020304" pitchFamily="18" charset="0"/>
                <a:cs typeface="Times New Roman" panose="02020603050405020304" pitchFamily="18" charset="0"/>
              </a:endParaRPr>
            </a:p>
          </p:txBody>
        </p:sp>
      </p:grpSp>
      <p:sp>
        <p:nvSpPr>
          <p:cNvPr id="2" name="AutoShape 2" descr="data:image/png;base64,%20iVBORw0KGgoAAAANSUhEUgAAAJoAAACACAYAAADzsnDqAAAAAXNSR0IArs4c6QAAAARnQU1BAACxjwv8YQUAAAAJcEhZcwAADsMAAA7DAcdvqGQAAItqSURBVHhe7P0HnCTpfd8Hf6uqc849PTnP7O5sznd7uIiLyARwAEgQIEESoCiKtmnpla0AU3plUaZoizaTSIgAARIgkY8AD7icb/f2NofZnZxDT3dP51RV3e1/D5b+WPy8ekXgDjjYxH8/vb07obrqeX7PL1Q99RQ/qZ/Uj6KUW+8/qZ/U/1VPD8TiPSeUPk/ETDiDaiB4IjrX6uy6qB54qnzrR77v+gnQflI79c1w2Nt7n3tvOKHsUwL246bPM5qx2rq27X7/lit6o6Z5P/GLH/6DG7d+/PuunwDt73mdfSQ2GB5yHHQG7KfKftuplC00Xg5EPNOtXlJ2L9cqXdiaZk3Xy3d+9Zf/6dlbv/Z910+A9ve0XnpnfE//sHpbo8P9UCEQOpK0hHs2/N3cMLuYqXYwl/NjVW0kcy76A/W8Uczf9+o//9i5W7/+fdcPCjT1UpxIaL+zX/VVNWcIjKK8SrSMVTZeuUj2o1C49bM/qR+jeune2GD3bstdjR7fB3Pu4ImtUIf/nDLGYiPG5FYX0VIdZ0bHV8kKkznQShXcZq2oms37/udv/saPhtGeCuLvv9N5l6fXtavl8gzXHK5dNadmbamWltpqYK0ZLa1VXdGqlTVnxbyZTlUWzGx99tnvsvprUL+1mZ/UW1BPEHf3f9zxgGPQ+jPJQOiu1fhA8KX6blaMTmY2woxWi4SX0hxPL9OR3savmagOF77tFC2zvlm2ut5+7Mo3rt3a3Pddf2egnX675XjHWOijxY74wytqd++6pUfLWf3kFA8Oa4tG0yRkreBT8sTVNN5KqhRU9PVQyzJJdmtSXy1fzpwrP3foUil1a5M/qR9Rvf7exKHEmOeD+Q7fowuhwf7XLcO8mBslVwjQlW2ye2mavcUtdmcX6d7YwuZzYTg9mA4bWi7Pmt16uul1PHTk6a/kb23y+66/E9BO3xPYFzwY+N3lzl13PKsc5XJpkC3FT0V3U6prBJwmxVyTaLiG01YlHqozFlhhwN+iSy8QKqwTzC+se7Y3/rq5Xnhu9lz2zJ1nWbi1+Z/UD6l+G5z3/0z83Z5d/l9eCQ687VpsiC9vHaGph9DmTU5m5tg9v8TB+jzRcRWSDZobdepxH0rdglIuoHu8nFO1Lzz60ld/9tZmf6D6uwBNufGxxO/mTh78B//D2kcoGh0CrgYJLY8jYxCu5vFXyqhVsAat2Lr8qONDhPs0ilaoVZbw2Gvyc4uM5K6RyK9sBTIbL7CSf3z1WvGFEz8B3A+lXro90dt1zP7xaqfnE3OJ0d5v1Y9yrTiCutnkyHqSvZuz7M0vMbq+SnO3jdYRjdrzTZSal0bAhnurQiubJz/Q3Zo1m//wgdOP/f6tTf9A9V8F2pdBe9unB5/5fPwdd/7Tpz/M7dF19qTm2bMwS7Bao6HVGS0XCahNqvEo7mOHcL/zXtRogJRZZSGXYbJU4pWUQacnTcxc5o7G6yQyK5lYZvP58lz5zy88kX/2g1l+YFr+Sf3n9fqH4sejQ85/lOzs/Knr4V32LyaPC2jcdM4UuGfjGhOrq+QmGlisDSbObGE+4MA2qlD/oxJ23KS8EbYqGhmXh1w43HJhfeDRJ/+Xp25t/gcq7db7f7EEaGrjgfDPvqKO9790PYFx7q/56NxFPrJ4nj3NDBthKzW3xsS+QSL7BrDU80SE0XwOlYAxTbxeJbhUpbWyTTLr4dVKLzesPVTCYZfdZ98d8JnHB3oJPWpj4zMrxk/82xsrdfZnOx507gn8263Broe+aTtpeTJ1Asecwn0zU7xjdZrblyaxu2p8+ZCfkN6kt903XRaJak5SMw4uuft4IdbP5IEwCxNuXrINKmfU0S8tXP/K7K3P+IHqvwq0/0lYLz3q+IjW7x96KjVIbfYGQ7k5TlhM7I2G6HmUG729xO68g44TRyhmM1RqCo5EkKZ5HWtjhtBMjcHL1/EsrxIqirksxZlqxjmvDeLpsASsNuNkf5yRX+m21wevlua+C41bH/+T+jvW74D9N36m8xd9+7z/bHVg7NBnSqckTQ4zMF3mp689z1gxw2Lvbhn4WZJeuDQY5c4bORKpslghD68X+/lO525ePdpL83iDvYcuEwsusrEywHI9/PLmtb/8gc+hteu/CrTfgNYne5yRDn/1Tnefally7OFG2UWPTae7M0qHAC12xwmU8TG8sRiO/l5U08DidKIoYi7t81hS4t0W1qjEckzIyBqfW8VRapCs+Xi91U8mGlN8ocZQ0F8/NrG7ZX1Xs7X4p2vmT87D/R3r02B7+GO9n/QccP/GtY5dfV/InWBttZcHVtf44NXn2be2xJWuUT4TPcgpfQtvbouIamVkLk3KGuFboUM8NTRK/UiTRN8q4741QtoGy5k4hdkxyORr/2bO8/WvMNm69ZHfd/1Xgdauj3r9M656ydzlXxruGnf5LvhPYOvoZeS2PTj2jeE+vJd6dz8VTaXidaP6AijVOjajhaoVaS3VqSxs8J0hD4FmWUbSPN3i27prZYyMyozWw2uWbkKdWsDvrN/eFbV1vjc0kP3s1MbirV34Sf0X6neGh+3vfa/9U9qe4KdfjR8If3X7JPnCCD9dnuaRubP0ba6hmxovRwa4oXh4KDMrX1snmi4x5+jisb7budo5RDBe5IC2iWdDJ72Q4MzGfs5kjmLdajKwdq0asvOnj+Uvm7c+9vuuvxPQPrNerNaul1/ZpVTyh/Y0j7uOHnQ3Om5ntE/SykivGMYOynYvtoCJYa2TwUlWsVAuN9FyCrZLU9huLMiBWclFfQwtZpkePIjh8HL/9CuEkgU2mkFeU4doxrzWqFffF7Lk9/183Fj8jzeqc7d24yf1t6otlw89avlUczT+6dMdB8J/tn4Mt2OA94YU3r51heDKAnpBXIgBy/4AhtPFnetT2MU3vxoc44vD97Lm6WaoWqR/O49jwQ2rIUzR1ny+g3Y8u23xHLtas+u2oPq5r65O/nCB1q7z0PzMYuPCP333YUd478FjumXI1qtsgsNFzR7CZrPhc5dwWfPULU1KVpUlo8H5NSjPJInPzxDIFnE1FGKZKt/sO8WrtjjvTV1iz+pNQmEbJVc3r2d9LNi89HRWEwlX9cA/8NZqoSlj8oWf+Lb/rHZA9snEp4yx+L98OX4w9PnlE/QHnDzQW+O4z8S1tIa6JNkqb6AIPDxNk5j4anepzIvR3Xx25CHy0v5HtpYZKmRwlZrEagWUJkQbLRStwVhukYPFm9jc+nqtZ/uzX51c/eED7W/q3/3ev762UO/Z53clxkMl8VouN01XhLoAq9xU0A0Va7OJKqa/uLnCudkC17e9FOoqo8kUw6sbWIwmVx1hrpRa3F1dxxF24I862aWm0B1xrikDnBf/1hvX4zG1dnK3v1wemWlc/klI+F61Pdkjvxj5ZXV37F88Ezge/vOtE3R7Cjw6OMVEoEDL9KKtF3DOrqLm66gyuB11k2VniOfC+7kanMAvfXVP9irHHReJGUl8hTyu4AZbdjfBqpVNu4uDW7OEPVk2W47kq6UDf3Jm9cyPDmi/8b99tfrQr/wLa8jpfk+wLrootGu3ONE1CwXDiVa100qW2X5lga1XFtFm89Tydi4HR1gPxImWtolspyi63dQ1hSOFBWx2K/ZClqBNKPxgH2pnmKmMldNpH/641T3gLx7r9Olly7Rx6ezfc7BNiyfb81POX7ZMhP/F476T4W9uHySi6fyD3ifZ556koVlpqCGUVAPHjUVauSoV1SmJcj8vhA7gUbyMlLOEG6fRO8/gOJLDFIuvbJVouXUqBHHqLtI2B4dyk9g8DeYb/mceP9v19SVeEL77wer7Blq73vvL/zjrdzs7sLsmbGZLsW6v41UdYvztaNkC+bNzpJ+/hDq7jn/bJF6p0lA0XopPcNOXwFmpEFIr7DFSdKW30JJp7NUKragHY18viZ4iXZ5pzi9buLDdhS3qcI0J2A4FKkVj2rzYlvFbu/L3qv6yu9sZvaP1Kecu/7/8bvhk+C/Tp/AJyB62f4fQ1mU8eR1rVujOL0Cr+7BcFHub03mmY4Inu09ysFCiL7/BpajGt3pmOdeTxUiE2C0WJ7BawmEzKNc9VLUOCmqLQ8U5WhqtYkn9t7+Z/sOrt3bjB6ofCGhf+4P/tfAL/+RfXtA1a7TlCuyxF7ZURzGD2rKytJihdXaWUnmRcRaJVYqEglt02BdwFipkGz6h5ShZrx9/LkWHULbFa6XmsmNG3VQP99NwzdFpe5EB9yqzqQSvZHtxR5yu0WDx6FFfrRSZNi7/ffRs/+wd3p9zT/j+9YsdB0P/ceNe3DJ4D9UvMZ+c5qV6js6GDc+ZMlpBFMLwYJnaIFm382cj93FCJPTB1Ws8p3k43d2Hphl05BN0ZSN0lWzouTBVh495e4IVe79IbYl92Tk0VxV3rfn530vPTd/ajR+ofiCgtes//fa/yX34V3/pvGHz9Vl0bbdt/TqqjJ6ZZIPIZpq6I0dQS6OLNygdKbO8a5ZMcV5idVYYzk412M3U2G5cHR6h8xKqMFqzI0jtWARVv4ljfR5vOondrLBpdvL89pDIqMs94isc2+0plUdnzb9Xnu38e6MPevf7futs14GO/7BxPy0cPOx7lfHUVR7fVFj0VxnzWvBONdAv1nEtC0NtVzntHmAycYD3rc1JiLSzbAvTgYWRio+ucpSOnPRFSVKmLcSSNsCrvnGqLZU7167RqSzjsDSVq+ZI5oup80+Icfrhnkf7L9Xnf+d38nd/9Jd1iuaHwiszODe3mal6seUq2PUNgpUlrIbBxm4LX3dZeV5vsOAI0Rse4g63gT3m54y9C8fiMj1zM1hHezD6FJTnrlBc1Pl6Rmc+ladTtbBJjFe2hwl34RoN5I/1Oitlbd78e+HZXnt39IHofs9vXerZN/o7mw+T1+OcCp7lVwa/Ta+6QVyp0UmNA2IoAinRuhWF4JpBvabyzcHbyXkSeOtlkn4XoYEykUQSW1jatWuFoV5RmtAGia41CtUwmzXZ9tp57t68gOYxuNno46/69kSaH770l+svPF66tUvfd70hoLXrnp/5xZ5gy/iZrsWbimVmgQt5P0t1N/lankZZodSKksbP9tIAkVIfnsgY/o5h+pMbHHr9PBdnS8y1fBzJzAhNK+TF16VeWWYzbOVzoQbPz7U4Xm0x0V1hsprgtVyvgE1z7fJnj03YiqW7F5uXvvL/YrA9d2dwomO/8/dnhif2/076IRbrfRxwT/PzA39FLD9PQ2+xL9hgn8ekJ1rH6zOw5hWcGRfzHb3izY6xL1+iu5klcWQK3/7LVLpSWBKbdPet4OyZJxNIU3I7SK+PEJAg9475F/H7c8xoMb40dBv2O/KWB2JXv/Gtb13duLVb33ept95/4LK4PZGg3YlHr9JamqFLOGay1OCs5xBznn2kxPwbSS97Ki7u9gzwdlwkbsxy7bV1rs03iNebXAkMse4OY15ZpvLMCnpJwdVqcqBs8q6gwm19BX5m7AqP9JymrNv548UTPB0+FfYf6vyX43fbf/rWrvy/rl58yDvae8z5/10bHD3wu9l7mC6M02Fb510drxAqpPndyz38hxknVwsWtAUVi7Sbc0+TwP1V9MM1Ug+OYjqc3JFLMi6eK+bK4/aUcQa2cQe3SUqQmBYbk9KcLG8MUM7GGcouEiBDxWHhCe8QyjGTD/uf0+/aeKl2a7d+oHrDjPaeT338/YV0667GCxcILV0mtrpG2eVBG9vDoOMmvWNnCXSu0zm+hBrNkDNnxKjO4YnVySsOSTkB5pwxMbY58RtrKFYT/z4Znfua7Ou0cHdEYThqSs4sMBirsC5sOZUd5UY1SqxHcY150gc+Zavf/N2lxhuaXfDjVi/f3TkWG3f8u+yu4ff8h/KDXCoexNGq8N7uF3i/7wW+/kIff1jpYTKQpcer479ipXLRhbLqwN7dwDzqpjhwhJdWYthMF/ZWg2rag6sUoFvV6dDKeOx16pIu66qKmhymuNHJxOoVEtqa+LUI3xyd4P2HLtF34eIT1W+tf+73U+i3du/7rjcMtP/xp3zvXyuuHfvuZZXeLTH6WobOep20O0axqdE4uI7RsyGeYJOUkcTwFAn0bTPenya4XadjRsFs2ZkeiHK0YwOHWzzHR604+hv4kxpGXeVLWzrfvqEwKOl0Ip7lej7ESrWf6/Uowz2VQK8ru/9DamXuMyut/1dcrnruYVdH14jrt0vj3e/7382HOV/cj2FauSf6Gr/Y/y1CpS02MkFaTR13I88RW5PImkblpgPblJeGeDXr3SHSlr08sZQgb3qINMRKN0JsFXrZ3O5jrZhgq9nNpu5nteyiUB6kUIixd/0CcQlyr1n7WTjaybtsL5E7k/zNg6f112/t3g9Ubxho/3rvZiSQu37vtWDcvpLrZ6+yhS+bYzFpsKkMYobLlO3L1CsGbq1Bn13FnZVfnA+gLsewbruYcfip7Itw8t5NXF3CfKYiPg3WXjKY9Dv4D9a6JCsntaUufqonSSiR5/XNXgFunKlagPHhRrwv2Nr/Mb86+x9nyvPf27P/Z9Zn/f7A3nu9/2NppOvnP6Pcy3PZYxgND+PuK/za0DcYVeapz2iMR6ociWXY46lzyNkgapgoFXAJa9UNK40T3XwzfQBzysG96TQ9png3q45dEd/ccLJohtlYjeFcj6EXe7jeHKVQd3Jq+TVCWo7nLcNwzM3tlbOF1euZf/9ny80f2J+16w17tNd+b+6vbGcXvvj+6HmmR4KsGWEsrW3i2VWJ4AaNUotWHZFLO/3VIO7ZOJbX97Pxini41T28Iv7smbAEhagd25goZIeF1J812HxM3oXRmi2FcFkMr2Yy6NFpVkweTlzj0YFnsTQKLOv9/F7lEQp3v3NfZE/w31+53f72W7v2/7j6Rh+BO37G9o+LAz2f/JL1bp5InqLZCBBV1vnU0LfZ771GIamyXdBIzerESyanJL13dol03ifq8J4aWn8Gx1CLTWuI81Nu3re5waOFRcbtc+zuuMou2yvsLj7HvdrTvDf119y1fAnHgo2yAHRwY4pgXVhACKFsdeO111Cq+narZmzd2sUfuN4w0N67RC6zwmfi21ulcCLLNUmYTUxcZpF5ReNmtYutlcPMTd7Lt158J0+evp/L04fZqvejK15cioVBid4rWRvLRojSikpTDK5P0+jqVdnrqfDrXRr/dn+TXzmUwlWoYUvV+NjIqzzS9Qp2V4O8/xC/u3UbcwP79keOx/79tYd9D97avR96/c7jTfurz31++LlzfxVptVrWW1/+vuupU7HBA+8I/Q/Zkd5f/wvLna5vrN9BvenB31rn10a/yj3+10lvWfn2ssLFESvXdAsz39VIf8VD8a/9VOc07GMt1HcVsD2gC9DsWAoqu8wC5/1F/mh4mb8+sMrV/jU2NbEy5gLO2hxrao5Zh53bls/ykZnHCfkKZFUPK7YIimoIWbRaIkI/8Pmzv6nv677O/1J9fdwb3v/OwPPf6Hl4ovx5G78qI2W54ON/2PsJjP4Ed8pI6cnkyGtNid9NOpNVuoTuPTJy7NtOUrqT/5DoZ/wjBT5S/jz138zhF2B5HhE56GhiL9swUjJKZ1rUZGhoPSLB+6tMWfr5nY1PMq2cYmk6zb7QFL8Wfpmx1dPXtq9kf33vtytP3trFv1MJUJQzf/WumN3c7nAYmR1bYRVWtloN+VveDXm1v+hqz7yxYqnbWjnt6N0Wb/edhureVJvOzVp5Y9HVulKwNlqbuX7HyuHDT60oivL/t6OeOxke799v+5/yw50/9VnLXZbvZu4kW4vR7Z7hV0Qu393xDFq5yrXTAf5ku0HgsJUTFSehJ1rYF134xAsH/A2Uu3I47q1juDp4Jv8w3/n2SX5pY4nfjc3xev8Ub+sucmfBgfOcF0+phrqlcqXnPlatUX7u5T9jyFwkF/fwDfMIZ0+O8uGTFzh47fT6yrPJE3eeq63c2t0fqN6wR2vXI5qudg9Y3r8R7+1dvRzmztJ1rHUd3VDIqHEClRL35J5hb+MSEX+SZipFfTDD9GietF5mT1GhUrVxOerhrkM3UYwN/HcraHGV2iUovKSw+YrKbLbB2kk7r9Zq+C1Bhsb8jIS2uTJbZj4dZbWaYENGY2+nEev2Fff/ow5l8fZrtYWvCIZu7ep/Vi/f9i5vT77ca417Dn7yE513Bwu//fZQbfNRt1r+kIXiww6t9ICD6oNWrfqghfqDTowHLYrxIA3tQYk5D4rfecDSzD8asKX3eykfPvvK8p0vvDxzh3d2877u+cqp1kzuyNarfzT4D9/ZE/zn/+yI8e8/O1X6jd/4jf/sOu2Nu/vHOg46fjM/GH//Z5T71SczJ8hUw4x4Zvnk4GO8J/4cVmElvSoQL2kELXZJiDq7whaC0h7VglWioAPrhg3FW8dxDHQtwOvpQxQXOmRw1/gL8ck1q4DQ2mTCpzBubBNY26YqPi2z+24864vizc6iBBq81BriuRNHede+0+xNXlo2V6qP5ZLKd76wUXtDN4C/KUD7WDeOjoT746meePdLU0NMFFPEbWnG0ss0imUude/B1qxgq2XI2aysWzXWD9T5RrzIX1VL+CX5uMwQFxNe7jgwhVfoHVMl/2UbqSdVNudU0pUmzWMuof4GF9dNupoxemJOws1LjFuXSBbszFZ7yTQizLaEDbr1+IC7eDDSLfIeiF3906X8zhSXVwl1fTwUPf7rNte9gXz2/Vav88NXLZaPeCLWD57a13xQVZTDhm4MtHD1RbyVPqej2Wez1vvcllafzWL22e1K38K8ta9Wc/Wtp8z+rmjJsbWY5MbVbZ742iLbl7adI2s2X8eGpdO6UZtQktytbXFSv7p9YP2ZP+m+reGqFWtU5mu1+uwvHTziGNL/VXqg5z3/UX0b38rcRsP0sctzmV8d+hqPxF9CNYqSLmXHLeBPNBmNQGi9hVeaKKqreJICtLKGM5wn+A4do0tFhj3fnDtEMxniisPBlLuK0pTE36rQHShxwFkikiqRkTBVHL0dbWmJ3clr4IMve4/Re5/Ju1N/lc0/u/7P05fNz7x9spBpt90bqTcFaP99f8Jidds/EO5sDcx5wlzP9NApDdTVyhIv5pmOjlGPjeLdnMNGCcuAQWbcwnNFnUvbSAzvYMBMMOdxcnjXIkHvPK11O4UvKWyXHFQcGp6QScceC+VSnT2mxp6+Bl4tLQeQp9OaZ09gnap0yHSpm41WFzfqUTpiZizhKZ3wVVrqL61HLJ+Kjtzmmtj9y/i6fr4ZjH7AHfTdFe3tGFsOeWO+wQH7UJdVXS9HSOdVUoUE0VB7KoSIp6GjimRXTBNVc/LXT7bQzSAvvFaUTnVy5pzKN5+u0ZW0cLc9wsz4A7wcPCZBpYOsMqxaXdGQN5Xe1byRPWXfaOwbxjl2W6xvl7tT/zXloOeB/9S6nW9sHSNi0Tnpep1/OP4N7gqcE2avYrZVV2miqS1MsRotl0lAPFX1sgXFtOGqCl3L7/nvr8GJKobFI4FsN09dPUBn3sJZzU3abdJszqK1VnF6agy47NhrLbayLtaiR6gXykxsXsKqqTzjHmfsWJXE5Oup1XOVX3twyUjf6uY3VG8K0O7beKjp6N40gnreNxLbTFyI91pXlyLsM1Zw6Caz1iDePbvoXjvHiHsFy0Sd57waL4rqtyoqGYmbXYyyLVLbPZ6hzzGN1a6giE2qLDWJNS30hlSsikHQbHLkUJP4UFn2viwms70cQ2vn3M9+/xpWtcZaLchyrZOl7QBH9JQzemHpdqWoHl/fe+K9yVMPn5wcPhG9sfekfS3RQ69aINeqykDoIFdooig2/HZTAG2SiCflM4VJmwI0TT6noaCaTp4/02R42IYqYjI5rXFlEjYLbu5zBWgJQ/zeHR/hu4NHeb1vD5MDHfRMJOl2LODNp62hVrPP1Wic0Ar63U3dHJpW3bxc66fXX+Nh8Zef7P+OMNokDUPA0Wq78JZ0krRFu6sEcwI1AZ2d7dm2e1RwxA3sxyVtnqohllEMfIynNg+gXe1h/+Yal2X02X0BOuQ4OoTtu9UQ/U4PFkdUBlCYzUYvC2qAveuXCdhq3FTipIeDHLHPavVs/fXPLZlvaNbG39SbArT23TGfmctdfed663xMS9/r3ueLvTg/wh2FKUk3Na57h2iMjOBePYstkWZpn5PvVApMbZREKjwyCo/gF2AEi01qHXA4IT7NnsMZs6But/BsNbAFxcfVTMJ7NBwSBIymJKKWieQLAUdLwNCUhiqwP7pOhy2PfUVn4LUkw5PTYqqzFuedodiV2454vtB3D98MjnOpo4dZVwh3Jo2jVWdmawuXt0XUukVBmHYokcLtygir6DQlfUmvokl0ymzZefa1BiePOkkmm0xPm9icoyQPvpti3z6eHruDa+EBYo46TSd0ec/zcPdjxDoWMHfJMXS6sEWs8n0sls0K1asVguU0b+ud5f1jF+mwb6I3BNwtAY0cVzuttWEm/xVik//J1/QtB9mtFs7BJq5DBuruOnV7HU2zs2bu5unLh7l/ScVf2sawOmXguhkixKAyjN/op14fJsc4RdcoWc3LFcXFro1FGXTLmHWNp117ODiesQXTGd+Hleh3PruVf0OXn9r1pgDtb+rzJT31iT7t0fxwf//UtQ7uLk0JkBRe6DmO4XHRVbuGe4/KUsTN5TUXRjaGvTWMVttDeGmNd1TyTCp+xnanCaoLYk5b+HpkF0U2ipL0Co0W7hENa6IqwGq0v7zTCe1xr7R7xKZib1gYmNlg6OUZbuc6nccLNB/yUH+bQi3eYqHkZ9MQ9qq3sLjdLLk6ifZ0Uly8QDBkJeIscu1mlTuOlBGjL/6o/SHy0lvYNI3JSReXp3VOHQryua9kWV5oEt33AGeP/yyXuvYx7wySkET9C4kst7nzvM27xKhNp25ozLt6ec65R7zoIMtdUSy9Elw8FQZyW4TWhD1zooMOJ1bxSu1bFWkJwNTvgav5N6CTrxk1RcDaxDcibRCpCstJOhdTssUwfz59P8WrA/RJSk177XiDVrrsWXptFdmvEiG7LhLa3qaKzS9gjafZShU4MLNMf2uFSsvO454J9uzdom9roz+z2Hj8T1OlN5Q42/WmAu2pAfGqhxO/+qy2J+C6qHNH9aaMsCBfG7oTh118VsBDTthtPTWEsnWQPn0PQ/UBBstORjOrPCBpqFD2sJHwMNGxKJ1cRAsKmw1aacSaVARSKk3cHdLx4lfUNgCkFOkMVdKYsemk8JqV+gUda7dG6n5hraO91LsSmA0fHot0gD0mHifOTNEhJNVi2+mW1GbFd/VpsrmsMJnB/HSWvm6DiIBAkc+zyqcqIus21cvjzyi4pfNiPguPP18jqHgxj72T8+FxSXYOWvUKd4UNfiqYY9Rdx4OXmrKHWnOItDHBfG2Y5XqCKdXHVX8X60NhEt0VQmae3JxGeQGaNRVHWEWTwdUSKtths/YfAUhTRpdFmNcRk+/ZGjQb0g5C6+vGKH8y9zDn1vrYY1nFFZ0h0LXAYNdVRrsvMNrxOqPxiwx3XEJx3sTvu8mw/xpps4T7UoG7k9fRLE2eceymftTBvcr5prqQfTK3rn3tC+miOOk3Vm8a0B4fxh7vCv9z5Wj8/s/N7OeumXkmrKss1EK8MrSXPRPiMpwRaqUYrpKTHsVJv3ivHlOnW+J7QDqp2pTGrVt5utqFJaEy5N9AaYgXcxg42iNYpLQpEmHztQRYDRmZ4qmEZSw4RYKsFJ+1YFRg+fAuiej3cDF0B3njEM7GiMjKfonze3DbAjjEr1yRfVisGFgtGkZJpPLaS2xuLDDU26ScLGNziA/rr4pcijRZBGjyx9A9/MXjZe69N8Dqco1zl016ggmWTr5fmCy+ExjaEzXf3yHba+VF3k0MCS4tOVajDXRbiD6nHLdVJSrbrNe8XGv0kBNm2XNwA3uwTLMg7D0j3nRLGMet7sh5WzGb8leb1drsrbUHmCrBRDFpSYLfFl/1pcV7OZfp4P6uS9w3/DwH+15jQv7d23mdYHxOBseqMOU6VvcmyWaWlLopSbbAX00d5LbzSfZa5lhX/fxl4k7ecfImg5fPX1y8XPnkA1cyPz4erV3valuPWOCTtgHn6JlSP+G1Brv0DWy1Jltuoe9D2+wNXJNks0gicJ1DXRfpD03SFb1JKDovfixDNV6hEa6xpWqcrnajWm3sDqSwC7MhnWZx6thCAi5hGUWGuSamSZHOL521kjsnDR9T2LxnF1/rfAcpjtOnJiR8dOBSRIvEi7QM6SbptDZA500XV3W3JDa7JDuFA/PXyMxcIiRM2OszWNiocXRC+nMnDEgHN63MzTq4NtPiwbslELxUZWXOpLt7gotH3su20E9Ts5Cw1PmwSHuHIt5OfKQmQNarJexWMHUDp2ptrwlLp8dDn9VKh/inivjUgL2MN7KJq18ShltjadXJ3EyIgAijL9xmLwFVm10FzXX5rK1mkM1mnCuFMZ5euo1U1cMHhl9jf+AyYds2fk8OxWpQEgUumNI+EmLyhpus7qIox75pOCX/93Bj+U6Ozc3SJ8EtJe30VPdBHhybxHFx6vxtT1d+T7r2e7LxButNA9pXC5gf7/GuWIz6aMeg1vvd0igj6QxDtjT1pMHLoTATQ+fIqzPEoovs6ZojEFsiklihq3udvj7xCANLdA4u09O7Ln6syavrPXgknSZ8BekgyVht2Wjfcygd3xImU+tOii9ZKE9Jhx62UHuwm8vOt1OsH+OYw8WYU3wVNXHdwg7ieaxWiwDdRshmk1Ht4My2eCC9ilWCyfDyJL7sKkGnjSOxMNV5K4OBOI11N8p2B8ZCkMnFKOmyDZ/Xx/SMDZstjMUVZNEexJpdY0TXOalnOOrN4pCU2pZ5j82FKaztFWCZ1Rp2m5Wa+CebzYlZqUhYcBDQBIVKYufieU361d5ZoZaw8kTyCNNzUXyNApGQHL/DIgrRxetL+5i9Os6ZpaNcXtmF7ZKd97RucLt6k2a1xZYeZaYao9xyUhPPWmo45GUThhX2lvBktqxkDBu5Sgy1ehx9u0F/aZ6AxeT1Rh/lESeHXRu+92us/MlC7fqtLn5D9aZ6tM8slZZ/Rq01+od5zxPaON1LBca0dciJwfQfIT5Wpk4ar725c4tXtqGRa1moi8dq2oXJ7abIpJhwe5FdsQ1i4sNen+1jJt9PvuEnW/dRa3nwSJqzSYNmXrJSWlew3C2scHgvG9xLs76XcZcTfzuRikRZLBbcdpewGFjLBu6tIuWVNdbWVqmnUuxpCTAsOYYcOruGu2nlJckVA4yXw7hzfXAzRLXcz9nLUOqYQIkOoYYOkdh1kPHDx/F1BghXkgzkZxifOsddqwsYS7Ocm5sUBqujllusrad2To3YFE2YzYpVGLQtgcg+thrCxDtc5aUuMlrThiQ42LE7K2xHQ/x57hTLqRDOYomSWIjHUhPcePEYB1+UNlxxMmgp82jxPEOpNOaGsGo+SqEeo7jiwZVz4JFBGRAG94rVCFqrEgZqIvHCsvI1u6ZiFeDWGuNs1XXhtw1cZZOnJJH27Tc98fxm/ztxfPvPNyo/8BTuv6k3FWgfkO3du9f7aHUweuqFpVHuWBN2MjJcVHtZHTiEo2NbZG8Fv/iK9klIXUZWXRBWlPeqNO5KMcT8dhxFGqhvs8bERg7rdZX5+Sg3Mn0Y572kVyKSriSx3WhxZiGB/5EIxZHDJPV7qVcm8Nk84tkkQLjs4oEaFHIl5qavs3plio7zq1Qu3uTizA3xPlZOdLu4t09Gb6xOV5+Xjl0jknTDpOsK26sbRAXYWkHhokj/NWGkrlO3SwdMEB8fJZgI4vTZiPZHGOsJsru/k/LqLPbtNRzzKRZT61xemKW6WeHlV2+wtLjF1nqG9Y0NSY1ViqUKXn9AwFjF53ZRK+TxuwOUxKOa6oCwW0AYpsI5bYAXGxOsZCMYq5sibxVh+zAHkg32i0eXkCiANYS97Ogi70UZJLr4z7ik3NGCiSev4Sy7cdYcWOoebLqTrZyTTN2CbtZp6A0SRjczDKGV1jlpXmdurYOrfb2c8i/EzXTu7J/M1ie/18M/eL2pQPvDA5a3+Q7FfvNx7ZjLOKvxYP0mi4qf8z13EZUODUkCintSDLib9LnqIhkNPKYwUtZKa008w4JXnHwYX8YpKVDDNt1gsFRgqJHFSDs4eL4gI9XNzWSUi5Kybh4+SWJ3N5XKMSGHOE6L7IRQZSaTY2Z6mSuvT3H25dNcO/8K6mtT9G8UmTby2E7uZ88dR4l0Osjk1rghnT9f1tkuV4h0hYmN9zO9vUlhK8Omnmd5pIf+u26jY3cfTg/Mzl5lfiPFpWSBOenMTHabzt4YwaFB8iKN5dllDo+N8KQAPBRNcPXaAtZ6iyuXplhK5rm0VWaSMCs2kWIBB8I6jVodR1vi62XsLq8AzofV1imJt8WKWIQp5yCBuTx3pC6zPZ7jWiiKlg8yW+7gy77DnHOEuCrmfkHbYtNaZspnF0ZvElZLqHnZStJBY8tDqyzJWEBnzbtoySDqsBuYsg8z0p6u7Cb79esip3ae9oxy9/CKat1Kv/qHV6uvfa+Hf/B604DWXhmy77DvX2ztHb79K2cm+Pj863i1Is+G7yHYO4Qzck0i2VXCiiQpkad4yYqadqFueHCuuvAuW3GnxFOU3OhbCqWiAEbzcNMyxGKji46iJFLxaOsBN0l/gmvHbmdkLEGsFRCDLIFAEutCweD02UkuvnyZM0+dpZrMsiQGP+a2cXvNQz5ip/m2g+x+5O2iowZnzr7Ea+LTzpghzqWbTC+ukpy7Sd9AJ31je7i+vMBkpcjue++la++QdLnO2tQk1+fWWNQlGBQtTLciXEkr5LbXJdjY6B/exYuvvsiIP8pcNkVg7zjrCysc3D3ODcWBckTScGCQpa79XBS/Ny2SeX27zloNFleSqLqYKAkPMb9TQkRL9t1Jp12hYOiUak6OvT4jKrHK8p4iM8EoZT3G6fAuTiecXPCWueDa4rI9w4ynQSroICIBy6+nac7otObkVatgl2ju3WrQ5xOQi/V4vjrIStXNHRvn6TXXSKtBXo73c0/PPNaF9Hd+/2rlxwdo7/ETGDjo+WdP+w/E9TNOPlo/zbL4qtPdDzDQkaQndAFrpkC84BLvY8EhoGpMOWmu2XbW4sj7NV7AxeNajZu1JC+oDb7jGePbnntYtu6S9FVnPqoK0Hxs3naQ/bv8HLCVxV/YBQw2ni57eWLTIYDRWd9uIr6WHr8Vi5Zl0BtmRFhhdayL4bffiSfiETN9gUvrVSq7TpHLl6hNXZRRnmLl8lVaYklO3nkXm7kMG+U6J95+FzaRya2FOS6ffo2NXJXSdpK6eDGLXiIdHmVJS1C7eZZjJ/azvrJAOC+wlECT8TtIliTEHH2Aa0MHqUwcphbpxCZGsyghoSxssi6gvVm2MCWvefGRa9tFbBKPPapOzOUhbBYZcrfTpoXO6Vl23dhGsxVJj+VJCXPppQ5yNqjbNqhL6i077BhuL7agQTzYIqiLEmQ0ClkLeWHPSqMuYaqCtWhweTrA5fIAdxYvc7h4AZujxdPmHooHA9ypnG81p7b/9A+m6284ELxpQPt5jUBkr/NXXvOOBew3LbytNi0jUuE1X4+MLDiQm2GPXdLXchV3vkozbaBOKpjCQnpfhdOjAb4gqfBxc5szSp3LvhjTsRGRgTEi0jgeSaqD2UmsnQN03DbEiLUiCczCE3knf5WPcLriZ9MSxCGMUu8bxSrvpdIm/toKQxWNDsWLcXQ3PQdGaU9PfOWl09iPPsRGcobM1z5LeOkGo14biiTQSr7C6NAwpbVNttcydI8NiiLXSC4ucOWKeJjpKfSNNeJOAbJIbyqdYyt+GGVziVO7OshK0LDMpnHY7NwU9lgauYOpkRN4usOE9CkOB5KM1l9nIrTKYHNaBkRRUFKg6u9kVRLiihZiZqOG4veJlIrFcChErS36nIok0CqexQ0CSw1UR57CUJq85qIgCbLRvprSWBTPVsNn19jvlTRtzdFh1PG6VHQBUVHauB600+ixk5338HppN4mgzrvLT+C017mq9PO1jn08eGyZ7qnJ5exi8d9+dlm8yxusNw1oHzJohne53lHujvVdWEpwW26RmFX8ULkk0uenulRmt01YQC9TEF+2vSEjTN7NTo3yqMmVqFMkTGG96pGA4ESVBrEQwVeJ0+WT6F59lePZBs47j9EIeHhZkuw3ChGeL3gpSJqL27IM+QuSVLdouRpUEt0U8lskNiYZzkHQ4qE4FJHk201xWzzcjQWavhCF61fxrG8yIfK+Z2CUgXCMHleImDBNoFjDXxevKIyrVtunQQzy6aIk25Z0ihtfIkpDseCTIOMVNzUmaXiwVSF/YxGPJG5DgWc3lijsmqCze5MPRF/nHvW7vLvnBgcaL/Ng1yL7mq9zKr7IWPMq/d4cRWG0bWe3mH4JRvLZy7IPLbtTlL5Kl18AItZBkf87FrfxrtRoSEqvdG1RMqMySMJE3Wv0ReaI2Ja5M1qnz6Lj1iXM6zJYpe3dIstuN7LfihCBmyuFfVSibvZ7rgnb2fhP6j1EbzN4pP6Srl8q/e8nnik8dquL31C9aUD7Ehg/32ELRHu0B1629CrKtpNRLSkjamPneuFlRojns5jjChWHQ0awiqW3hnPYpBJoUvWZcqBNlrIF7GpZRmsLR3M3YZfCXY5v8/a5Esqp93C+f5Bvpj08XoyxpCvsC63zSPgV3h1+jnfHLnDCeZqj/hvSwCuwtUJoZYu99g6ifi9qyCkxX+hsLS3GV8efTbPX5udY3wBHBrrpc/gYjvYxFuomZHETdDoZiHXhabQIaU38wiZ9kTDdvjADwRhRzceoP86ReBenvBoTYr49IquhssiVxcaLC9NcTK5wKJbm/YnXuEM7y25tjqi6sXNuzL9zusEgouXZ5S4wap1l3L1JuiTsaesXRm6QtPq5uSlsVyyLoV8ilOjA1pMQtyghanlLknaFTHcRzZ/DVhjl9orss98gHKzT78ty2N+itW3n+lIvGWG9lqR8xe+iWQV3Uye95mMyMMZQYAnEQnw9eBvvPDxP/OyFrcJU47/57Fb7JoI3Xm8a0Nr1kUB9SSzDydCg2vuEvo+QSFBPfJMLzjEW6iOMa6t4uws4jRqBRg2H10Kh/SgYP3hjdZr2PLlWloloCE92FIsEgUNd53jXzZuE+h/hO7sO8flciNf0MCIsPBA8y6/3/xXvi7zInaFpxu03GbPMsJdZzKs3mT+9QqBi577Dx+nq68HvFSkSVvIaEBfW6vcrDIWF9cKbBG2b+JwF3K4adncdXE2aDhOHX4yzN4XNsoBqzssg2KArDv2xTnp9/fSGJZC4bHS67fgFXG63j3DIy43sAt+6LsOrV+XnJ7YZUVIg3kvVDcoCcqEUahUTi91OvaTj9AblPcdEOEe0sU5aCbNYDGFxuClVmqxtSpp86QmsmoLN6yE4MrQze3bWk6S9OKNKBjFYjM/G2X9DgK5Fyel2fK0grWsB9Gu9mJkElnJI7IqXej6KUQuxmbFxw9/NXucNxljlYr0TT6+N4dTUVnax8btfSOsCyTdebyrQPrdB6SNqvTk63Hr3M85dSmBLRpV1k6877sa3ZXDQNScjTxhNontB90tK7CAjJj4eNyRJ1JhpM4Hew8GVXXg3h2gMrLK/8BrjtSO85O3nT0oBJq29Ih0WTgYu8S8Gv8xdvvY8Kh21JjE9U5JRqdNM6SxerXP+lQIFMeIukZvIYAf+aFh+V3yYy05L0pzmk4TnW6LWnCG7eJWNm5NkkwsYrVWR7lVoLlMuXie9eIX15euyz2sYFjHRET+mve2JIjsnm02LRV7SmB4x4WLgJ1du8M1zr9BUC3ziPkmKw0XE/mFvamglYfKUQjMrQM6KtpoGrbopHlD2pX2aQ9qxP1jDKFY5ZzlOPdcGvh8lvYU+eY7ZmWmqVQNf0EtwYoybMihMqy7BwUPWFIardfKumTKdcyqOtRDqfATXjMJwskVvsUisWCKcFktQkAS+FWbKkxDpLfCg+1ViSpYrpUH5f5ijzelCY7by2c+kjDd8srZdbyrQ2vXr457RWnfw/a9k+5X78lOEJWo/ZezHsm1hSJisJSNKWXLiFPnTNhwSsx3oYta3jAAVGY0TFxN0X3Ax2eXGOfQaI4tu1rW9/OnZKRbiB2lEEiJLWf7J0Ne433GaRqaGPit+46IEjJsGyrZ0ppijvh4LYZ9sN1fn9KQYdjHbmphqb9SP1efAEMDVxV8ZtiCGtX35x0FpeZuNa0k25/NszQuDzC+zcmNDtpFDDYsPG53Anridhv0g1VaUls0tAGvi8LUXv6tSrG9z+twZnjx7hrqZ44N3WrhjpIZFQNRcay++Ij836cAx56Exb0NbcWCmJSG3oFpvs11LgGLicoEuyL3EIdYl7FhsFpz5HI71adR6leW1dQkgGTmWLq4bvTIAWpKsoZJaY8HqJKQEuT27To+ANLhZw9NXJynBKRUUeyIp1BoWaxKscLMhwWWwxl19Z5lQb2KqLZ6oHiI22GA0PZXdnKz/8Z9ljR/4qcP/93rzgXYo8K5Kb/S+Z9YGeadxg5g/yZYcfEoXet4wGEjn6TDXidWKhFvik0TKLDKiHVcdDEy5GV+ps97h5JnbygyKLDRXRnns7AzL28JYB+6nKbJxzHGNX3Z9Dc+aMMwLVprfbqCdEYDNOlAWbeJJVKzWBoMjYs77VBqy/emFJNdnl4VB88JKknyFEbSAMJMzIGCL4uoeITDchb/Ti01tivdRhWVsBHqiJO4coevUKexd91C1DKK5xOsIk4mNk7SXYTu7yuuXLnD24mVeeO0VuhImj+xXePBIE2O1hjobpPKyBWXWiTllx5J1U9sUpcsJ4FcUVBlomksshMXAKDQwhNnRVBbl+5K1KdckfAhj2qZfwSlgaM/F28zkWFxPkrEPsdCIEK1u0DeXQjiYTUn6+4RNvc4cKRlsk7EYG3mrMHeTbMvBZtjFep+HM/EAdxx4neOWSzisBjNmJ9/iAO8ckDBzY+H1lfn859vXsG917RuqNx1ovxDX+rRu93tfrvUpE432nKwlEoEUps+C5CRckTxmf4VJ3Ky4vWSsLpyjLTrTkhhtwgqRFl+Y6KI0sYAuRvXVF6ssLa6L5Cbw7Zvgbu9VfppvsqtwbecyVONbDlzzbhxVB5aasERKE5kRCVsWG1RT6JTRuVu23xWEcrnMzMIyU3MLpIQhqpYGTbcH2lOFWlbydStaxCtSVSYas+CSJOzf3U3N3UtWgkmpGqRqNMgUkjsnaGcWb3DmzBmuX77INfFjCOgODBg8eo+NiUAda04l/6yGcyaIviKpT3PTMlpobg3TFCaUZG2IHWwICyvCYvbu9qBo0NIFeLKvATWH21GnJQnR3FwWlZ+iKZ/fBmGjHQbKNY5HI2xpCfIpk8PXFimLx50K2gh5O0g4M1x0ddJaajGRXqE7nyGWK1CpWjlnEwAPaLxv5FXc0k9JonwueRLfgIv7SueblRuZf3f/Jf0Hfj7n3643HWiPqq1aqNP2gfXOoHcuF+NEaJGYL0NHzzYXo1GuNDuEKaShFsBTqksHW1gL+aklJBEGU7zWkeA7o1YGQtvMPh9g6tICLlVjbAw+eCDJxwRkt5lnsTdMWldcWG8IQ0iHtX0bApyd+WmaHTWr0dzQqOUauLsNevt0hjqtdEcVYVeFp17PsrS0SjOXxFZaRMtN05w5Jww6RTW5jFrOYRa3xbgXKC6soKfWKazNsTo9zUvPn+b6jSSvnrvJxsYiu3ozHO0zub2vxb37IKbp1K6LDL7mRp204WzYdybbKLb23DSRUdFKtanK15riBVUBjzScBIlGXMcaaFCvN/EKmPzOPKOxeXq0NJlNU5jThqHrsilRgIbKyUSCiYE+JusysLbr3LE+J/Jb5aYEmJSrn6jNSylt422rs3R6apJW3fhbdaJbhZ1Fcq52dXNi+Lq0l8EXV08w7ezhY5Er2C4tPJtaNP7nP0u+ObLZrjcdaA8nGqWwQ0n09GknnjT6aFlc9EfT+OJl8Rx9XL3cz/Gbc5xMbTKkFEg0yjTzDZak0ZD09Figi1zPEh25XoJzkrxWFzl5QJLbQ1s8ELlEd3l9Z/qNJgxkXLRiSzulk9o33IvBbveYVdKcvYHuEjBLwquvif+RrjG8JlZ7nUDEStbip5KzMeLK0GtboE+5TqQxSUSZIehYIuDaxiOy4/PlCThSROxpgsoqzsocSm6WwlaaVen4NWGsu2/z8oHbt9kfLAs46jtmf/slBeOcyOS8NLD4q4pqIDlAfL/sd3uajph+p2qh1mjgkNRpGpI+bcJasTK2mPhNSZlWl7xL8rUJoxmmmxfqx5ixjaA2DNTiFhO+EIf2HeYlJcBF045LrMhEfoNQtc6MyOZ8wEWOIxzakCRbXMEYCdE6NEDDqOJMlthWnDzXM8bREWFiaZ8/WnwbHxhdZfDKa0tbk7X/5u0Xy2/4Qvr/vd50oH0lReMTsdZcRNHv8HRrib/K76IjahDvSPOl9eO4rvj48PIZgh0yuo8PoQlOIpk8Gw0Pzw3s5Wy0JI2+RWr5bsbcCS43LZy4L8gje4XZLNsiPe2L0JLcrCJ30yI5m07xSyp1h0ljKEBpKERxQljzUAQ92sQsGdSS0qHDCkVhjxcvaZLQFO4aKnDX3grjozqdvZLCojqOmABBGE8NC/3IqxVqG2dlZ1q1M6QQjjbo7G4y3qvS7aujC5C7OhQORDPis2oigXbKpx1Urss++twYY8K0x8KyTxaa404qbkmYfju1tJhxMfA7M2YVaQdRQ8UhHmyvTkUStFuOraw0sHXaSea9PF59O99JjqJ6E6irk+Lt0vQEA6QSwzzVnvgp7KdLQ8aLSQYLWVLifRd8JdZcE+wrNNmTW0bxaKgO2a+kBJtUjSvuPs4MdHBs4JwMXJ1XU7v5QGSJ4oszz979SvW3bnXnm1ZvOtDa9UdLje2fVRrJke7aA+fdvU7F5WQsPMtjqweJrLi4N3UdpdMHB7p34r1lrcCyM8Z/GtiP2XGeSrGX6exxjFqJpb59rPj7iNuTDPu2sQhbWcUQq9K4zW0rlYoLY6+P8tFuAWmEv660mHQEqY/3ELq9G6tfmO1mHn9Pi6slKzdmGjxysMXQQB57WHyuT6TILaCyCyM6VAxpEcUu3k/SpHzQzo0xml22IeFCcWo0bA28fpO+mEmvz+TyxYoEHjsRZwvlmpPCZRvWY3Ga74lSPznAZneUjYCY/9EY5rCD5pAkSkWSclVYqyAi2J7zr3zv8pBrt0FVZNclIaMsA7DhtfNk7iRfS5+gpDuwL4ppX7wo32iQ14tsV3U8/hi1lkF3KcfB5E1CtYIwGSy6RPLDTrES/ewR+Q9lU1hWk7SSJstqmK91HqGyK8uRxOvUDQuvbe7mPv+GBJeNlz8za3zrez355tUPBWjtenjDXAvtsf3MfLw7rMlo7fdPc17kML3Rx/HMKsFa+2GyFbR1SYHFJt8ePMrzu3T6OYt7doj59SbJq69iWh1s+A6xaCToducYcKZorinUr6vUlu3o+zvR39FJZmwPn3kmzXdf3eDmXIEZSXt1AVz/qX4cIiv6TJ7nk02OSRocHi5Rd+qYAqj2HUZimGi0hGHkvSX+ydq++V9Mu1VkryE+amfpDPl++x7SpnhKRRNQCmt0RDRSGypTCwp7ozbqr0i4GOvC8rE9zLsjnJls8uQLaV67UmRy2STQ34u/W0ftUVB8ThrTJRRdNm0RqVUFcC4ZRG0Wdsq7hJGL2U4+V/wgyysWvOkFrJMv4jSrNMQiJMTnPmSTASzH5hbfd3z+PIdyazu2YtlsMW03UQJVtnxxsQqjNGt2slWLyGoHT0YP8PpwkPGxFyXZz7NS6JKBPc473OJTl7e+8sfTxivf68U3r35oQHsEHJ2HvB9bjPbHN3Ax6L9GXhrhYn43Fj1CuFyhka3Kwdt4rnMvX9w3ghl/nhOLywydbkk6nEbJii/KbEgKdEjqjBIhzdjmHPVvi5950SmNYqO5J0D9SIRC08PTf71GMS0dKUSU3CgyN9W+NzTEruMRJp+ZI6nqPHSfKRJUwRBP1D76pkhzw+oWlpEAoYqsLcrXl7sws/6dW+yafgkVYtSVhoImHdq+C06VFNhqM6rkj2jAwauXTUJFSb9FFetPH+CmFuQrf7bK008vMDOdZitZZq59bVKOYc9uv0hYGYck3cblAq2agFw8ZkPAUXcYaF0GhrOJxWvjqdwBnkwewSGJ1jF7Do94c8Uw6FdtvC/cz1Gbnah4ttVGfeeu9nC9RHvsbLUUpjXZUX8dM5iTFBrhmm+Iq74Er8ViTA9q+EbPSNC4iF0G16trB0UxPJwqXdUL86Xf/uyC8aavMfdDA5qEr8aBfc67zJ7I7mdyPYyKdGqWDbYkIU5axlmy93LT083TvcN8dW8/K92TdFvO8barFvauhfDI2KxIx7bnmYWCDT62f4o7mmfwJlMoS5IsN6xigG3o5SrqmA9bh4e5ySpzK+JBLFY0qzBM1WRlucDIoV5m1lfo7Sqxe18Fs32jR1MRgEXIWyeo2PdKEo5izkpKXZlgs3mMVHkAmxGnIR7H9PdQkxTXavlESSsCNJFbkdSGbMPrVsjJftx8ucHIbT0kRwb4wpeXefUVMeACHrukYbvsT0sxiQRt3HY0IGyZwz4pge71oph7qxh0defsfqunQSOoo1tMDGG5RdHZ11YlId04g7uUIWSxsE8GxQOuMAds7p1p4Ndcfr4ZiHPZFcBq6sTrZUwBz6pbJaNV8YUqNF2rpANFMtEc1e4VvF3n6Y1exa3WWS52c3nzGD/Xu0L0+vzNtbn6b/3F1puXNv+mfmhAe0HI4pMDjo5Qj+2h79YHdzxO2DkrjnedrLvKdNDO1W4Xl/tr5CPXiTovYK0oRBcmONTqZcjj4abIwkwbNF1DDIW3ORhdIewpYYuKRxNfqyQtkjrbCdTAts8n6U68xuvthxg7dm5ekcRAMS8dZ3XJgea5+/A2vo7yjjw2iVFyPEza+nZJhHtFjoVZ1hJcc97GY0aY80aAstZNsBwRiffRiB6jYtmzs/aGBWFZJA02VOw2kVgBwEvnTAYemOCpC00ef2oO1eYQhpR9U8Xsi8wpIsHHD4fYNyEATWdxPlOgOd9egdG1M4fMsUckNCGaHWnuAK0uQHotIyk9FUNZvblzx397Gfyf9nSwWw7eNE3xYS7+LBDhpjNITY4wLD4tVtliUuR106WRbkgbOOwE/O37MGYlRUui9i/gk7DlEPZezXVzLXmcu0WmH6qeM0uXC79979n8G3qk9X+pfmhAa9dHY+5sMNB4u63LF3k8Obxz44nTkpRRvooltIzhnpGOmsZnWRKWsLOSOcBS/nbGxLv5Cknm63WyAol0oc6NlKSs4KgkQzud4U2cAfE0YqYtm9KJ61WIa/iPRrl2s8JWRkOzeWhZxQxb3BTyOfbFktx1m/hC8S6NliTB1ikKxr3CJjEsqSJ1SYJnG108KQwzuZkmJUFkGpuY8ij91RrOiqRc3wjNRlwarYJDSck+iw+SFnSKDE6nLOixIZ55pcxW3hAWE+MvPq5915VhiD/zuXj4wSC9Aqbm8xs4X66Jb7LK/kkgmahh3adRFfZRQsJE9k5eyPbx+PUeiivSXoX2MzerBESyb1MdBBotNhxOvuAPcUbYzG3UOLq9zO2peWG5ChclRXqj0gZWL1s1YWpbmFpTLAASmkx5VXrZKo1RKY1zW9DNz1ovtJQbi19YXTV+60sbeuVW972p9UMF2n9aqmx/qkutjISrd+RcUecr+RFycqBFadua+Iiy3qRmOsg3Osjn9lJbnaCjYudgfplEOUeXGOWeho2q/Hsza3C10MmyfYT+eJ54MC2JSwx9XnzRZvsMu4H3zk6K9gBnronfaUVouKJYNJOjvbO871SKaLwq2wpR2bydSnYfrW0bzlRSvN4Uk+IjP5NR8arz+KYviedaxTrWywurBrd3WYnPzsmg8GFkxT/VvSKL6zjdWUnGJk5JqwUx2mem3MylnFRFYpWWpFRBYUO4TxFv+MAD3Zw6peBZFJ/15XVcW+L7xFC1umRQ3WmSs5ew9lm5UOzjO/o9PHZaJS+hxpKeEbjX6ZJkultsRJ+0q02CybrVznclcZotk1MSFO5fv0mPyGb7KofPozA+aCFhrxNy+tGc3dicPbKdHhkg/US1HsbsId7jy/Hu5vWyf27uz5bP5T79yGV983s99+bXDxVo7TpyvXpzoKvV3BXMHfS5/K5UQ3yMPkCmPkDJGBATPiyGtJs9MxZum83xiLHFhPgRt4zejg4/Q9EwsVoD584KKyWmtpykbFGO704T8kgCFX/UnJPDqEtAGHPjGO9greBEtwVxB1yMBW7yK+9aZ9dwkYqY+/S1YSwLh2BdxdmetrO0iuIwebKm8JLRISmsSGNlnZbTjtE1SGajxMOdKrGbK7h0N82kJMV8i3J9FXdHmpoATZNQoDStPHe6zrr4upLSI5+liyQLq9p07rgjzPsecROtZFH+YhPvdIOWgNOyx0Ddr2MbMklLuFi3JfiTawd5cc5PdXpFBGBTvGqLfS0bD4nUHRG2DTZlkDZ0+TyxC/LeXdrkvs1pOiUMtOm1fYuhZhP28sj3XCoHPTLQQsbO+zGXztscVe7Stpp3WReTB6rzl7Ubyc++9lT2t39qibVbXfZDqR860B4D88Dlyrn+RK24253yjiq54LBFtY87FA7JiD7lNKQRswzeWGFfqcm4UceTl0YLOtAf2i0dEacvFmBYc5HbLDEnxjkd6uWBg0kSjUXMnEZ5TlJgzkq1Il4naqGvy85QRwNLbp4Tg/Pcvi8n7FmjrttZfyVCYFHkMiOjf6sIG3kabp3SYIR58Xvrhpuq+J5coJN8psV9HU1uq2RwXsmglOxoAvZyLkctMo2rs4zRFNCIB3NI+Lg2ZeLu7sHfFUdUm6F+B6cONfmpO9xENldQHk9heVU8pvg6dbcBR2V/R030sI2z1gN88fU+Ll9RUVfniYofH0LhmN3J2yV0jHYE8cX91KziJes6DjmejnqWvnJh577NtutUZHBu2FTOyf82FYO+juikx+nfijRKk8OV2W+NNjbO9VWWziW2k8+5NjJ/sXQ++/mFZ8tf/UiFH/rz64UmfnT16j3WQ8NDjjvViGO87nGEbVZby4LZSG94Or+4eep2szWo3n/9Kt3rImfDIfiHd0jzifgs1Ck+vcjvTef5bsiLMtrBr9xxgfs85/Cla+hnxUTfdFIT0LXa60H1+MU4qTy7sEVt0OCDD4ovalZoiJmefSGB47kxBhXfzn2NFpGjinMb8/5+zjklPeoe8u1zZiJVfZLK7pTdcDx+ncCmZ+eZpO1rqTfda3R/dB53JC9HJYxmCjuJqf/9zyt0dQ3QN9xeml5Y0N6kq1HEu1SkdmED17oAzA72cWGyvWWafcJMcjxn67v4zMxJXv+uhITCBpaGfG6rzoPixSJjUax2ncbuLhoWg1I2i2Uqj0XaQmk2dx5GUZOEKu6BbTnGaaVMOmJnRDzr7j737/YM7PqWsWmkn/+9L1/vRzAse/y/7SzC9ebMyvi71o8UaH9TXwDfwd242nPX7QaNJyc+8Y6X3Af/+PVSWHvk+iXet3CVSMJC8wMHyM6maF3eJLua43nxJRedkqackvwkeQ4PFDkQynJAwkFHtiqtKB2yLm1YFwlxCWElrHx5pcFH3y1+JVygJQkwm/Nx4Ut+xmc76WmJf2ppO4BTfDVaYy4aIQ9FrYnNYsNWb2BdSFGb1XFaA+jiu5Yl323ctszJD5UpF4o429coqw3qklR//3N1Hkm46LeomIqbRsGklaxiptrXLCWdxloiky1ce8RD+uXAfR5eyY7yjZuj3BB/19xIYm1VGNYNPmUYTCgNyg/vojwhw1GvUkhv0HBasGwoWF7YQE3rlFVD0qeDJwIhkV8TX3OF2wegN6y2by7+40/+8Y1futXsb2n90KXz/1d9Q6Dw+ylKv7NO6bc3qfz0Rz94t5jyhxbWisy5vPg9FVruJqvSydtnZlHX0junMIYkUe2tVxmvlGikNZa23MykQu173ym5xLCPKfiGJRQMi+8ZaRIeU0macaa3NPb0C2hkELs8TfRgi9n1OmrGgr99gVteSrmFsZATYOXQ5vO4p3I0JtM4NqRjhd3aS2TdrBeZ7tlk+OEaoXCFukh9e6qPaVi5PO0gWWxy7xGVkgwKa7ZGbbuCXT6vEhPWO9yi1mdijqpM1lxcrXbx1FScr13pYvqmIUyWxS3HN2GaPKLXmTDaVy0ELD4Zjb0WtM0FtKvLAlgvTbsD5rLUi7owmcLTHi9nZNSa4vN2i2QfiguwbZX23fpT3zi79fVbzf6W1lsCtL9dP/e2t30okpw7Ed2aAX+NYo9CNuTaMd7h5DaRRpOgpKu4SEWf+KFRed/T1NknSdMt7iK97mJu0ydy5WVFd9DyuCnuLOQS5VL9CM9ed+NuZuiNC4MKAwQ7BFQCtvNrOpm8eEKRKIewnSZm2o4DRdewStptr5BhtVhJCgCummWu9omXfJ9Bf18Zm4BTFyazuWwsrDj58jPCWKPDHD4gvstVxNUncipa5RgRvPRo1GIqU2aCi8Ko35rs4YXpABevmVhkcO2qFeiXxLhfDP0pvcSASGdDvJ8hx2lmqjLoVFzCgI7pNO6MghAYtazJYrbOkz4HV9xOPK0a+4tJxptVvD4/Dm+LKo3lT//i+77yR98+LxHira0fC6C9Y/zIfenFpdssqVXs1SxJiwtVdQiYYHg9R6RWR4QFp3S8o2HBLmCLSicMmE32NUwOS4CIFS1U1zwsbHaylu9mPdXN8mIPhZsxNoP7eE1AFdS3GO234PXUifaALkyzbq+zWNXZFgapSGsUhLkK1MkpJhutKjPiec4HS2yMVxh/R53DB8XamFVs0nSaaqVYdfInT1p4ObOXSuSAMJ8Vr720s62G389CUeNqsYNXFr28sNDPlSkL5Q0fidQ2J4wmbxNTf4dhsq9WZY8ch18ksj3dyRAgV0Sm6yLrsnuUPA4afREs+S1suW1so51sVKxcEC8YMIrcXs+xp1rC0dLJmjbUoB+Lx2pul0tf/ObLC2/KDSZvpH4sgHb78dt7G27fQzbVrmUJMmntYb3uIVBsES6ZeKRDnNKBzoaKU0BmFQNvbdrEyIvsmfIzIjfjjQYT4ql21SyEU9CxpjGwatIp8Dx/z30s5EXKLp7DZbcQjVkJBhoMD8v3R9pLjpqkvQ1SfoUFV4X1oMFaSKfYb5IcrRF5e4vj95sc2tNe50xALyzWbNhZWrHxrQshHqvdS3n3exje1LFeL4uEBpnNhLm51cX5m26uzkQoLFoIbKkczJe4yzS4u17iZN0UdjboEKn0S3JUZeBYJIi019toX6pUmnXxhRKE2suEtlfb7g6R9ZTJZcU6xN14u+NEck06cmUZeCaGDMhZAepCuYQ14ibWG6lqbvdnv/HszTflBpM3Um9JGPjb9Y2//MZef7n8om9tOTC/XeNsM8j19krDGZNYtkBCGrKrUiVSrYmPEdDpFVyGyJZInnh5WsJCTnk1xKNgkfglyVCXfxetDp7afYAvDifwPfc5Pjywic+6IECRzok26e6rEgi1k6CNzaTCVlZkMithQpEgoCjEozZhvwpDncKkIkmVcpN0SWE7aWVtw8mZSQGafpLsyV/EcIb4xMvf4YMvf5cFTaTb42LbbMjv1XHWynSLZId25L+xM/mxIYOjPcPWlP/owsrtuWl1AVl7Cmd7sUBd/t1eVrQdDcuSoHNDCVZjTvJO8ZZV8X6qQjTgwr2usDpXYlECyHYzh9JI4ZB02jfiZdeJPQv+zoHb3vEPf/+HdiL271o/FkA7d+6cv3b67L9jevIT9mzZYohsLg7EuVppsbQBKTH7el2lIbLZVCzCZoqMehn98rfEQVTNurPwnW63o4ucKfJvU4x0zeZg01ajee4x3h1e4h98yMp25RIvTNZZXlPxR1oMDEpAcFdlW7K99mRKYUhNfJlF2NO0KiJFBvaGQn7FTjFj31nnzKg0BeB9bOijfDaVYPvERwQsFh68eYF/9vxjeKsGHkmMddG8sAwEvVzGpcnviRTbdwwAGMLA7WlHsjnpBfmeANLcudlOqu3/5H81+V77bnddckE26GQ57Oea28GsKcekGPhzKUIC2mKtRdpmpyKAHBY/GbVVxdPpRPcOzncdv/34uz75v74pzwp4I/VjAbR2Pf6bn+4uXp/8Lc967kMdGQPLLj8rXeJSXs1TLYvRb9nYsDhI291kw53URkept68G5JLSTw6awmINSWOKmPr25EVVaMEqjLCxeJoDpZv8k1+M4PScZ6qa3zkLP5cyyUsHRbwGvvZkRul0d/u+t3bPt2fsCpW0z6dVBdRF2eDqsnjDqo3dEYUDCRgMjrLefA//6A9eY+Hkz1P19BISj3RkYVbCS5Ww+CivME93VexRvUZAvBjCbCEBsKtax9amNV3ScTtwiN801PZKlmL/5OObMkh0GSxVAXxB9imnutlye5jy+5iyqWSqm4SyG4ymFoV566x7JQA1JLkahqRzBW97lcxOB4H+2Fqot//Oj/+bz7/lzzH9sQFau775v3zwvubC2pP1V4uKQxJd/liL+GSZ4ZmmdIK6s4p2RSRmqzNO9r7bKWVrtK5coVSSr3l7qNqdFO1Wqu0r3ZpFpKjC1PQLvOPufh69L8NKdl5svp28UITD06AkybUozOEW2YlYm/hEjtrJU0iNkoAsJ8ySkc5PyxesqoVOh41uu0pCM8T7edjyfIjf+twMS7VBrP0HKDg8lFQ7dbdEF2Fgu7CaQ8DUfvSErVLDJnLpFQtgr9SRTE1TQGiXY7LIe0vYU62373hqP7JCPlRQ155qaSi6MJUitqB9ckZDNcrEC5t0pteI5baoqiYLPpH69szcWo2KANaUgeINO+nd011zxmO/9Au/+fUv3Grit6x+bIB25syv+jqL5/6Rntz6V7NnKsr8VZHMmjBNErpSkqzE/DtltGpqk3m/lUudQay6+LR0lbnIPuZ6jlPSbDjcTfYI61iEMbK1PLPPfYU7D3o4tXsTl54joLj40jNVJgYtTIxXma6JREm/hgRoXpEwZ3u2q7BZ+5pMVuglLWBzSceNujQKIp1JCRqj3S26AyZb1gM8fjPO5e9OE+zdj26xieeyURHA65okZwF9S3yYRbZbFz/ZnsHbFMZteL2CI/FglRJKZhu7hAGLSKHVFO8pXs4uMuoXhjJEQBuuMl45pkhSx5eqoInhtxrtO6EaYhXaU8ulC+0Gbqd4P2HLurBjScJG06WQ2NffdHT1//LH/+dv/dH3Wvmtqx8LoC2+8ECiaeR+1Wtu/Jy7VewwBGCrSRvz02K+FxVJWRZaOUXMvxjeksplMewN8UG3ywi/Hh7h8ds/zlaoX2Svwvu6a7yrtyadVqWql/jWF79KT6eFO/bJ6C9miNksPPtig64Q3HW0xpww56aY/KDIZ0ASrbsNNDHs7ZWOUvJK6k16xP9MSNJ85bKFFy7V+dB9wmzREpvteWvmER57YoqO8ePyu06ssl8OAYjVqFMwrFSKugQVAZt8PaRv7azC2AyHBURNkb0aoakVwu1bpIRd7bIP7bN3bb8oxM2GzWAjUicsvOdJCsPVha0c4vCE/ezybpOk7BSwOTRT7ENL9ltUWv4oDgcO8XONSCjn7uy78wP/7GtXbjX1W1ZyhG99/bc/PfQRO9l/46bq00XWVEudmK/B4AAMjzfp36USHrGQ9gjItqvYtuH9dj99PQc5e+wD3Og/hinJ8WC4wc8PyM9bqjsmPuC0MDM1Jb7H4NhwTaSwStkuvkwSpycuIBbWSLcaVHZu5hVZajOmhFZd2MYUGW3fMF6V96r0oCLyqsnPeHwK7lCDmnhCh6VJRvzT0lqdo3s7mBhJEBbJ6u7xEQkLZOIJLhg+Zp1h1ixBSu0FXQppfFtLqNtpNgX4llJZGEzYTSTTaEu5yGtFPFpaWDDvkCRqFdmWIGwRVrNGLbhjEIy1CMsx+LwtbG7xsy5pM3lp0mbtRxlpIt26SK3m909Fe/v/wxe+fb59F8RbWj8WQPuHH9t3h9WiPNxon5mUjm8/18ls39Eto1NClhh8i6RPhcnr0olmL6fyLhw9e/jc3R/hyV13gs/HKTHoPzXQ4kBEAGC1Y3X6sbsDTE1OUhBjfd9RnYQ3Q83nYNXiZkU68JqY9Joktfa0bJtDEmX7Tj5hnHo7sQprlMWMS/AlKdI5KzKdtZs7s0OsAZ94qha9Lp1U08/kppt9EScHB3vxqlUSstMhYZresFd8lcJSyy+fGSTj7xcQuemqF9mbK9LMFbiGsKoi2x304OoWEI01cfY18PWZ9A/KoJGvDferDPU36RPJTsSahCMi80ETpwDeIcByBUTydx7yIWm1bqNY1Gg67dhD/m++p7L3G7/xwgtyFG9t/VgA7R//6s9Kkzk/2GrUtUZDl3QvfkM8SNO0cGHazZNPWZj9bhNX6yDxPfdzI7CbL+57gCeGDuMRubnXm+cj8RK7nOJhhAlU8Uqa07lzs+xLL54hfnCQO3bPizRt4fRbiEW75L1DvJIDi8eB1SOdJC8tIOprE/3xWql5REK9ChXpvJ0L7e3F72IdwlTtVbitRNw5Ej7xQ8ExzhaHGZRUOD5xUD7XjcMewCPJ2CFAHYh5BQghdK8EGF8Xtfgg2sBuBg2Fh0wx8AIym0hp09nEHzF42+1u9o402LerQV9cJx43iYdF2v0CLmkld1DSsV+SpTCrXfax/Xgis96knJV0LF5Wwq5IqwN3ItwybI4/OPRvPnfxe6381taPBdD+u1+6e7RZ2vqQUW1o5faTdht2KnU3z1+08fKTTexnrewyEpTG7+KJzl385ehtzMYGOK5V+Tlvjnd7pNMlYTbayyQ02zNgxOcIS10+d4YXZta58+E4e+wvU2zpmCJPYbuwm9tHZzCGXyQ46BNguNx4PF4x1i7s/iCKy4XH68MXiNAT6WSXgOx4d4iJqJh2ZQWbmHS/Q1JDaJjThV14swV27dktPx/fcVnuYBhTbIAvFCYqqXEo6icrgyDj8LEU6Gc52IH8EFGbh/1791LcNsjdWGWr2GS9aOL3WXE5kZdIenupB4t0laYK2wvbVjW2M5K0JShtr1nIb7YXa5bAUbOIbNpxRNwYFq1qatb/49unl5e+18pvbf1YAO3XPtIxppZvPqrk17VWXidbdHF6Nsxrlz2MZNwcEDBcGDrJnyX2cFGYwRH0c7eW49HGEvuNFZxGCVU612kVg9WeiChd3axV+cuvf4vC+B4enpgRw32VonyWId5lo15lpZSTVFqmYTbwCPMENA+B9iI0VpGw9uxcSY0eiwe3zSVpTryZVsOir4C5SF0+r326zd40xde5ebm4l/Vz1zky3r+z5Gj7UlC7YSuFsgDeSjNbZMAFvY083bKPyVyNhUCM84EeFkKd2IS5ExID9q+nMReqXFlscnNDY0kkMF9rz/WXxJsTtloX77ZiYXVeJbmqUMrI7pQUdAlJivhHiaxYfO3VYjSKlWqm1Wz97ncuJN/w04PfjPqxANr/+InuUZuZfNRBTtvKFHntfI2zZ2v0VGzsk8R1UzrvM/1HWfD5oVZidO08PRvPsbn6IhfWznElM8XKxgaWeoOQ2ytyqjI3M8U3X7/BwENHeDjylJj7LBnDzkJe41LZwmRdJ1nLUtBTItFpmu0H7RpZFDMn/85iNnLSySk2yltM51eYLq+zWM0LK0qjCTPZxMPZTFUSpcqr5kFmLm9yKB4hKDLZbIeHhoBAN0QahWUkLbYqVbylLOOa7KNR3llzY1sAlhI2nU9us6XZCEhy3KVX8dU1FrZanFkyuL7SYmG9yexUg/k5jamFBivb7Qcnik912Hbks+kQCZUxpkoSNe3iLSXhCtYXW07L7z95MfWWX1Bv14/F6Y2rX3/0fqO2/q3k7LZt+VqN7A2T4BYkxNCnfVFeEDP9taG37Zy8dKTmiZZP09JmCTlNeiXKty9FVQQBfmGIkaH97IsPce3aNT6/mOOdn9jLzwW+QDFTJ7PgZnXdJB+3kU5UsMcU/NYKUZEkp2zbJ6CxSghpiVTV5N95UyErY3Gr0SJTE0Hc1EhkVXrtKl29LeKxBl6bk/8l9yn++sspPtFl47577thZWkoVVa2VyyRTKZY3VsjWs5RlkFgMq+ytC90d5bzhZ0rYqCZerX16w5fZYGJjidFiHq9eYsussmgRppbvefTazi2E7SsI7eUaLJKo29PFbZI2Ay6rSL8ECfFtOXEON1aqhMKBZ37/6fn7FaV9veGtrx8LoH3l9/8/B+vr68+Wn7sZiEsjDZpNeemsR6N86cQDfLsW5ao1RlMYwbb+mCjD8xz2NHnI3iOS40KtW6hoTRbk+wvZElVbBEO83sWayr0P9fGR4Gn0V0yMmz5uVup4Yg58nQbJPcIM8TJRhxW3pS6gU0UOJfhKSq00W+RaArSWZecKgWVFof+SE3O1fY3SSrRTkuGxMp4+G/+p8E6++oqVt+sLPHrXSeqlKpvFIlvlDDenpyQFbtFU6yiyLaEi9PYFTAF3SXGSbFioqnaRdK8EDwcN+Zm4AHW0fc5PbIDsFPuyFeKlEu374CT8yr41hPubZOS9fTuiIUzWkAAT8atouoVr0ga+uOOPn7my/mMxu7ZdPxbSef973qdHp2qP7EpXOncJ5/tqIg+eCE+OnOT5ww+yMHIYLRjF4RIpCp1jOLLNe6wJ7nAM4izbsXYOYrUn6PUk6LLYWS0nmTMLlAt1mpqkRFcRZd1gSzzOtF5HTzfo3oB8vUZOrdLMmSh5AyXbpJVroGcaFNrXQkW+UusNShvCludaRC45mM80yeYk+a2JTyroVCT1nZ9XuL5Rxp1Zpqtm8ML5M5ybv0Z9fQl3Ic8uf5i+lpMhi58e8Wzdkgp9DqgLy1UoUWoUUDSLJN4Imj1K1ddBMhgiH+nGsLrpEHCNiwx3CgB7xBz2CND7xdONyKvPbpPAYKMlIcLIK/gqlp0Hm1Ut2uPzmfxzt5r4La8fC6B961tPVn/hjvvuU5qWPemWyvPtc2QT9/GNiQfIuULCMFYc3jI98YvsjcxKyuzgVGQf7qbIUGyMlLdH5KlF3eKjY884oz0JstllktKNm7UYfb0eIokM8z6RGxn1FauALi6sExXJCijSCO3b+aQxTHNnpSJdAoKQGFW9idgdapUmFXlPq02SIls5Zw09aKHQ2V4BWWG66GcmoxCpFYRyqpxOzdFlc3BXRz8JTxSXI4wuidDlixCRFBsXse8V5urv66Gp1DA6ZA9i4q+8Uezxt9Fy9+CO91AJ9ZBy9bIV6aNkFbl1evAZNTztqVKtFg4xZsmQ2ICgnUDZxCky235askWOs/vgwIunry/8BGh/u7pue/j4GevgbaejYzw+cRcz8TECIjHOmoneWpLm+y4HLOd4oGThTnUUb91NKzJAztvH2vUSijBbo2Ul8bZxBkZ6CcxNMW8rkHbswT0wwuHBGc64dFr9dlxjbvQ9Hta9kiQD7RW1G9g87cVeFOlkjbLkVsOhSedC2SYJThRvzdcgHVahw0Jk3Md2l8aizyTgFnl19LCSC+LIbrKh5Ih5G/xU7z4Gjh8RdgqwvCSfK2xWromX6uimc8+gMF2VgaFBuqM++jwOSoE8lQ75PFdCzH0XMXcv9moVVcC54ktwPTzAQvcw6+0L9y6voD/HvAyQFyUQSMLEURUG9rupu2wCtAbBXb3pf/DLP//iVx576i2f9NiuHxugHR0/2bNphN5dKFsJ5rc5kV4jqOvMejLkW3/G7ubz3L2tcrS1H2tapM5wMdfyMvv6MpVl8STu9iOQvfTf1ifmuYx26XUuCYDS4VP07wlxeOgq36hm0btUxsaCHO4fIBGLEoq5cYZcWIUZXHEfTQEOATtmwIYq29O9DryJOO5okOGhfvr2+AkM2VlyVVmy1zgx6KIV2iOAPgYbs3jHvBwXk/7Anjth/ziuaA9rl3OMJoYopIs4rB6MeJgh2ZYyu0RAgDgQ6EZfWaDWVZJUfB2rWARD7ZPBBCfyWXrlpbt8rNlcLKkaBWFOSybJRnsOm3i+IaFbuzDcVvuhs972FKMKl/Nq19xGtuv9D99uvPDKHy/+xm/80VsaCn4sgBb8wG/692aLj96zOn/ixNQcR29cREwSz/uczNtfZLD5JD9TtHKX7TDOpHyr3mDDFubF565gaz9LShJZ+6Jy5FAHoT47FmGz5QvneKnlYjN4nHt3bRKwXeZKti1vLjHMdZx2nd6ok26Xh65AgLDEtngkhNPhJByL4BMAxCIxIiEBQkec7qCDqKTVpq3KfC3PYpv3IlZuT6io1gGW7fdiXZ0hNBykVylw0DeC3p/AE4yxMrmOR9LsZnIdv6TkC+eu0Dk2grVZQ702j314ROTQQzi1RFpLkbfNkW/PunWNEsmV2bM2hSs5xWpqCm19htjmvISKInlri766QaihS0c2KbdXXwopqIbJ1ErdkTGUA+lq68hj37nY+lcfv+/qV588I7B8a+otB1r3u/+PvTWt+x8lbbGftqhWT8sZJCMAebxrkEtWr5jz6/RlNjmYjtFh7aAxuUCyf5S/fPYSqeXMzuxaVRKYNeZh1z39OG0ihy+e5qJ4tNN6EGXwDt7be434zSwdL4c4ORsjseDYYYVt55owYxqXUibUMoi2TIINg7Ctgb9p4BWWsDdKNIwiuWKS7a0C1bM1QgteIln7zh3qHc4KVkuMK6kJAcE8VbeNhCPLWEZ0d3RgJ9eniyXS11dJbeekxVWW1zfYkm01R7votdioXbqBf98houtVQsUKG5YC+e1FKtsmK9tJtjJzbEvQyLfPy9VbaC2dJWeDBaddfGnbl7X9mki4RWxGUMMlBnNMQsFmVmfacEZKuu3YSzMFW6T34FR6+epbIqVvGdA+/WnUi77ffaBqiX9ad8Y/WtPcnprNxuldhznTMcxCVw/1gIHWXMDMTmORdKgtLOEQIzwrvTd1dnJnrlexXMfiVBi7c5DOHjeucpHiE89yJtbiSiHKwIHDvMv2GoPfshA755ckqTG85qI7b6XUVybv3pRGKGDVM3jNPK5GSmQog1HfomZmyZQ32Rb2KMnv9T+fYPy0GPq1CCMLTroKTlzBHEpHD2dXdu88WDWv2oh25hi+sY1vdIi6hAWHsOXMpXmSIp2b9Qp5MfTJdI61conx2w+iPX+WaqNGRdKjTdivWTRppOoUV6aplybFA+bIhWMorSid1fZsjzyr4usqdj9Jd4hteeWMKhVLDc3RYFVYbizgpr/UZKluY1mJuKot5ykTeyDcvW8tv3pJMvePtt4SoCXe8enIy8mf+kRF7fiXuqfrWLhe5R1LL/Julpjp6sZfFGkrnKcaf4KO0Bnu7ta5w1Wgsy6mJdiBVqnTt5YiZAjI6kXaV136Ow2ayQ2as/Ms3bzOSx6xTPUedo/Euat5GeerCuWmhxvi22I+B4GmTuWAlXK4IpbMh11Y0ed07az8Y7E6dx7+UJMgUBHWMh0+PAKs/c8lsCatzIoBDyeb7BYZ9oqvqgwmeG5hBDW1gdhIGp1Jdl1eJoYLsz+KJZ8nL6y2NreMUS3gFanzm3W8mTSeYh4tk2U7v0VKzVHfzuKvtBgX0PX1aFjkVRfT3yo3aaVSsq1VukRWHXYnBVdMwkMXBbVBspahyy3yWS9xuVCj6lXY5/XRVayRbbjYcvSous1/uGk6x1wde6eqG+faqyP8yOpHC7T9nw6w69E7q9bQrzS18K85moHOPfkFPpR+hQ97xNSP1lkzUvSfmaSWnKTpvMR7e7b5BbfJMWGxcOcQzj3vwLeco2t5iz4xxh2KQUJAokzNU0huUiln2NzY5kK2xLokVlNYJlhJUsxWWLHVxWPVyXkKTIW3WYhBLl/HKAo7iKDoVSfZvLFzr+Z2rkWhYieVs4hk+SiuVrBvOsgKG2WsDZGqMjVPnVp3k8WawiszVnJLU5QwyFZWSKxl8S5UxU8WyC1O08xmsS+v0yMsNthsMCA/NyJO3r60grVUBU/7FvNuwi75fodKT5cDW9jJXMnO6oaD+moVa60srCXAk9/rNjXCjgi6VcXILaGJvB9uL01aqrGit0jKZxh+C0fFWw7JwK3VLaRdnVSssf6mqu6xJw4WI63IQqk03Z6F8EOvH8mVgd27P21bDVnuwRZ/yKbZHnCpyliXWeZwK81xbZ1oRDq9187nzXn0TYOe671MrTdxdFV53/EMH00sE22Kb+n/APnSQZxf/WssyUL7bjUM+asqTFf3h6kejKDYcxRfneNFpcZnLSVq+TgTFoPbYk0KSglNPJJqa1FyNairLbxWAan8cbcXX2l7HU0SHJadeXE11UpFpLqkOHYe85PIOLAWFZrSae3nZxS0OvaIg0siq2e3vbQfyq/7Q/Kr85wUKXtnxotL2EbpcFBrr+WhSDLONrClxNfVdFziAZ3y2ULImPsG4VNHsc99l0Yhz5V8k79e02W7dqpagpYwoqNcpqEqctwqnYbGMX9cwg7M1SqYlbRYhAaBWouXxWe+qAj7B6yc6oxzvxajlbTzejXGWQkYa84A1ZaxIv7gC7ZC5rFw9fTV1dUzP9Rroj8SRrP0jtkN1f9vVE/Xx++qbkQ+sH2R27tydEa2SHaZfCdW5S+SN1jfWGSwonN8aJjlLQuZSohp/+1sibS5zFVCXbvRZyVhnW6fAvBgWm2Y3Z1YRgZx3rsL76B4puwqfruV7RF4fagXS/RelC2deKKD0V3bBDsruH12GuLRhgJNYsKW9fYkS0mtmqFjF+nTqi0sTYWadFrLUKhWJKw1wO0xaLhazFcEpL72E+aqlOpWLrUfHibeyWK14/B2U1GFOT0p+pxWRltWvLJ9f1CA1hfAt6sLRzRCqL+PUEBCRSKKqzeM/VgXZTXJ4sIMp1fLvL5V4/WMIQnUJmzXS9MSkP3SUcXoW2UoBIXJ4k6TsFOnplfoblYkAAjrN1R8DnXn8lmm0WBOBvR2RHxjh4cDwngjtSIBGZhmy+Fv2ux3KE7PHt3X13ny9juMX/9vfzb+y7/wqP6lL339TV/18UcCtNLG+Yat98FE0xG+51BlRfvE+rMohwf4I2mk5wpzrG0u0yPS8i5T5QPy84eCVmz+Ac4rERYPv5PLhFjePo1HjHpA9eKs2SVlhlDGuzEmEth2+2lqkiAl9bVn/q3123iix2S16534rbvoEQ/U3TnOA8dXeNuuKkpZEtmcwjvvsdEvP2d4VOkIGOjSGOjUGIxrdIt8RTs0gsH29GkLNgHkkT47/X4r61tO9vVbuXN/eyp1t3jBcSKhqCAxxsjwbaQiXdiGmuiBFAcHg3S1bxwOaPiUCkIw+PqchHZFUTtslDudwkoNNsxNJq9e5EKyxIoAvSUg3RKfWHWFqDnHITRBq64TquUY0BQOeDS8QsN1vSFSnyOsyH4XNUmkLZFTYTbNg9K+wmFpMV3Ksehqsh12EIuoDNgNTqgF+jNJWjZ/z7otcsoolw/esS/y9oC9pX7xy994ww/r/9v1o/JoLfvoR2caLvsjeWcsfnzzqkhVk883CgyYScbUbrqqIyI3TkZKJaIbefq7Y2x37mMq1E3J6yBZfxaqN7CKx6pGnbSiKp4+E2ewgJadFJOcEx+UozQU52v+La75D0hqfDuDM1M7F6QToTgjgwtYxJ9ZRT79Pkmqu8XwC9iLEhyCPpPOqELAIxIpmHF4m3gFfO25+LaYiu5sMjBol3AiAIw5SPSrEgQaIsUDbFcPE4zGyPo7CPfvxRvso9oniTO8jpnIM9JjJ2QVkAgLqfkklWKalc0lplKrXEuvMLe1ytL6mviqGsX2TBK3hZzWYEnYtRY8jhk+jhLsIVzNsje3yn6HRqg990yItioym7eaLMjgGTGtAmYBp6IQFGbba7EzIvLvUmxUdZ0pCR43HTIAOmJ8wN5i7Px5pp2dXHb2q0MxW+cDBwM9mqK/8KWvfPP/Oc8Z+NulL3yzat33jhMVi/fARGaZI/YMzwZMxpUsdw4N8HJtF682hC1aW7jWqwyUyvT1D7ElQrFsE2DZ1/A6rhGR38uUV0gX1yms3qS5KUyWzuEO+yn5ajw/5ObZlkWY4GN0ZiP03nyRoMWN0yFxfyjD1ZqY5fZMjb4Ga5L8pkpimiVdWoV1XNYWRvt6p/y/ajYxbSoFscpV6ZScqVC0O4R5Gti7bcyIL3L4u0WC/RiVCfIinQwPck0Gzf6An0U9jCaIvZZ7FSUElXyNrZzCmc0aL6aqXNgoMpstk5Lfq6smRZt4L6eCJq+KW+Gm+KxM+CB6+D7xlCGCW1Pclpphj14SaWyfnhVfJ4PLIseSEWm+XhWQiQ8cM1vY22uTCAjbt/hVrF6q1gGR9Sh7xCtOrW4QisS4a2Gb9ST8Re9dbLu8fPiuIKOx+nyjVPnvv/TNb7dXGHxT60eaOi27Dt2L6jl2bGuZvaECT8TrrKRnGdKydAUNbviLTEYyrOUrHF/Wd55/3u1yUq8KKBxxckrbf6XweU1JdxXWxCvNSJq8XjC5tp3ngk/lm9UaNccD1CtvY0LAszV1hn1dPSIpNkZGxUyH3LxW1jifT5G0OChIx3icTprSsdb2kgjtxxS2lxeQr+s2N1nx1DUBelESbN0T46J8XlILiDcLcbR/jOJcDUfjAEvLCzj647zS7NxZPDknDJWrWMnP3mR2psj1NTsvL8LLeZVzVZN1afmKGMKaoyFAMAXM8jkCsm23xpQMjDXfQdHY+zEl/XqnX+Hk8nkOVLZlMFh2bqYxcwLs9iqWkri19oLRwloZzUKveEu/AO+cVuNZAfirfg9z7iH29YV4W3eVs0ub4oH7uO3SBq+2evirviMEojY+eKQ9Varw9XM3Vv/8hR/CzSw/UqBZd+9/r1XzHz6Y2RK5LFIXwCxpOuez25wUCR111nilVCCQqfNQSjq/WKbTZhV5bT/xzc68pZM51UEG6UhhnXWbg2t4eEXS1Cv5Ll5LxthYclLNSghYy4l/2WZ15RoHAiHUosHASJWQNKo7OMi2MIPqcu3cQxDwRdFNAYzTLSlWQoE3RNEQ7+aLkNNNmu4QBZEeh0hjWcA9ET/AhLcPf7PE6uUCmQ3xkCszrK/PkC4XmV+borp4nsrUVVyLknzXVJZyfrYbLuqS+NoLOZfcnQKMAGmnj7QtIACLs+SMs+6dIGnbJ/uxR+LkCq7rL3BoY4rjkjad7YeGybuRl31vlLAIoCulpgQWSaGKik0SePsRPe1Han/NVWRO5N0W07g9bOGEZY2F7BLnC0UGe2IcWGtwzujmdEc/4XCOB0aspkPR/7df+uX/7odyD+iPFGjO0b1RGpVuvZWOF/WGOijJ70DDTTXhYWorxSlhjkspnYNbCuLPyXq3ZdSKZ7MH6cnrsG1jRRthxnqQheY++fcEGedxSv67qFjEk9UGUAR0lo00HUtXmdrO7khaIZ3Esr5IfmuFtZUMyrYFdbtFvaCjF0UCG0GquRrNupNyWTpS95HJGsJaNrIZk1rZxfaWJLWCDS0pRn7LQ/6m+MDXFpi9UODijQWSyXmCS4uE12dZFmtQks9VzRLehnhBXVjI3p5Z4Rc2Cgq1xzBduyQsSIoOHSQTPEQ+cIKSfRf1ehxluYj95hU6Zs9yQC9yzBMgZHcikJf9LdIwajIYWqglIR7diiGJOSADpLc9tVx+yq1ZWbIYLHkNjnjtvEtS6asri3yjXsIT9zIa7uSwHP+KtOcrHcM4PWnuGnDVI3btD//0S98Q3n3z60cKNO/ogVmzduPymjWfvmGtxFdb1nB/Osp9YjiSkuzaZ8s9hoR3abTJLoPUPh1rdx5boUzc6KC3UCWQLOxciim5D1F2HqJZHRYNCmGpOFFsPvEvXu4s5nA6/cwEO8XER9AL24yuXuXclUWWp2ukLiYpLZTRN8ukF4oUF1vkl3QyS1UKy3XycwZFke5tkcXsos7WjE52QX5Pfjd5U743tcXWlXXmz5cprrcfc5PEqde4s+mip6pT9npYDw/R9MbRHUF6VTf781nxfFFSjk5Me1wYSVKhVZIzYVy2MB11g+6VZWI3ztE7c5Fd+TWOinTv8fjxCshapi5AL9OUz6kFFVZrOpGyHZdIpU+20r5JKuWW9GqvU1AM2gsFLlsa3B+QQbSU5+veOkODgzwoCX7fhgNlq8WUYedsKCY+bpWjfd5GTzD8F5/9wl8u3OquN7V+pECrTl3U9bmFZTOw9ELVYy6suIzd887ujj0rLQ5HXJKeanSJHDhtpoCuRafHQWi0TkDP4LjexCMxsEs6ZFBkKpRexZLOY24UxBRXd07ehsTI359eZl8lz8v7T7HWNYjdF+ae7CrvSy6z1p4R0fLSV3ajCJt1RDUKVum0jDBfsYYh/k4R/6QU6/IOjWKDsnizXFGAVmuQLrVPoreEEdx4cypaqn33lIN002RAsXJEfGCoJYlPsTMTGyLTsZea+Lp6VDxRtshd2yVMi5+cNyHAaeKvpOlen2Tv2lX2L77GrrmLTGxvMW5RGJUB0yksqKkqDQkwRj5PQ6mLnMOWfN5GvoUbOzH5PE9LJRXRme2rMu2TtGoDl8NBwO5ir9vFpKTN6N4+fno7SnzSwWTKzTcFhBdiDZrRMj2xJrs7ws2wP/DFP//CX7zpDxxr148UaP9XbUh/zxWnLIOVTMapPKibu+37CzVJTRZ6lBq9ATt97TPnsw3i8rVOrwIvbKPXFOzesDSu+LbNVfpWpvHLyLfLKPdg8O7NeR7ZmuXl8QleHD5AU343bhT55JWnOCoymmrPpNA0YYoEAcNCV8JO4mQPalS8T0CQ1V4nNiS+RjrLLqzRFIYwAzJARMctEfnZeIBD470MSlhoCLP5il7ZZyuLrSK7VY3DwiPtB1D0tBfBcIS4OnqCqvi6qkhVw+vjwdV5RnIbkgZrBCU1781McXB7hpHMEh3lLAHxWUHNKabcJsHEQc6pUmyvMJQr0JJ0aYjq5hsNGgXZ1ZYdUzHxKEp71V30EQMt3qSn5iUuySIoMttltyABlbzXxbv9/TReqfAl2xDfiBfZ6MsxdjjKQxNd3D8+TMzh3W7qyh9++ctflSz65tdbA7Rb9Y8/9V4zU9r4SNZh9W6JBNSLEaIb0C9s5uhzU1vfxkgqdFhdKNOGeJL2fZgVDIcPpytMVK/TU0nRWVhnOLfMMYn/Sz4nXz16O2lPZOeS0t0zp/nwtRfxCZu110W71Kyy2xYj2F4Mub24y6if6MAu4vEgnoiFgLysXhVXzI7FZ8UX8xKNBtnV18dIbJwuby/2xSzWy/I9cUSSSbjRyrHf6mS/2T5nLymx2RSA68x39LAWiKLqEhjEvBfyK2yXF6lJ8BnKrbK7uCX7Ye5MyW4/jU+z27BbBUB2uwQDhSm1ilrICphNBDmYegMtZyMiXqxDmMzfvvVPPqv9mf5BC27xgsFZlX7xhd0dNmI9AkFJop3BOP03q3xRH+SxIRlEsUk+fnwf791/G7tD/Vt+zfWCRbV8SdEK3/3Sl779Q7n2+ZYC7b//hU+9fSDk+1hnvKyUQwWmlCZLmW4GZ9KEEn5cpQxbm4akLelSaWyLsFFLEmqJOhvigzSRl7AwU1S8nV+i/1m3hy/GOlhWdVoin3HpyA9deZr9xU000VZTGv1Fs0in1U8XwmKV9lPn6qiJbiz2EaJukRZ/hIg7TKc/TNyZoFO8VszZS9gySq3UibOsYz+3jmvVjlMSYE41uGhmOWF1MyQdrAsrFb2WHTY0tlPU85tE5s5RWbvMjWaWa7YWWw4LNbUlbKQJA6rybsUhg8kuQDOlDbbNKrONCg1JxhGbTsXTRDPEi2XlZw1hTTkWtyRLX8uy48Xax+Z225AmwJRQ09HrId4f2yFprdAOODGuJV08lpC07X2J9x8c4dH9D2HVbRdFDH6zpGt/UG9avvO+931MEtcPp95SoH3iQx/uHgj8n+1daZAc5Xl++p6j59qZ2Z29dyXtSqtjV4CEkGJkCVnckGBFqJATBATHwRUSUTgpyklMqFQFJzE4qdgkkVNgnJgUUDKEQiCwhbhkydIK3ayOXe19z+zsXH1MX3m/YX84P1xxfqBdbL/SVu+O1N/0dj/9HNPd71fX2RhLBpfFFTkZ7cPHPIFqTMZKdrqWWcrikC5bkAI2FL9S6ejjEavN6DliBo+YSkaB2OtQ43LsXbwG50IRWMQCgalLuG7gCFYRi7iiSxLEnmAHLqEMkw5wrUjhgX0cMEtymbChBeqgF+IQylFEB4qo+5iCyQAHaSqAvNFETEQmvlRAdfYyyodzlRZSDuegV8ijhy+QLxNBbrEizyOKiwkCEj8xitr0AFqMKcjmNLIE9JIvCkNWMU5hZTqcgBuoQpSkMuCSHyTDXyjRaUTvI0FDtUInDHnW0+QbJU1GE4GMc1w6KejAEcgpbEIhSlUVgbyfiHTeQTttR7KxFvwUebluG2+aS/CBFMX5GhsTJBeBYD92raNIwFVdKJbc3bftvG/vi3v3Zl9++WW2ez61mlegbd9y/xjnaWddPtCriNH2dmkm6mgXMTgQQ3PRgKw7xBoKCmSymSl3iMkCSQW+MsnGCEloLg+d/FEPMdmrS6/GmYalcCMxRIgVNk2cw1Z7BnJDNTJ0oGYosRVYXw6K/uccnXyVBjlqwKUAMlFMY5CMT3qiDH6QDOT7p2Eem0C2Jw3tYhozOQ45divPZA8mLg3gzJCGclRDjiijECvACXI4VtRIlllzGo7Y1IZBgYLnRYSiYQQawkiRZwrlCDiynxJzNYxII/JBSoQEvpCeh1yYRlHL0rllVh4K9kfYrdy03eT3NE2oTKpBFgwisSZ7Sp6TCHC0rsTmlRL5SldKsrdYREFESKWgpXW8bjfhra4WxJdfRGdiHG2s+WBjK7qi7ewp+ydv/tKDL8wdik+9rshtQr9MvfHi9x+pLZ/5Vq5nH//R8Rh8/QJRPyU58lRqwEWmOoD0bD+SxHQ1VgjuMcZMHDFDGZconR0lkJ1qWIlcJIn1Y+dw54XDiNfUYXZxM7TeYTiXL8AlJuwlBvgvi9KqYmJnp4q4YGM4K+Bwmlit5Mc6YpfmIjEImW14xKSspSkxRskvo2hp+MgkxlGBja0kXUGPDjqxrqVg36CBngkXa+nE2ETeLWIJcMkTisk4mXg/AroObmwaU6qK96ub0RetQ7g4i/rsGFKzk1BNDT6yBxylyiyNGaIgEKBkWjDp+7IfvOOhSnMgmgLYZP+CKla6UxbKJK0ObWpQQQ1LqqKAQFMS4xMlPMm1o+HONDZWX0ArrodUt5LGj8Acz/cqeW/L9bt3D83t/k+95pXRfr7uveeLlym1b41J/traIJu8VcdlXcUEHdWGyWFESRKF6ggmMjN0gFWIaa9ycdwmj2PSQRRnhhCfHUBy8hKuGutFspAHb/HwFR1KphrCmgZe4PAeSmTedWxeqWLdMkq2qokwe7ZT4jFF40wULMw6ImVY5ZOO2CRFxbKNKUMD2Xh4VcCqpWS4ExaiAVA6dGhJ4I/4kC7Z6C1QEiSGWcz5EXMp1NiUlIs0mmZBs0s0lk4SNwWL0qc63Qd/bhIGbY8XAaVd4kO/gB7LpmRKCdQTKq0efASuBJvIg34fnhiN83goYQVZz8AsMVmU/GyKmJN1juQInNMl4CKdpBcTKu6+5iLaEkvIz24gv8Z1G7L8nqsbP7zhq49c0Wc+FwzQ/vOlV0p379ipucHqrUqsRq6l5BW5cAkHpEVQaafXkbT42ppQGJmEW0VGugmwGgXk4zJGYiKlOw520EIuO44+CgKnJHa3bqESCiIuu8/exmnyVPtZGKgT8cBNMmpJ9gIhGosYs61eRGuNREzhoURyVOCJ4UQHs+STihEXVo2BmnYX65Zy6Gpmt1IbUIlVFDL9wbBNY9lIJWX0z/AY0AjAgodW8oI8hQVTKqLoNzFAUnjBZ2GcY0+OkqMTCXwMrFG+0pctw2ZBKfF0AimY4iySdQHnSW4nCeisfVGIQE+bVplCmwtKmCBPl2KPGNZGESI5NzNFHLXCOEO0qNN2LYllsd43iVBoObFx4oBwaeCxkZrI842mcnTP66+z6/JXrBaMdLK6+MYbykB+aH/Yh02x/kkU9ryGvxM2oLMwg3vli+DbGjF54mNkuiiyt1Oon+VguBIBisOEQWAgBtH78/h4uoh01EVTREe946CVPele5HFY93CSYtbWa0K4eYNGSDXI39B6xDqUQeERI7CGU1NFEUNpkkTKYDZJlhoUUOW3UF/FQWSXf8joG2T3JEmqtL3iSa4cwoJLAHn3lIwDJ0zEyazfQH5MIhk0fC5MxUOZpI7wQslSqMwdMGvyhikI5+tCSlvvYC54YtTBWsGPq0gGx0JlZCm9juWJ7eg/N9M6K3gJNcRmPtrWAk9fOQsrl7cQmxOj92RwKNqAk8kmXOWk0ZbKobaeTRdEv19LJ7Lta+/9rd97cN66cy8ooB08eFDkJ87tTY6P3Jl9/wI+OMvhHakVX7QGcHu7A2MyDaOsIFNLkkaSYWZISsivlCWvMtGFRwcvQ9L3UYmMupIl5smjpYW1M7A8u+BytkUyqJcrNyGqqgWyeFDoQDDZ9JHcgWSQAUMhs+3wxEZs1mOSIo4niabky2KZaVoERZkwSsgiaTMI4GwyC51NuEHGvVgidmXRk3ZtSCSjTuzDbh/nCMky+5QfIoFMLDiO2E3YPyipwQ+UcPQbE+NTm/cdn6JEHSCwSVgeoCQZ5qFR6rQ8ByptY4w2OEjb5SN5zaYLiA9baFu9HO54HtpQFv/UuAlXuVPY7g1A3LICpeZ6iH4VTk4reosXbb5m1x91V3b0PNSCAtrJH/zjyuK5vrdHjw3VdvdzyIgxrIp52BAuIuQSk8zkIVZVoWfGxsl8FfyGiQh5J40kpkiZP03sMkY+qERJNBicxZrVKlpXSrmylXk+P1sIBQ23y7KtJbZuhTmiFsOgmEa7gCcAsJ5nAgMWlUAA4RhACHwujcmAZtGSOQ2HAY+WZYv12mWve7CJ3dj37N/Z3RMBhYDF/tBLDsdmDSDAQHQdTx4lHj1ehnCI55W3/v7AhbO0kved3XfcbWsz/37q9Gjogx6SVVfEEt6HpT4FUQJVZVYXGkdi3oy2TU1IMD0RtZdzSKbi8CeiGOgexjPNt+B30qextV6Du/1GZFQJfEsj/BPFi0KxvLFz9+5P5VP/X6YWjEdj9UDHyof6P+y749WRqsqHmZ9PldARzqNMXqi/ZxC1jY0YHcrgR0YTeFtEh6ehOkRHKuRHLhqstDKoreHRsUTF6s8tQsPK5gzU8NPe8jv/djQ3/Y5ULh93BOmiIwhjFA55T+IpVIoKz3G8R7LL2guwqYCIEEH4BfFA5Usv0s9FAmaJte8keTU4YlRiPWbMCUSCQN5JIr9GiVZSRNi8SBLMmAs53RMGC454Km/LP8q74R+kfdE9zxz4eP+h/szU3K+NtTet74vwbjAVVtYEKajmS2WMl12MkGfL6g4lSxm6IULTFRQcFR4tmxQZNVVx2DM5+GsoSRC72jmHUnQACbtIIUeonChGKOyG6pqfNYod+/a8Pn9tERYMo3meJxx6+OEDr/x47PP9Qj0ekc+DS5Ixnx4DH4ijL6djfU0K+8+5OB9eii/zfai/tgFOYxymTyLPQhJGB9sUOJfz29OiKveVbfuFgNr+7IYdO/7XEz5PPvS5WMAeXs25Qjv0ciPvuM2eZyc4T0iSZsZtxwm5xD/snnuOPBrbSbSgInlmeksiyuZxqrxEQLOIaUAnBlwnbXt8icA16dj8OOeWTxU4/rLl+fu79cil48eP/8LLO997/A+quMLkXzm68cDo+Gx4dJx85ozLZmyEWpbQSKALlTkUOBUjgQSaZAO3VLtg0wrxs0XEGxIYnjSQzvgql6XcJIcVy6LQ164wua5VmztvufPw3FvNSy0YoLmuqxx57LEPX9g/sMYyVHwlPoT+wjgaAnlIZghnlCjaPAX/Nt2CLkpbd22NI3/7MmiCNELy1CeJXi+d1aSGTtG2ixd4QT6zefvD/6cnIYBzex5dEy/kS1Wiw1c7Jmpl3o3ppuEJ7ANe+stE0STlZO0XPqGET/DiOOwnBRqFCCaPhuWMkoXLEygnvRKm9hwnbft/1Pce+d0qXnAfdN3ydt00l0quFOLLPBITOmJpHa4YhD2p4WxWwNFAPb5QHsP6xQryU3kQp6GwJAWXAkJm3Ie33Qi6QgVs7PDZcmP1n7Z++6lnPnmX+akFxWg/e/ofXul+rfuOI4MKdkYmiSlmIMsZzFJs5xpXITDD43ltGXZxw1j6x9dhuCl8iDD3z6aIHjMqDiZF2Xz33QH7iSeeIBH8jBYB/1++ft+GgplZn4onro34Ag3JrFHtHy20eu2tvJHTwL13CT/t4zCjJLBNuISZlji0M/0Idi1ipItYTsAHMyp+xiVxM4awIq69ec3ht25jo3/yJle+FgzQWL3/H89+tfzhye/u33cBKdmHRUmbUtw4ik4Ji1ItODoYRr8VxwOpKSh/uIEEJnTPjTu+8t7c6r9y9dzjX0sF/E6T6nB1seHM9WirvU5LRdYmz4xJ08+fxF5/BzYbfajpimKo9zKu9vsxODsFsTaBRKAab/YHMRtIYl3hxEBzvbRt7ZF3Ppob+ooXU4UFU8V45DV5WdORTStiKBWLuEwMlhEXwQkuw4lMDMftatQWJsEtiaMc8B/8VQYZq/uf+NbEjse+ffS2v3j6VbR1/mXZxG7DE/fxqh/1VQKiRhFH/LXw6eRPFfJmuWmkFrsw9VHkQxyud4fhJ8kvi+Fmf138IaYac0Nf8VpQQLv11m0jhbrIN2LrO05dt64BPo4SYFrA0JiM02kR1fY02pooHXY1upYovT632q9FbXj0UX3T1795TJITT5Qd8bxaHcTSYho5sQpW1oKUjOEkZ8ANy5U2+NlsvtL64TJ5yILfz1kNDTec+unb8bnhrngtKKCxum3Hl3+sd7T+mbql81DnLe3emo01WH11Ejeu9uHWjSoWbe+CWR86MFXUfzK3yq9V3XT3/SfLNfHvl1YsRotcQsww0K0HUaMo6FNiOHvGwogVQyKoopfMaz8tXclGqS4RyM+WonPDXPFaUB7t5+vVfS+sCednd/r10tWOwbe4Hpu+RDRNQTg35Zjf/NKuP5/XuD6fdfC155b50vmD+R++n/pJdwE99atwu28cipSDWcohURWGqnP473QMjuzHzuQk+Pu/cNZsimzaunXXvMyksmCBxuqpF5/ytwQC7YImtAmcJ/KuaRTLOLXj3j/5VJ7U+ayU5z3O73+l9iX/5fy2I995A8eMari+JDoCFqoC7AKtjemMDotXcL3Vj5Z71mPm2s6ntuy472tzQ1zxWtBA+0394nrxhe/eFheVfzVP9Df0vX0afdN+FD0VfkuHHx5SUgkrlTxS17Ugc+O6wVKw5rfv2Lbt1NzqV7x+A7TPaG1/6SXhLntqV0yU/9o/qTfq53phTrKJ0Vz4OTY7Hg+xuQazHS0Dmhr8m1vu+v3nOHY5Y14K+B+bShYAw0SzbgAAAABJRU5ErkJggg=="/>
          <p:cNvSpPr>
            <a:spLocks noChangeAspect="1" noChangeArrowheads="1"/>
          </p:cNvSpPr>
          <p:nvPr/>
        </p:nvSpPr>
        <p:spPr bwMode="auto">
          <a:xfrm>
            <a:off x="212725" y="-144463"/>
            <a:ext cx="3053908" cy="30539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20iVBORw0KGgoAAAANSUhEUgAAAJoAAACACAYAAADzsnDqAAAAAXNSR0IArs4c6QAAAARnQU1BAACxjwv8YQUAAAAJcEhZcwAADsMAAA7DAcdvqGQAAItqSURBVHhe7P0HnCTpfd8Hf6uqc849PTnP7O5sznd7uIiLyARwAEgQIEESoCiKtmnpla0AU3plUaZoizaTSIgAARIgkY8AD7icb/f2NofZnZxDT3dP51RV3e1/D5b+WPy8ekXgDjjYxH8/vb07obrqeX7PL1Q99RQ/qZ/Uj6KUW+8/qZ/U/1VPD8TiPSeUPk/ETDiDaiB4IjrX6uy6qB54qnzrR77v+gnQflI79c1w2Nt7n3tvOKHsUwL246bPM5qx2rq27X7/lit6o6Z5P/GLH/6DG7d+/PuunwDt73mdfSQ2GB5yHHQG7KfKftuplC00Xg5EPNOtXlJ2L9cqXdiaZk3Xy3d+9Zf/6dlbv/Z910+A9ve0XnpnfE//sHpbo8P9UCEQOpK0hHs2/N3cMLuYqXYwl/NjVW0kcy76A/W8Uczf9+o//9i5W7/+fdcPCjT1UpxIaL+zX/VVNWcIjKK8SrSMVTZeuUj2o1C49bM/qR+jeune2GD3bstdjR7fB3Pu4ImtUIf/nDLGYiPG5FYX0VIdZ0bHV8kKkznQShXcZq2oms37/udv/saPhtGeCuLvv9N5l6fXtavl8gzXHK5dNadmbamWltpqYK0ZLa1VXdGqlTVnxbyZTlUWzGx99tnvsvprUL+1mZ/UW1BPEHf3f9zxgGPQ+jPJQOiu1fhA8KX6blaMTmY2woxWi4SX0hxPL9OR3savmagOF77tFC2zvlm2ut5+7Mo3rt3a3Pddf2egnX675XjHWOijxY74wytqd++6pUfLWf3kFA8Oa4tG0yRkreBT8sTVNN5KqhRU9PVQyzJJdmtSXy1fzpwrP3foUil1a5M/qR9Rvf7exKHEmOeD+Q7fowuhwf7XLcO8mBslVwjQlW2ye2mavcUtdmcX6d7YwuZzYTg9mA4bWi7Pmt16uul1PHTk6a/kb23y+66/E9BO3xPYFzwY+N3lzl13PKsc5XJpkC3FT0V3U6prBJwmxVyTaLiG01YlHqozFlhhwN+iSy8QKqwTzC+se7Y3/rq5Xnhu9lz2zJ1nWbi1+Z/UD6l+G5z3/0z83Z5d/l9eCQ687VpsiC9vHaGph9DmTU5m5tg9v8TB+jzRcRWSDZobdepxH0rdglIuoHu8nFO1Lzz60ld/9tZmf6D6uwBNufGxxO/mTh78B//D2kcoGh0CrgYJLY8jYxCu5vFXyqhVsAat2Lr8qONDhPs0ilaoVZbw2Gvyc4uM5K6RyK9sBTIbL7CSf3z1WvGFEz8B3A+lXro90dt1zP7xaqfnE3OJ0d5v1Y9yrTiCutnkyHqSvZuz7M0vMbq+SnO3jdYRjdrzTZSal0bAhnurQiubJz/Q3Zo1m//wgdOP/f6tTf9A9V8F2pdBe9unB5/5fPwdd/7Tpz/M7dF19qTm2bMwS7Bao6HVGS0XCahNqvEo7mOHcL/zXtRogJRZZSGXYbJU4pWUQacnTcxc5o7G6yQyK5lYZvP58lz5zy88kX/2g1l+YFr+Sf3n9fqH4sejQ85/lOzs/Knr4V32LyaPC2jcdM4UuGfjGhOrq+QmGlisDSbObGE+4MA2qlD/oxJ23KS8EbYqGhmXh1w43HJhfeDRJ/+Xp25t/gcq7db7f7EEaGrjgfDPvqKO9790PYFx7q/56NxFPrJ4nj3NDBthKzW3xsS+QSL7BrDU80SE0XwOlYAxTbxeJbhUpbWyTTLr4dVKLzesPVTCYZfdZ98d8JnHB3oJPWpj4zMrxk/82xsrdfZnOx507gn8263Broe+aTtpeTJ1Asecwn0zU7xjdZrblyaxu2p8+ZCfkN6kt903XRaJak5SMw4uuft4IdbP5IEwCxNuXrINKmfU0S8tXP/K7K3P+IHqvwq0/0lYLz3q+IjW7x96KjVIbfYGQ7k5TlhM7I2G6HmUG729xO68g44TRyhmM1RqCo5EkKZ5HWtjhtBMjcHL1/EsrxIqirksxZlqxjmvDeLpsASsNuNkf5yRX+m21wevlua+C41bH/+T+jvW74D9N36m8xd9+7z/bHVg7NBnSqckTQ4zMF3mp689z1gxw2Lvbhn4WZJeuDQY5c4bORKpslghD68X+/lO525ePdpL83iDvYcuEwsusrEywHI9/PLmtb/8gc+hteu/CrTfgNYne5yRDn/1Tnefally7OFG2UWPTae7M0qHAC12xwmU8TG8sRiO/l5U08DidKIoYi7t81hS4t0W1qjEckzIyBqfW8VRapCs+Xi91U8mGlN8ocZQ0F8/NrG7ZX1Xs7X4p2vmT87D/R3r02B7+GO9n/QccP/GtY5dfV/InWBttZcHVtf44NXn2be2xJWuUT4TPcgpfQtvbouIamVkLk3KGuFboUM8NTRK/UiTRN8q4741QtoGy5k4hdkxyORr/2bO8/WvMNm69ZHfd/1Xgdauj3r9M656ydzlXxruGnf5LvhPYOvoZeS2PTj2jeE+vJd6dz8VTaXidaP6AijVOjajhaoVaS3VqSxs8J0hD4FmWUbSPN3i27prZYyMyozWw2uWbkKdWsDvrN/eFbV1vjc0kP3s1MbirV34Sf0X6neGh+3vfa/9U9qe4KdfjR8If3X7JPnCCD9dnuaRubP0ba6hmxovRwa4oXh4KDMrX1snmi4x5+jisb7budo5RDBe5IC2iWdDJ72Q4MzGfs5kjmLdajKwdq0asvOnj+Uvm7c+9vuuvxPQPrNerNaul1/ZpVTyh/Y0j7uOHnQ3Om5ntE/SykivGMYOynYvtoCJYa2TwUlWsVAuN9FyCrZLU9huLMiBWclFfQwtZpkePIjh8HL/9CuEkgU2mkFeU4doxrzWqFffF7Lk9/183Fj8jzeqc7d24yf1t6otlw89avlUczT+6dMdB8J/tn4Mt2OA94YU3r51heDKAnpBXIgBy/4AhtPFnetT2MU3vxoc44vD97Lm6WaoWqR/O49jwQ2rIUzR1ny+g3Y8u23xHLtas+u2oPq5r65O/nCB1q7z0PzMYuPCP333YUd478FjumXI1qtsgsNFzR7CZrPhc5dwWfPULU1KVpUlo8H5NSjPJInPzxDIFnE1FGKZKt/sO8WrtjjvTV1iz+pNQmEbJVc3r2d9LNi89HRWEwlX9cA/8NZqoSlj8oWf+Lb/rHZA9snEp4yx+L98OX4w9PnlE/QHnDzQW+O4z8S1tIa6JNkqb6AIPDxNk5j4anepzIvR3Xx25CHy0v5HtpYZKmRwlZrEagWUJkQbLRStwVhukYPFm9jc+nqtZ/uzX51c/eED7W/q3/3ev762UO/Z53clxkMl8VouN01XhLoAq9xU0A0Va7OJKqa/uLnCudkC17e9FOoqo8kUw6sbWIwmVx1hrpRa3F1dxxF24I862aWm0B1xrikDnBf/1hvX4zG1dnK3v1wemWlc/klI+F61Pdkjvxj5ZXV37F88Ezge/vOtE3R7Cjw6OMVEoEDL9KKtF3DOrqLm66gyuB11k2VniOfC+7kanMAvfXVP9irHHReJGUl8hTyu4AZbdjfBqpVNu4uDW7OEPVk2W47kq6UDf3Jm9cyPDmi/8b99tfrQr/wLa8jpfk+wLrootGu3ONE1CwXDiVa100qW2X5lga1XFtFm89Tydi4HR1gPxImWtolspyi63dQ1hSOFBWx2K/ZClqBNKPxgH2pnmKmMldNpH/641T3gLx7r9Olly7Rx6ezfc7BNiyfb81POX7ZMhP/F476T4W9uHySi6fyD3ifZ556koVlpqCGUVAPHjUVauSoV1SmJcj8vhA7gUbyMlLOEG6fRO8/gOJLDFIuvbJVouXUqBHHqLtI2B4dyk9g8DeYb/mceP9v19SVeEL77wer7Blq73vvL/zjrdzs7sLsmbGZLsW6v41UdYvztaNkC+bNzpJ+/hDq7jn/bJF6p0lA0XopPcNOXwFmpEFIr7DFSdKW30JJp7NUKragHY18viZ4iXZ5pzi9buLDdhS3qcI0J2A4FKkVj2rzYlvFbu/L3qv6yu9sZvaP1Kecu/7/8bvhk+C/Tp/AJyB62f4fQ1mU8eR1rVujOL0Cr+7BcFHub03mmY4Inu09ysFCiL7/BpajGt3pmOdeTxUiE2C0WJ7BawmEzKNc9VLUOCmqLQ8U5WhqtYkn9t7+Z/sOrt3bjB6ofCGhf+4P/tfAL/+RfXtA1a7TlCuyxF7ZURzGD2rKytJihdXaWUnmRcRaJVYqEglt02BdwFipkGz6h5ShZrx9/LkWHULbFa6XmsmNG3VQP99NwzdFpe5EB9yqzqQSvZHtxR5yu0WDx6FFfrRSZNi7/ffRs/+wd3p9zT/j+9YsdB0P/ceNe3DJ4D9UvMZ+c5qV6js6GDc+ZMlpBFMLwYJnaIFm382cj93FCJPTB1Ws8p3k43d2Hphl05BN0ZSN0lWzouTBVh495e4IVe79IbYl92Tk0VxV3rfn530vPTd/ajR+ofiCgtes//fa/yX34V3/pvGHz9Vl0bbdt/TqqjJ6ZZIPIZpq6I0dQS6OLNygdKbO8a5ZMcV5idVYYzk412M3U2G5cHR6h8xKqMFqzI0jtWARVv4ljfR5vOondrLBpdvL89pDIqMs94isc2+0plUdnzb9Xnu38e6MPevf7futs14GO/7BxPy0cPOx7lfHUVR7fVFj0VxnzWvBONdAv1nEtC0NtVzntHmAycYD3rc1JiLSzbAvTgYWRio+ucpSOnPRFSVKmLcSSNsCrvnGqLZU7167RqSzjsDSVq+ZI5oup80+Icfrhnkf7L9Xnf+d38nd/9Jd1iuaHwiszODe3mal6seUq2PUNgpUlrIbBxm4LX3dZeV5vsOAI0Rse4g63gT3m54y9C8fiMj1zM1hHezD6FJTnrlBc1Pl6Rmc+ladTtbBJjFe2hwl34RoN5I/1Oitlbd78e+HZXnt39IHofs9vXerZN/o7mw+T1+OcCp7lVwa/Ta+6QVyp0UmNA2IoAinRuhWF4JpBvabyzcHbyXkSeOtlkn4XoYEykUQSW1jatWuFoV5RmtAGia41CtUwmzXZ9tp57t68gOYxuNno46/69kSaH770l+svPF66tUvfd70hoLXrnp/5xZ5gy/iZrsWbimVmgQt5P0t1N/lankZZodSKksbP9tIAkVIfnsgY/o5h+pMbHHr9PBdnS8y1fBzJzAhNK+TF16VeWWYzbOVzoQbPz7U4Xm0x0V1hsprgtVyvgE1z7fJnj03YiqW7F5uXvvL/YrA9d2dwomO/8/dnhif2/076IRbrfRxwT/PzA39FLD9PQ2+xL9hgn8ekJ1rH6zOw5hWcGRfzHb3izY6xL1+iu5klcWQK3/7LVLpSWBKbdPet4OyZJxNIU3I7SK+PEJAg9475F/H7c8xoMb40dBv2O/KWB2JXv/Gtb13duLVb33ept95/4LK4PZGg3YlHr9JamqFLOGay1OCs5xBznn2kxPwbSS97Ki7u9gzwdlwkbsxy7bV1rs03iNebXAkMse4OY15ZpvLMCnpJwdVqcqBs8q6gwm19BX5m7AqP9JymrNv548UTPB0+FfYf6vyX43fbf/rWrvy/rl58yDvae8z5/10bHD3wu9l7mC6M02Fb510drxAqpPndyz38hxknVwsWtAUVi7Sbc0+TwP1V9MM1Ug+OYjqc3JFLMi6eK+bK4/aUcQa2cQe3SUqQmBYbk9KcLG8MUM7GGcouEiBDxWHhCe8QyjGTD/uf0+/aeKl2a7d+oHrDjPaeT338/YV0667GCxcILV0mtrpG2eVBG9vDoOMmvWNnCXSu0zm+hBrNkDNnxKjO4YnVySsOSTkB5pwxMbY58RtrKFYT/z4Znfua7Ou0cHdEYThqSs4sMBirsC5sOZUd5UY1SqxHcY150gc+Zavf/N2lxhuaXfDjVi/f3TkWG3f8u+yu4ff8h/KDXCoexNGq8N7uF3i/7wW+/kIff1jpYTKQpcer479ipXLRhbLqwN7dwDzqpjhwhJdWYthMF/ZWg2rag6sUoFvV6dDKeOx16pIu66qKmhymuNHJxOoVEtqa+LUI3xyd4P2HLtF34eIT1W+tf+73U+i3du/7rjcMtP/xp3zvXyuuHfvuZZXeLTH6WobOep20O0axqdE4uI7RsyGeYJOUkcTwFAn0bTPenya4XadjRsFs2ZkeiHK0YwOHWzzHR604+hv4kxpGXeVLWzrfvqEwKOl0Ip7lej7ESrWf6/Uowz2VQK8ru/9DamXuMyut/1dcrnruYVdH14jrt0vj3e/7382HOV/cj2FauSf6Gr/Y/y1CpS02MkFaTR13I88RW5PImkblpgPblJeGeDXr3SHSlr08sZQgb3qINMRKN0JsFXrZ3O5jrZhgq9nNpu5nteyiUB6kUIixd/0CcQlyr1n7WTjaybtsL5E7k/zNg6f112/t3g9Ubxho/3rvZiSQu37vtWDcvpLrZ6+yhS+bYzFpsKkMYobLlO3L1CsGbq1Bn13FnZVfnA+gLsewbruYcfip7Itw8t5NXF3CfKYiPg3WXjKY9Dv4D9a6JCsntaUufqonSSiR5/XNXgFunKlagPHhRrwv2Nr/Mb86+x9nyvPf27P/Z9Zn/f7A3nu9/2NppOvnP6Pcy3PZYxgND+PuK/za0DcYVeapz2iMR6ociWXY46lzyNkgapgoFXAJa9UNK40T3XwzfQBzysG96TQ9png3q45dEd/ccLJohtlYjeFcj6EXe7jeHKVQd3Jq+TVCWo7nLcNwzM3tlbOF1euZf/9ny80f2J+16w17tNd+b+6vbGcXvvj+6HmmR4KsGWEsrW3i2VWJ4AaNUotWHZFLO/3VIO7ZOJbX97Pxini41T28Iv7smbAEhagd25goZIeF1J812HxM3oXRmi2FcFkMr2Yy6NFpVkweTlzj0YFnsTQKLOv9/F7lEQp3v3NfZE/w31+53f72W7v2/7j6Rh+BO37G9o+LAz2f/JL1bp5InqLZCBBV1vnU0LfZ771GIamyXdBIzerESyanJL13dol03ifq8J4aWn8Gx1CLTWuI81Nu3re5waOFRcbtc+zuuMou2yvsLj7HvdrTvDf119y1fAnHgo2yAHRwY4pgXVhACKFsdeO111Cq+narZmzd2sUfuN4w0N67RC6zwmfi21ulcCLLNUmYTUxcZpF5ReNmtYutlcPMTd7Lt158J0+evp/L04fZqvejK15cioVBid4rWRvLRojSikpTDK5P0+jqVdnrqfDrXRr/dn+TXzmUwlWoYUvV+NjIqzzS9Qp2V4O8/xC/u3UbcwP79keOx/79tYd9D97avR96/c7jTfurz31++LlzfxVptVrWW1/+vuupU7HBA+8I/Q/Zkd5f/wvLna5vrN9BvenB31rn10a/yj3+10lvWfn2ssLFESvXdAsz39VIf8VD8a/9VOc07GMt1HcVsD2gC9DsWAoqu8wC5/1F/mh4mb8+sMrV/jU2NbEy5gLO2hxrao5Zh53bls/ykZnHCfkKZFUPK7YIimoIWbRaIkI/8Pmzv6nv677O/1J9fdwb3v/OwPPf6Hl4ovx5G78qI2W54ON/2PsJjP4Ed8pI6cnkyGtNid9NOpNVuoTuPTJy7NtOUrqT/5DoZ/wjBT5S/jz138zhF2B5HhE56GhiL9swUjJKZ1rUZGhoPSLB+6tMWfr5nY1PMq2cYmk6zb7QFL8Wfpmx1dPXtq9kf33vtytP3trFv1MJUJQzf/WumN3c7nAYmR1bYRVWtloN+VveDXm1v+hqz7yxYqnbWjnt6N0Wb/edhureVJvOzVp5Y9HVulKwNlqbuX7HyuHDT60oivL/t6OeOxke799v+5/yw50/9VnLXZbvZu4kW4vR7Z7hV0Qu393xDFq5yrXTAf5ku0HgsJUTFSehJ1rYF134xAsH/A2Uu3I47q1juDp4Jv8w3/n2SX5pY4nfjc3xev8Ub+sucmfBgfOcF0+phrqlcqXnPlatUX7u5T9jyFwkF/fwDfMIZ0+O8uGTFzh47fT6yrPJE3eeq63c2t0fqN6wR2vXI5qudg9Y3r8R7+1dvRzmztJ1rHUd3VDIqHEClRL35J5hb+MSEX+SZipFfTDD9GietF5mT1GhUrVxOerhrkM3UYwN/HcraHGV2iUovKSw+YrKbLbB2kk7r9Zq+C1Bhsb8jIS2uTJbZj4dZbWaYENGY2+nEev2Fff/ow5l8fZrtYWvCIZu7ep/Vi/f9i5vT77ca417Dn7yE513Bwu//fZQbfNRt1r+kIXiww6t9ICD6oNWrfqghfqDTowHLYrxIA3tQYk5D4rfecDSzD8asKX3eykfPvvK8p0vvDxzh3d2877u+cqp1kzuyNarfzT4D9/ZE/zn/+yI8e8/O1X6jd/4jf/sOu2Nu/vHOg46fjM/GH//Z5T71SczJ8hUw4x4Zvnk4GO8J/4cVmElvSoQL2kELXZJiDq7whaC0h7VglWioAPrhg3FW8dxDHQtwOvpQxQXOmRw1/gL8ck1q4DQ2mTCpzBubBNY26YqPi2z+24864vizc6iBBq81BriuRNHede+0+xNXlo2V6qP5ZLKd76wUXtDN4C/KUD7WDeOjoT746meePdLU0NMFFPEbWnG0ss0imUude/B1qxgq2XI2aysWzXWD9T5RrzIX1VL+CX5uMwQFxNe7jgwhVfoHVMl/2UbqSdVNudU0pUmzWMuof4GF9dNupoxemJOws1LjFuXSBbszFZ7yTQizLaEDbr1+IC7eDDSLfIeiF3906X8zhSXVwl1fTwUPf7rNte9gXz2/Vav88NXLZaPeCLWD57a13xQVZTDhm4MtHD1RbyVPqej2Wez1vvcllafzWL22e1K38K8ta9Wc/Wtp8z+rmjJsbWY5MbVbZ742iLbl7adI2s2X8eGpdO6UZtQktytbXFSv7p9YP2ZP+m+reGqFWtU5mu1+uwvHTziGNL/VXqg5z3/UX0b38rcRsP0sctzmV8d+hqPxF9CNYqSLmXHLeBPNBmNQGi9hVeaKKqreJICtLKGM5wn+A4do0tFhj3fnDtEMxniisPBlLuK0pTE36rQHShxwFkikiqRkTBVHL0dbWmJ3clr4IMve4/Re5/Ju1N/lc0/u/7P05fNz7x9spBpt90bqTcFaP99f8Jidds/EO5sDcx5wlzP9NApDdTVyhIv5pmOjlGPjeLdnMNGCcuAQWbcwnNFnUvbSAzvYMBMMOdxcnjXIkHvPK11O4UvKWyXHFQcGp6QScceC+VSnT2mxp6+Bl4tLQeQp9OaZ09gnap0yHSpm41WFzfqUTpiZizhKZ3wVVrqL61HLJ+Kjtzmmtj9y/i6fr4ZjH7AHfTdFe3tGFsOeWO+wQH7UJdVXS9HSOdVUoUE0VB7KoSIp6GjimRXTBNVc/LXT7bQzSAvvFaUTnVy5pzKN5+u0ZW0cLc9wsz4A7wcPCZBpYOsMqxaXdGQN5Xe1byRPWXfaOwbxjl2W6xvl7tT/zXloOeB/9S6nW9sHSNi0Tnpep1/OP4N7gqcE2avYrZVV2miqS1MsRotl0lAPFX1sgXFtOGqCl3L7/nvr8GJKobFI4FsN09dPUBn3sJZzU3abdJszqK1VnF6agy47NhrLbayLtaiR6gXykxsXsKqqTzjHmfsWJXE5Oup1XOVX3twyUjf6uY3VG8K0O7beKjp6N40gnreNxLbTFyI91pXlyLsM1Zw6Caz1iDePbvoXjvHiHsFy0Sd57waL4rqtyoqGYmbXYyyLVLbPZ6hzzGN1a6giE2qLDWJNS30hlSsikHQbHLkUJP4UFn2viwms70cQ2vn3M9+/xpWtcZaLchyrZOl7QBH9JQzemHpdqWoHl/fe+K9yVMPn5wcPhG9sfekfS3RQ69aINeqykDoIFdooig2/HZTAG2SiCflM4VJmwI0TT6noaCaTp4/02R42IYqYjI5rXFlEjYLbu5zBWgJQ/zeHR/hu4NHeb1vD5MDHfRMJOl2LODNp62hVrPP1Wic0Ar63U3dHJpW3bxc66fXX+Nh8Zef7P+OMNokDUPA0Wq78JZ0krRFu6sEcwI1AZ2d7dm2e1RwxA3sxyVtnqohllEMfIynNg+gXe1h/+Yal2X02X0BOuQ4OoTtu9UQ/U4PFkdUBlCYzUYvC2qAveuXCdhq3FTipIeDHLHPavVs/fXPLZlvaNbG39SbArT23TGfmctdfed663xMS9/r3ueLvTg/wh2FKUk3Na57h2iMjOBePYstkWZpn5PvVApMbZREKjwyCo/gF2AEi01qHXA4IT7NnsMZs6But/BsNbAFxcfVTMJ7NBwSBIymJKKWieQLAUdLwNCUhiqwP7pOhy2PfUVn4LUkw5PTYqqzFuedodiV2454vtB3D98MjnOpo4dZVwh3Jo2jVWdmawuXt0XUukVBmHYokcLtygir6DQlfUmvokl0ymzZefa1BiePOkkmm0xPm9icoyQPvpti3z6eHruDa+EBYo46TSd0ec/zcPdjxDoWMHfJMXS6sEWs8n0sls0K1asVguU0b+ud5f1jF+mwb6I3BNwtAY0cVzuttWEm/xVik//J1/QtB9mtFs7BJq5DBuruOnV7HU2zs2bu5unLh7l/ScVf2sawOmXguhkixKAyjN/op14fJsc4RdcoWc3LFcXFro1FGXTLmHWNp117ODiesQXTGd+Hleh3PruVf0OXn9r1pgDtb+rzJT31iT7t0fxwf//UtQ7uLk0JkBRe6DmO4XHRVbuGe4/KUsTN5TUXRjaGvTWMVttDeGmNd1TyTCp+xnanCaoLYk5b+HpkF0U2ipL0Co0W7hENa6IqwGq0v7zTCe1xr7R7xKZib1gYmNlg6OUZbuc6nccLNB/yUH+bQi3eYqHkZ9MQ9qq3sLjdLLk6ifZ0Uly8QDBkJeIscu1mlTuOlBGjL/6o/SHy0lvYNI3JSReXp3VOHQryua9kWV5oEt33AGeP/yyXuvYx7wySkET9C4kst7nzvM27xKhNp25ozLt6ec65R7zoIMtdUSy9Elw8FQZyW4TWhD1zooMOJ1bxSu1bFWkJwNTvgav5N6CTrxk1RcDaxDcibRCpCstJOhdTssUwfz59P8WrA/RJSk177XiDVrrsWXptFdmvEiG7LhLa3qaKzS9gjafZShU4MLNMf2uFSsvO454J9uzdom9roz+z2Hj8T1OlN5Q42/WmAu2pAfGqhxO/+qy2J+C6qHNH9aaMsCBfG7oTh118VsBDTthtPTWEsnWQPn0PQ/UBBstORjOrPCBpqFD2sJHwMNGxKJ1cRAsKmw1aacSaVARSKk3cHdLx4lfUNgCkFOkMVdKYsemk8JqV+gUda7dG6n5hraO91LsSmA0fHot0gD0mHifOTNEhJNVi2+mW1GbFd/VpsrmsMJnB/HSWvm6DiIBAkc+zyqcqIus21cvjzyi4pfNiPguPP18jqHgxj72T8+FxSXYOWvUKd4UNfiqYY9Rdx4OXmrKHWnOItDHBfG2Y5XqCKdXHVX8X60NhEt0VQmae3JxGeQGaNRVHWEWTwdUSKtths/YfAUhTRpdFmNcRk+/ZGjQb0g5C6+vGKH8y9zDn1vrYY1nFFZ0h0LXAYNdVRrsvMNrxOqPxiwx3XEJx3sTvu8mw/xpps4T7UoG7k9fRLE2eceymftTBvcr5prqQfTK3rn3tC+miOOk3Vm8a0B4fxh7vCv9z5Wj8/s/N7OeumXkmrKss1EK8MrSXPRPiMpwRaqUYrpKTHsVJv3ivHlOnW+J7QDqp2pTGrVt5utqFJaEy5N9AaYgXcxg42iNYpLQpEmHztQRYDRmZ4qmEZSw4RYKsFJ+1YFRg+fAuiej3cDF0B3njEM7GiMjKfonze3DbAjjEr1yRfVisGFgtGkZJpPLaS2xuLDDU26ScLGNziA/rr4pcijRZBGjyx9A9/MXjZe69N8Dqco1zl016ggmWTr5fmCy+ExjaEzXf3yHba+VF3k0MCS4tOVajDXRbiD6nHLdVJSrbrNe8XGv0kBNm2XNwA3uwTLMg7D0j3nRLGMet7sh5WzGb8leb1drsrbUHmCrBRDFpSYLfFl/1pcV7OZfp4P6uS9w3/DwH+15jQv7d23mdYHxOBseqMOU6VvcmyWaWlLopSbbAX00d5LbzSfZa5lhX/fxl4k7ecfImg5fPX1y8XPnkA1cyPz4erV3valuPWOCTtgHn6JlSP+G1Brv0DWy1Jltuoe9D2+wNXJNks0gicJ1DXRfpD03SFb1JKDovfixDNV6hEa6xpWqcrnajWm3sDqSwC7MhnWZx6thCAi5hGUWGuSamSZHOL521kjsnDR9T2LxnF1/rfAcpjtOnJiR8dOBSRIvEi7QM6SbptDZA500XV3W3JDa7JDuFA/PXyMxcIiRM2OszWNiocXRC+nMnDEgHN63MzTq4NtPiwbslELxUZWXOpLt7gotH3su20E9Ts5Cw1PmwSHuHIt5OfKQmQNarJexWMHUDp2ptrwlLp8dDn9VKh/inivjUgL2MN7KJq18ShltjadXJ3EyIgAijL9xmLwFVm10FzXX5rK1mkM1mnCuFMZ5euo1U1cMHhl9jf+AyYds2fk8OxWpQEgUumNI+EmLyhpus7qIox75pOCX/93Bj+U6Ozc3SJ8EtJe30VPdBHhybxHFx6vxtT1d+T7r2e7LxButNA9pXC5gf7/GuWIz6aMeg1vvd0igj6QxDtjT1pMHLoTATQ+fIqzPEoovs6ZojEFsiklihq3udvj7xCANLdA4u09O7Ln6syavrPXgknSZ8BekgyVht2Wjfcygd3xImU+tOii9ZKE9Jhx62UHuwm8vOt1OsH+OYw8WYU3wVNXHdwg7ieaxWiwDdRshmk1Ht4My2eCC9ilWCyfDyJL7sKkGnjSOxMNV5K4OBOI11N8p2B8ZCkMnFKOmyDZ/Xx/SMDZstjMUVZNEexJpdY0TXOalnOOrN4pCU2pZ5j82FKaztFWCZ1Rp2m5Wa+CebzYlZqUhYcBDQBIVKYufieU361d5ZoZaw8kTyCNNzUXyNApGQHL/DIgrRxetL+5i9Os6ZpaNcXtmF7ZKd97RucLt6k2a1xZYeZaYao9xyUhPPWmo45GUThhX2lvBktqxkDBu5Sgy1ehx9u0F/aZ6AxeT1Rh/lESeHXRu+92us/MlC7fqtLn5D9aZ6tM8slZZ/Rq01+od5zxPaON1LBca0dciJwfQfIT5Wpk4ar725c4tXtqGRa1moi8dq2oXJ7abIpJhwe5FdsQ1i4sNen+1jJt9PvuEnW/dRa3nwSJqzSYNmXrJSWlew3C2scHgvG9xLs76XcZcTfzuRikRZLBbcdpewGFjLBu6tIuWVNdbWVqmnUuxpCTAsOYYcOruGu2nlJckVA4yXw7hzfXAzRLXcz9nLUOqYQIkOoYYOkdh1kPHDx/F1BghXkgzkZxifOsddqwsYS7Ocm5sUBqujllusrad2To3YFE2YzYpVGLQtgcg+thrCxDtc5aUuMlrThiQ42LE7K2xHQ/x57hTLqRDOYomSWIjHUhPcePEYB1+UNlxxMmgp82jxPEOpNOaGsGo+SqEeo7jiwZVz4JFBGRAG94rVCFqrEgZqIvHCsvI1u6ZiFeDWGuNs1XXhtw1cZZOnJJH27Tc98fxm/ztxfPvPNyo/8BTuv6k3FWgfkO3du9f7aHUweuqFpVHuWBN2MjJcVHtZHTiEo2NbZG8Fv/iK9klIXUZWXRBWlPeqNO5KMcT8dhxFGqhvs8bERg7rdZX5+Sg3Mn0Y572kVyKSriSx3WhxZiGB/5EIxZHDJPV7qVcm8Nk84tkkQLjs4oEaFHIl5qavs3plio7zq1Qu3uTizA3xPlZOdLu4t09Gb6xOV5+Xjl0jknTDpOsK26sbRAXYWkHhokj/NWGkrlO3SwdMEB8fJZgI4vTZiPZHGOsJsru/k/LqLPbtNRzzKRZT61xemKW6WeHlV2+wtLjF1nqG9Y0NSY1ViqUKXn9AwFjF53ZRK+TxuwOUxKOa6oCwW0AYpsI5bYAXGxOsZCMYq5sibxVh+zAHkg32i0eXkCiANYS97Ogi70UZJLr4z7ik3NGCiSev4Sy7cdYcWOoebLqTrZyTTN2CbtZp6A0SRjczDKGV1jlpXmdurYOrfb2c8i/EzXTu7J/M1ie/18M/eL2pQPvDA5a3+Q7FfvNx7ZjLOKvxYP0mi4qf8z13EZUODUkCintSDLib9LnqIhkNPKYwUtZKa008w4JXnHwYX8YpKVDDNt1gsFRgqJHFSDs4eL4gI9XNzWSUi5Kybh4+SWJ3N5XKMSGHOE6L7IRQZSaTY2Z6mSuvT3H25dNcO/8K6mtT9G8UmTby2E7uZ88dR4l0Osjk1rghnT9f1tkuV4h0hYmN9zO9vUlhK8Omnmd5pIf+u26jY3cfTg/Mzl5lfiPFpWSBOenMTHabzt4YwaFB8iKN5dllDo+N8KQAPBRNcPXaAtZ6iyuXplhK5rm0VWaSMCs2kWIBB8I6jVodR1vi62XsLq8AzofV1imJt8WKWIQp5yCBuTx3pC6zPZ7jWiiKlg8yW+7gy77DnHOEuCrmfkHbYtNaZspnF0ZvElZLqHnZStJBY8tDqyzJWEBnzbtoySDqsBuYsg8z0p6u7Cb79esip3ae9oxy9/CKat1Kv/qHV6uvfa+Hf/B604DWXhmy77DvX2ztHb79K2cm+Pj863i1Is+G7yHYO4Qzck0i2VXCiiQpkad4yYqadqFueHCuuvAuW3GnxFOU3OhbCqWiAEbzcNMyxGKji46iJFLxaOsBN0l/gmvHbmdkLEGsFRCDLIFAEutCweD02UkuvnyZM0+dpZrMsiQGP+a2cXvNQz5ip/m2g+x+5O2iowZnzr7Ea+LTzpghzqWbTC+ukpy7Sd9AJ31je7i+vMBkpcjue++la++QdLnO2tQk1+fWWNQlGBQtTLciXEkr5LbXJdjY6B/exYuvvsiIP8pcNkVg7zjrCysc3D3ODcWBckTScGCQpa79XBS/Ny2SeX27zloNFleSqLqYKAkPMb9TQkRL9t1Jp12hYOiUak6OvT4jKrHK8p4iM8EoZT3G6fAuTiecXPCWueDa4rI9w4ynQSroICIBy6+nac7otObkVatgl2ju3WrQ5xOQi/V4vjrIStXNHRvn6TXXSKtBXo73c0/PPNaF9Hd+/2rlxwdo7/ETGDjo+WdP+w/E9TNOPlo/zbL4qtPdDzDQkaQndAFrpkC84BLvY8EhoGpMOWmu2XbW4sj7NV7AxeNajZu1JC+oDb7jGePbnntYtu6S9FVnPqoK0Hxs3naQ/bv8HLCVxV/YBQw2ni57eWLTIYDRWd9uIr6WHr8Vi5Zl0BtmRFhhdayL4bffiSfiETN9gUvrVSq7TpHLl6hNXZRRnmLl8lVaYklO3nkXm7kMG+U6J95+FzaRya2FOS6ffo2NXJXSdpK6eDGLXiIdHmVJS1C7eZZjJ/azvrJAOC+wlECT8TtIliTEHH2Aa0MHqUwcphbpxCZGsyghoSxssi6gvVm2MCWvefGRa9tFbBKPPapOzOUhbBYZcrfTpoXO6Vl23dhGsxVJj+VJCXPppQ5yNqjbNqhL6i077BhuL7agQTzYIqiLEmQ0ClkLeWHPSqMuYaqCtWhweTrA5fIAdxYvc7h4AZujxdPmHooHA9ypnG81p7b/9A+m6284ELxpQPt5jUBkr/NXXvOOBew3LbytNi0jUuE1X4+MLDiQm2GPXdLXchV3vkozbaBOKpjCQnpfhdOjAb4gqfBxc5szSp3LvhjTsRGRgTEi0jgeSaqD2UmsnQN03DbEiLUiCczCE3knf5WPcLriZ9MSxCGMUu8bxSrvpdIm/toKQxWNDsWLcXQ3PQdGaU9PfOWl09iPPsRGcobM1z5LeOkGo14biiTQSr7C6NAwpbVNttcydI8NiiLXSC4ucOWKeJjpKfSNNeJOAbJIbyqdYyt+GGVziVO7OshK0LDMpnHY7NwU9lgauYOpkRN4usOE9CkOB5KM1l9nIrTKYHNaBkRRUFKg6u9kVRLiihZiZqOG4veJlIrFcChErS36nIok0CqexQ0CSw1UR57CUJq85qIgCbLRvprSWBTPVsNn19jvlTRtzdFh1PG6VHQBUVHauB600+ixk5338HppN4mgzrvLT+C017mq9PO1jn08eGyZ7qnJ5exi8d9+dlm8yxusNw1oHzJohne53lHujvVdWEpwW26RmFX8ULkk0uenulRmt01YQC9TEF+2vSEjTN7NTo3yqMmVqFMkTGG96pGA4ESVBrEQwVeJ0+WT6F59lePZBs47j9EIeHhZkuw3ChGeL3gpSJqL27IM+QuSVLdouRpUEt0U8lskNiYZzkHQ4qE4FJHk201xWzzcjQWavhCF61fxrG8yIfK+Z2CUgXCMHleImDBNoFjDXxevKIyrVtunQQzy6aIk25Z0ihtfIkpDseCTIOMVNzUmaXiwVSF/YxGPJG5DgWc3lijsmqCze5MPRF/nHvW7vLvnBgcaL/Ng1yL7mq9zKr7IWPMq/d4cRWG0bWe3mH4JRvLZy7IPLbtTlL5Kl18AItZBkf87FrfxrtRoSEqvdG1RMqMySMJE3Wv0ReaI2Ja5M1qnz6Lj1iXM6zJYpe3dIstuN7LfihCBmyuFfVSibvZ7rgnb2fhP6j1EbzN4pP6Srl8q/e8nnik8dquL31C9aUD7Ehg/32ELRHu0B1629CrKtpNRLSkjamPneuFlRojns5jjChWHQ0awiqW3hnPYpBJoUvWZcqBNlrIF7GpZRmsLR3M3YZfCXY5v8/a5Esqp93C+f5Bvpj08XoyxpCvsC63zSPgV3h1+jnfHLnDCeZqj/hvSwCuwtUJoZYu99g6ifi9qyCkxX+hsLS3GV8efTbPX5udY3wBHBrrpc/gYjvYxFuomZHETdDoZiHXhabQIaU38wiZ9kTDdvjADwRhRzceoP86ReBenvBoTYr49IquhssiVxcaLC9NcTK5wKJbm/YnXuEM7y25tjqi6sXNuzL9zusEgouXZ5S4wap1l3L1JuiTsaesXRm6QtPq5uSlsVyyLoV8ilOjA1pMQtyghanlLknaFTHcRzZ/DVhjl9orss98gHKzT78ty2N+itW3n+lIvGWG9lqR8xe+iWQV3Uye95mMyMMZQYAnEQnw9eBvvPDxP/OyFrcJU47/57Fb7JoI3Xm8a0Nr1kUB9SSzDydCg2vuEvo+QSFBPfJMLzjEW6iOMa6t4uws4jRqBRg2H10Kh/SgYP3hjdZr2PLlWloloCE92FIsEgUNd53jXzZuE+h/hO7sO8flciNf0MCIsPBA8y6/3/xXvi7zInaFpxu03GbPMsJdZzKs3mT+9QqBi577Dx+nq68HvFSkSVvIaEBfW6vcrDIWF9cKbBG2b+JwF3K4adncdXE2aDhOHX4yzN4XNsoBqzssg2KArDv2xTnp9/fSGJZC4bHS67fgFXG63j3DIy43sAt+6LsOrV+XnJ7YZUVIg3kvVDcoCcqEUahUTi91OvaTj9AblPcdEOEe0sU5aCbNYDGFxuClVmqxtSpp86QmsmoLN6yE4MrQze3bWk6S9OKNKBjFYjM/G2X9DgK5Fyel2fK0grWsB9Gu9mJkElnJI7IqXej6KUQuxmbFxw9/NXucNxljlYr0TT6+N4dTUVnax8btfSOsCyTdebyrQPrdB6SNqvTk63Hr3M85dSmBLRpV1k6877sa3ZXDQNScjTxhNontB90tK7CAjJj4eNyRJ1JhpM4Hew8GVXXg3h2gMrLK/8BrjtSO85O3nT0oBJq29Ih0WTgYu8S8Gv8xdvvY8Kh21JjE9U5JRqdNM6SxerXP+lQIFMeIukZvIYAf+aFh+V3yYy05L0pzmk4TnW6LWnCG7eJWNm5NkkwsYrVWR7lVoLlMuXie9eIX15euyz2sYFjHRET+mve2JIjsnm02LRV7SmB4x4WLgJ1du8M1zr9BUC3ziPkmKw0XE/mFvamglYfKUQjMrQM6KtpoGrbopHlD2pX2aQ9qxP1jDKFY5ZzlOPdcGvh8lvYU+eY7ZmWmqVQNf0EtwYoybMihMqy7BwUPWFIardfKumTKdcyqOtRDqfATXjMJwskVvsUisWCKcFktQkAS+FWbKkxDpLfCg+1ViSpYrpUH5f5ijzelCY7by2c+kjDd8srZdbyrQ2vXr457RWnfw/a9k+5X78lOEJWo/ZezHsm1hSJisJSNKWXLiFPnTNhwSsx3oYta3jAAVGY0TFxN0X3Ax2eXGOfQaI4tu1rW9/OnZKRbiB2lEEiJLWf7J0Ne433GaRqaGPit+46IEjJsGyrZ0ppijvh4LYZ9sN1fn9KQYdjHbmphqb9SP1efAEMDVxV8ZtiCGtX35x0FpeZuNa0k25/NszQuDzC+zcmNDtpFDDYsPG53Anridhv0g1VaUls0tAGvi8LUXv6tSrG9z+twZnjx7hrqZ44N3WrhjpIZFQNRcay++Ij836cAx56Exb0NbcWCmJSG3oFpvs11LgGLicoEuyL3EIdYl7FhsFpz5HI71adR6leW1dQkgGTmWLq4bvTIAWpKsoZJaY8HqJKQEuT27To+ANLhZw9NXJynBKRUUeyIp1BoWaxKscLMhwWWwxl19Z5lQb2KqLZ6oHiI22GA0PZXdnKz/8Z9ljR/4qcP/93rzgXYo8K5Kb/S+Z9YGeadxg5g/yZYcfEoXet4wGEjn6TDXidWKhFvik0TKLDKiHVcdDEy5GV+ps97h5JnbygyKLDRXRnns7AzL28JYB+6nKbJxzHGNX3Z9Dc+aMMwLVprfbqCdEYDNOlAWbeJJVKzWBoMjYs77VBqy/emFJNdnl4VB88JKknyFEbSAMJMzIGCL4uoeITDchb/Ti01tivdRhWVsBHqiJO4coevUKexd91C1DKK5xOsIk4mNk7SXYTu7yuuXLnD24mVeeO0VuhImj+xXePBIE2O1hjobpPKyBWXWiTllx5J1U9sUpcsJ4FcUVBlomksshMXAKDQwhNnRVBbl+5K1KdckfAhj2qZfwSlgaM/F28zkWFxPkrEPsdCIEK1u0DeXQjiYTUn6+4RNvc4cKRlsk7EYG3mrMHeTbMvBZtjFep+HM/EAdxx4neOWSzisBjNmJ9/iAO8ckDBzY+H1lfn859vXsG917RuqNx1ovxDX+rRu93tfrvUpE432nKwlEoEUps+C5CRckTxmf4VJ3Ky4vWSsLpyjLTrTkhhtwgqRFl+Y6KI0sYAuRvXVF6ssLa6L5Cbw7Zvgbu9VfppvsqtwbecyVONbDlzzbhxVB5aasERKE5kRCVsWG1RT6JTRuVu23xWEcrnMzMIyU3MLpIQhqpYGTbcH2lOFWlbydStaxCtSVSYas+CSJOzf3U3N3UtWgkmpGqRqNMgUkjsnaGcWb3DmzBmuX77INfFjCOgODBg8eo+NiUAda04l/6yGcyaIviKpT3PTMlpobg3TFCaUZG2IHWwICyvCYvbu9qBo0NIFeLKvATWH21GnJQnR3FwWlZ+iKZ/fBmGjHQbKNY5HI2xpCfIpk8PXFimLx50K2gh5O0g4M1x0ddJaajGRXqE7nyGWK1CpWjlnEwAPaLxv5FXc0k9JonwueRLfgIv7SueblRuZf3f/Jf0Hfj7n3643HWiPqq1aqNP2gfXOoHcuF+NEaJGYL0NHzzYXo1GuNDuEKaShFsBTqksHW1gL+aklJBEGU7zWkeA7o1YGQtvMPh9g6tICLlVjbAw+eCDJxwRkt5lnsTdMWldcWG8IQ0iHtX0bApyd+WmaHTWr0dzQqOUauLsNevt0hjqtdEcVYVeFp17PsrS0SjOXxFZaRMtN05w5Jww6RTW5jFrOYRa3xbgXKC6soKfWKazNsTo9zUvPn+b6jSSvnrvJxsYiu3ozHO0zub2vxb37IKbp1K6LDL7mRp204WzYdybbKLb23DSRUdFKtanK15riBVUBjzScBIlGXMcaaFCvN/EKmPzOPKOxeXq0NJlNU5jThqHrsilRgIbKyUSCiYE+JusysLbr3LE+J/Jb5aYEmJSrn6jNSylt422rs3R6apJW3fhbdaJbhZ1Fcq52dXNi+Lq0l8EXV08w7ezhY5Er2C4tPJtaNP7nP0u+ObLZrjcdaA8nGqWwQ0n09GknnjT6aFlc9EfT+OJl8Rx9XL3cz/Gbc5xMbTKkFEg0yjTzDZak0ZD09Figi1zPEh25XoJzkrxWFzl5QJLbQ1s8ELlEd3l9Z/qNJgxkXLRiSzulk9o33IvBbveYVdKcvYHuEjBLwquvif+RrjG8JlZ7nUDEStbip5KzMeLK0GtboE+5TqQxSUSZIehYIuDaxiOy4/PlCThSROxpgsoqzsocSm6WwlaaVen4NWGsu2/z8oHbt9kfLAs46jtmf/slBeOcyOS8NLD4q4pqIDlAfL/sd3uajph+p2qh1mjgkNRpGpI+bcJasTK2mPhNSZlWl7xL8rUJoxmmmxfqx5ixjaA2DNTiFhO+EIf2HeYlJcBF045LrMhEfoNQtc6MyOZ8wEWOIxzakCRbXMEYCdE6NEDDqOJMlthWnDzXM8bREWFiaZ8/WnwbHxhdZfDKa0tbk7X/5u0Xy2/4Qvr/vd50oH0lReMTsdZcRNHv8HRrib/K76IjahDvSPOl9eO4rvj48PIZgh0yuo8PoQlOIpk8Gw0Pzw3s5Wy0JI2+RWr5bsbcCS43LZy4L8gje4XZLNsiPe2L0JLcrCJ30yI5m07xSyp1h0ljKEBpKERxQljzUAQ92sQsGdSS0qHDCkVhjxcvaZLQFO4aKnDX3grjozqdvZLCojqOmABBGE8NC/3IqxVqG2dlZ1q1M6QQjjbo7G4y3qvS7aujC5C7OhQORDPis2oigXbKpx1Urss++twYY8K0x8KyTxaa404qbkmYfju1tJhxMfA7M2YVaQdRQ8UhHmyvTkUStFuOraw0sHXaSea9PF59O99JjqJ6E6irk+Lt0vQEA6QSwzzVnvgp7KdLQ8aLSQYLWVLifRd8JdZcE+wrNNmTW0bxaKgO2a+kBJtUjSvuPs4MdHBs4JwMXJ1XU7v5QGSJ4oszz979SvW3bnXnm1ZvOtDa9UdLje2fVRrJke7aA+fdvU7F5WQsPMtjqweJrLi4N3UdpdMHB7p34r1lrcCyM8Z/GtiP2XGeSrGX6exxjFqJpb59rPj7iNuTDPu2sQhbWcUQq9K4zW0rlYoLY6+P8tFuAWmEv660mHQEqY/3ELq9G6tfmO1mHn9Pi6slKzdmGjxysMXQQB57WHyuT6TILaCyCyM6VAxpEcUu3k/SpHzQzo0xml22IeFCcWo0bA28fpO+mEmvz+TyxYoEHjsRZwvlmpPCZRvWY3Ga74lSPznAZneUjYCY/9EY5rCD5pAkSkWSclVYqyAi2J7zr3zv8pBrt0FVZNclIaMsA7DhtfNk7iRfS5+gpDuwL4ppX7wo32iQ14tsV3U8/hi1lkF3KcfB5E1CtYIwGSy6RPLDTrES/ewR+Q9lU1hWk7SSJstqmK91HqGyK8uRxOvUDQuvbe7mPv+GBJeNlz8za3zrez355tUPBWjtenjDXAvtsf3MfLw7rMlo7fdPc17kML3Rx/HMKsFa+2GyFbR1SYHFJt8ePMrzu3T6OYt7doj59SbJq69iWh1s+A6xaCToducYcKZorinUr6vUlu3o+zvR39FJZmwPn3kmzXdf3eDmXIEZSXt1AVz/qX4cIiv6TJ7nk02OSRocHi5Rd+qYAqj2HUZimGi0hGHkvSX+ydq++V9Mu1VkryE+amfpDPl++x7SpnhKRRNQCmt0RDRSGypTCwp7ozbqr0i4GOvC8rE9zLsjnJls8uQLaV67UmRy2STQ34u/W0ftUVB8ThrTJRRdNm0RqVUFcC4ZRG0Wdsq7hJGL2U4+V/wgyysWvOkFrJMv4jSrNMQiJMTnPmSTASzH5hbfd3z+PIdyazu2YtlsMW03UQJVtnxxsQqjNGt2slWLyGoHT0YP8PpwkPGxFyXZz7NS6JKBPc473OJTl7e+8sfTxivf68U3r35oQHsEHJ2HvB9bjPbHN3Ax6L9GXhrhYn43Fj1CuFyhka3Kwdt4rnMvX9w3ghl/nhOLywydbkk6nEbJii/KbEgKdEjqjBIhzdjmHPVvi5950SmNYqO5J0D9SIRC08PTf71GMS0dKUSU3CgyN9W+NzTEruMRJp+ZI6nqPHSfKRJUwRBP1D76pkhzw+oWlpEAoYqsLcrXl7sws/6dW+yafgkVYtSVhoImHdq+C06VFNhqM6rkj2jAwauXTUJFSb9FFetPH+CmFuQrf7bK008vMDOdZitZZq59bVKOYc9uv0hYGYck3cblAq2agFw8ZkPAUXcYaF0GhrOJxWvjqdwBnkwewSGJ1jF7Do94c8Uw6FdtvC/cz1Gbnah4ttVGfeeu9nC9RHvsbLUUpjXZUX8dM5iTFBrhmm+Iq74Er8ViTA9q+EbPSNC4iF0G16trB0UxPJwqXdUL86Xf/uyC8aavMfdDA5qEr8aBfc67zJ7I7mdyPYyKdGqWDbYkIU5axlmy93LT083TvcN8dW8/K92TdFvO8barFvauhfDI2KxIx7bnmYWCDT62f4o7mmfwJlMoS5IsN6xigG3o5SrqmA9bh4e5ySpzK+JBLFY0qzBM1WRlucDIoV5m1lfo7Sqxe18Fs32jR1MRgEXIWyeo2PdKEo5izkpKXZlgs3mMVHkAmxGnIR7H9PdQkxTXavlESSsCNJFbkdSGbMPrVsjJftx8ucHIbT0kRwb4wpeXefUVMeACHrukYbvsT0sxiQRt3HY0IGyZwz4pge71oph7qxh0defsfqunQSOoo1tMDGG5RdHZ11YlId04g7uUIWSxsE8GxQOuMAds7p1p4Ndcfr4ZiHPZFcBq6sTrZUwBz6pbJaNV8YUqNF2rpANFMtEc1e4VvF3n6Y1exa3WWS52c3nzGD/Xu0L0+vzNtbn6b/3F1puXNv+mfmhAe0HI4pMDjo5Qj+2h79YHdzxO2DkrjnedrLvKdNDO1W4Xl/tr5CPXiTovYK0oRBcmONTqZcjj4abIwkwbNF1DDIW3ORhdIewpYYuKRxNfqyQtkjrbCdTAts8n6U68xuvthxg7dm5ekcRAMS8dZ3XJgea5+/A2vo7yjjw2iVFyPEza+nZJhHtFjoVZ1hJcc97GY0aY80aAstZNsBwRiffRiB6jYtmzs/aGBWFZJA02VOw2kVgBwEvnTAYemOCpC00ef2oO1eYQhpR9U8Xsi8wpIsHHD4fYNyEATWdxPlOgOd9egdG1M4fMsUckNCGaHWnuAK0uQHotIyk9FUNZvblzx397Gfyf9nSwWw7eNE3xYS7+LBDhpjNITY4wLD4tVtliUuR106WRbkgbOOwE/O37MGYlRUui9i/gk7DlEPZezXVzLXmcu0WmH6qeM0uXC79979n8G3qk9X+pfmhAa9dHY+5sMNB4u63LF3k8Obxz44nTkpRRvooltIzhnpGOmsZnWRKWsLOSOcBS/nbGxLv5Cknm63WyAol0oc6NlKSs4KgkQzud4U2cAfE0YqYtm9KJ61WIa/iPRrl2s8JWRkOzeWhZxQxb3BTyOfbFktx1m/hC8S6NliTB1ikKxr3CJjEsqSJ1SYJnG108KQwzuZkmJUFkGpuY8ij91RrOiqRc3wjNRlwarYJDSck+iw+SFnSKDE6nLOixIZ55pcxW3hAWE+MvPq5915VhiD/zuXj4wSC9Aqbm8xs4X66Jb7LK/kkgmahh3adRFfZRQsJE9k5eyPbx+PUeiivSXoX2MzerBESyb1MdBBotNhxOvuAPcUbYzG3UOLq9zO2peWG5ChclRXqj0gZWL1s1YWpbmFpTLAASmkx5VXrZKo1RKY1zW9DNz1ovtJQbi19YXTV+60sbeuVW972p9UMF2n9aqmx/qkutjISrd+RcUecr+RFycqBFadua+Iiy3qRmOsg3Osjn9lJbnaCjYudgfplEOUeXGOWeho2q/Hsza3C10MmyfYT+eJ54MC2JSwx9XnzRZvsMu4H3zk6K9gBnronfaUVouKJYNJOjvbO871SKaLwq2wpR2bydSnYfrW0bzlRSvN4Uk+IjP5NR8arz+KYviedaxTrWywurBrd3WYnPzsmg8GFkxT/VvSKL6zjdWUnGJk5JqwUx2mem3MylnFRFYpWWpFRBYUO4TxFv+MAD3Zw6peBZFJ/15XVcW+L7xFC1umRQ3WmSs5ew9lm5UOzjO/o9PHZaJS+hxpKeEbjX6ZJkultsRJ+0q02CybrVznclcZotk1MSFO5fv0mPyGb7KofPozA+aCFhrxNy+tGc3dicPbKdHhkg/US1HsbsId7jy/Hu5vWyf27uz5bP5T79yGV983s99+bXDxVo7TpyvXpzoKvV3BXMHfS5/K5UQ3yMPkCmPkDJGBATPiyGtJs9MxZum83xiLHFhPgRt4zejg4/Q9EwsVoD584KKyWmtpykbFGO704T8kgCFX/UnJPDqEtAGHPjGO9greBEtwVxB1yMBW7yK+9aZ9dwkYqY+/S1YSwLh2BdxdmetrO0iuIwebKm8JLRISmsSGNlnZbTjtE1SGajxMOdKrGbK7h0N82kJMV8i3J9FXdHmpoATZNQoDStPHe6zrr4upLSI5+liyQLq9p07rgjzPsecROtZFH+YhPvdIOWgNOyx0Ddr2MbMklLuFi3JfiTawd5cc5PdXpFBGBTvGqLfS0bD4nUHRG2DTZlkDZ0+TyxC/LeXdrkvs1pOiUMtOm1fYuhZhP28sj3XCoHPTLQQsbO+zGXztscVe7Stpp3WReTB6rzl7Ubyc++9lT2t39qibVbXfZDqR860B4D88Dlyrn+RK24253yjiq54LBFtY87FA7JiD7lNKQRswzeWGFfqcm4UceTl0YLOtAf2i0dEacvFmBYc5HbLDEnxjkd6uWBg0kSjUXMnEZ5TlJgzkq1Il4naqGvy85QRwNLbp4Tg/Pcvi8n7FmjrttZfyVCYFHkMiOjf6sIG3kabp3SYIR58Xvrhpuq+J5coJN8psV9HU1uq2RwXsmglOxoAvZyLkctMo2rs4zRFNCIB3NI+Lg2ZeLu7sHfFUdUm6F+B6cONfmpO9xENldQHk9heVU8pvg6dbcBR2V/R030sI2z1gN88fU+Ll9RUVfniYofH0LhmN3J2yV0jHYE8cX91KziJes6DjmejnqWvnJh577NtutUZHBu2FTOyf82FYO+juikx+nfijRKk8OV2W+NNjbO9VWWziW2k8+5NjJ/sXQ++/mFZ8tf/UiFH/rz64UmfnT16j3WQ8NDjjvViGO87nGEbVZby4LZSG94Or+4eep2szWo3n/9Kt3rImfDIfiHd0jzifgs1Ck+vcjvTef5bsiLMtrBr9xxgfs85/Cla+hnxUTfdFIT0LXa60H1+MU4qTy7sEVt0OCDD4ovalZoiJmefSGB47kxBhXfzn2NFpGjinMb8/5+zjklPeoe8u1zZiJVfZLK7pTdcDx+ncCmZ+eZpO1rqTfda3R/dB53JC9HJYxmCjuJqf/9zyt0dQ3QN9xeml5Y0N6kq1HEu1SkdmED17oAzA72cWGyvWWafcJMcjxn67v4zMxJXv+uhITCBpaGfG6rzoPixSJjUax2ncbuLhoWg1I2i2Uqj0XaQmk2dx5GUZOEKu6BbTnGaaVMOmJnRDzr7j737/YM7PqWsWmkn/+9L1/vRzAse/y/7SzC9ebMyvi71o8UaH9TXwDfwd242nPX7QaNJyc+8Y6X3Af/+PVSWHvk+iXet3CVSMJC8wMHyM6maF3eJLua43nxJRedkqackvwkeQ4PFDkQynJAwkFHtiqtKB2yLm1YFwlxCWElrHx5pcFH3y1+JVygJQkwm/Nx4Ut+xmc76WmJf2ppO4BTfDVaYy4aIQ9FrYnNYsNWb2BdSFGb1XFaA+jiu5Yl323ctszJD5UpF4o429coqw3qklR//3N1Hkm46LeomIqbRsGklaxiptrXLCWdxloiky1ce8RD+uXAfR5eyY7yjZuj3BB/19xIYm1VGNYNPmUYTCgNyg/vojwhw1GvUkhv0HBasGwoWF7YQE3rlFVD0qeDJwIhkV8TX3OF2wegN6y2by7+40/+8Y1futXsb2n90KXz/1d9Q6Dw+ylKv7NO6bc3qfz0Rz94t5jyhxbWisy5vPg9FVruJqvSydtnZlHX0junMIYkUe2tVxmvlGikNZa23MykQu173ym5xLCPKfiGJRQMi+8ZaRIeU0macaa3NPb0C2hkELs8TfRgi9n1OmrGgr99gVteSrmFsZATYOXQ5vO4p3I0JtM4NqRjhd3aS2TdrBeZ7tlk+OEaoXCFukh9e6qPaVi5PO0gWWxy7xGVkgwKa7ZGbbuCXT6vEhPWO9yi1mdijqpM1lxcrXbx1FScr13pYvqmIUyWxS3HN2GaPKLXmTDaVy0ELD4Zjb0WtM0FtKvLAlgvTbsD5rLUi7owmcLTHi9nZNSa4vN2i2QfiguwbZX23fpT3zi79fVbzf6W1lsCtL9dP/e2t30okpw7Ed2aAX+NYo9CNuTaMd7h5DaRRpOgpKu4SEWf+KFRed/T1NknSdMt7iK97mJu0ydy5WVFd9DyuCnuLOQS5VL9CM9ed+NuZuiNC4MKAwQ7BFQCtvNrOpm8eEKRKIewnSZm2o4DRdewStptr5BhtVhJCgCummWu9omXfJ9Bf18Zm4BTFyazuWwsrDj58jPCWKPDHD4gvstVxNUncipa5RgRvPRo1GIqU2aCi8Ko35rs4YXpABevmVhkcO2qFeiXxLhfDP0pvcSASGdDvJ8hx2lmqjLoVFzCgI7pNO6MghAYtazJYrbOkz4HV9xOPK0a+4tJxptVvD4/Dm+LKo3lT//i+77yR98+LxHira0fC6C9Y/zIfenFpdssqVXs1SxJiwtVdQiYYHg9R6RWR4QFp3S8o2HBLmCLSicMmE32NUwOS4CIFS1U1zwsbHaylu9mPdXN8mIPhZsxNoP7eE1AFdS3GO234PXUifaALkyzbq+zWNXZFgapSGsUhLkK1MkpJhutKjPiec4HS2yMVxh/R53DB8XamFVs0nSaaqVYdfInT1p4ObOXSuSAMJ8Vr720s62G389CUeNqsYNXFr28sNDPlSkL5Q0fidQ2J4wmbxNTf4dhsq9WZY8ch18ksj3dyRAgV0Sm6yLrsnuUPA4afREs+S1suW1so51sVKxcEC8YMIrcXs+xp1rC0dLJmjbUoB+Lx2pul0tf/ObLC2/KDSZvpH4sgHb78dt7G27fQzbVrmUJMmntYb3uIVBsES6ZeKRDnNKBzoaKU0BmFQNvbdrEyIvsmfIzIjfjjQYT4ql21SyEU9CxpjGwatIp8Dx/z30s5EXKLp7DZbcQjVkJBhoMD8v3R9pLjpqkvQ1SfoUFV4X1oMFaSKfYb5IcrRF5e4vj95sc2tNe50xALyzWbNhZWrHxrQshHqvdS3n3exje1LFeL4uEBpnNhLm51cX5m26uzkQoLFoIbKkczJe4yzS4u17iZN0UdjboEKn0S3JUZeBYJIi019toX6pUmnXxhRKE2suEtlfb7g6R9ZTJZcU6xN14u+NEck06cmUZeCaGDMhZAepCuYQ14ibWG6lqbvdnv/HszTflBpM3Um9JGPjb9Y2//MZef7n8om9tOTC/XeNsM8j19krDGZNYtkBCGrKrUiVSrYmPEdDpFVyGyJZInnh5WsJCTnk1xKNgkfglyVCXfxetDp7afYAvDifwPfc5Pjywic+6IECRzok26e6rEgi1k6CNzaTCVlZkMithQpEgoCjEozZhvwpDncKkIkmVcpN0SWE7aWVtw8mZSQGafpLsyV/EcIb4xMvf4YMvf5cFTaTb42LbbMjv1XHWynSLZId25L+xM/mxIYOjPcPWlP/owsrtuWl1AVl7Cmd7sUBd/t1eVrQdDcuSoHNDCVZjTvJO8ZZV8X6qQjTgwr2usDpXYlECyHYzh9JI4ZB02jfiZdeJPQv+zoHb3vEPf/+HdiL271o/FkA7d+6cv3b67L9jevIT9mzZYohsLg7EuVppsbQBKTH7el2lIbLZVCzCZoqMehn98rfEQVTNurPwnW63o4ucKfJvU4x0zeZg01ajee4x3h1e4h98yMp25RIvTNZZXlPxR1oMDEpAcFdlW7K99mRKYUhNfJlF2NO0KiJFBvaGQn7FTjFj31nnzKg0BeB9bOijfDaVYPvERwQsFh68eYF/9vxjeKsGHkmMddG8sAwEvVzGpcnviRTbdwwAGMLA7WlHsjnpBfmeANLcudlOqu3/5H81+V77bnddckE26GQ57Oea28GsKcekGPhzKUIC2mKtRdpmpyKAHBY/GbVVxdPpRPcOzncdv/34uz75v74pzwp4I/VjAbR2Pf6bn+4uXp/8Lc967kMdGQPLLj8rXeJSXs1TLYvRb9nYsDhI291kw53URkept68G5JLSTw6awmINSWOKmPr25EVVaMEqjLCxeJoDpZv8k1+M4PScZ6qa3zkLP5cyyUsHRbwGvvZkRul0d/u+t3bPt2fsCpW0z6dVBdRF2eDqsnjDqo3dEYUDCRgMjrLefA//6A9eY+Hkz1P19BISj3RkYVbCS5Ww+CivME93VexRvUZAvBjCbCEBsKtax9amNV3ScTtwiN801PZKlmL/5OObMkh0GSxVAXxB9imnutlye5jy+5iyqWSqm4SyG4ymFoV566x7JQA1JLkahqRzBW97lcxOB4H+2Fqot//Oj/+bz7/lzzH9sQFau775v3zwvubC2pP1V4uKQxJd/liL+GSZ4ZmmdIK6s4p2RSRmqzNO9r7bKWVrtK5coVSSr3l7qNqdFO1Wqu0r3ZpFpKjC1PQLvOPufh69L8NKdl5svp28UITD06AkybUozOEW2YlYm/hEjtrJU0iNkoAsJ8ySkc5PyxesqoVOh41uu0pCM8T7edjyfIjf+twMS7VBrP0HKDg8lFQ7dbdEF2Fgu7CaQ8DUfvSErVLDJnLpFQtgr9SRTE1TQGiXY7LIe0vYU62373hqP7JCPlRQ155qaSi6MJUitqB9ckZDNcrEC5t0pteI5baoqiYLPpH69szcWo2KANaUgeINO+nd011zxmO/9Au/+fUv3Grit6x+bIB25syv+jqL5/6Rntz6V7NnKsr8VZHMmjBNErpSkqzE/DtltGpqk3m/lUudQay6+LR0lbnIPuZ6jlPSbDjcTfYI61iEMbK1PLPPfYU7D3o4tXsTl54joLj40jNVJgYtTIxXma6JREm/hgRoXpEwZ3u2q7BZ+5pMVuglLWBzSceNujQKIp1JCRqj3S26AyZb1gM8fjPO5e9OE+zdj26xieeyURHA65okZwF9S3yYRbZbFz/ZnsHbFMZteL2CI/FglRJKZhu7hAGLSKHVFO8pXs4uMuoXhjJEQBuuMl45pkhSx5eqoInhtxrtO6EaYhXaU8ulC+0Gbqd4P2HLurBjScJG06WQ2NffdHT1//LH/+dv/dH3Wvmtqx8LoC2+8ECiaeR+1Wtu/Jy7VewwBGCrSRvz02K+FxVJWRZaOUXMvxjeksplMewN8UG3ywi/Hh7h8ds/zlaoX2Svwvu6a7yrtyadVqWql/jWF79KT6eFO/bJ6C9miNksPPtig64Q3HW0xpww56aY/KDIZ0ASrbsNNDHs7ZWOUvJK6k16xP9MSNJ85bKFFy7V+dB9wmzREpvteWvmER57YoqO8ePyu06ssl8OAYjVqFMwrFSKugQVAZt8PaRv7azC2AyHBURNkb0aoakVwu1bpIRd7bIP7bN3bb8oxM2GzWAjUicsvOdJCsPVha0c4vCE/ezybpOk7BSwOTRT7ENL9ltUWv4oDgcO8XONSCjn7uy78wP/7GtXbjX1W1ZyhG99/bc/PfQRO9l/46bq00XWVEudmK/B4AAMjzfp36USHrGQ9gjItqvYtuH9dj99PQc5e+wD3Og/hinJ8WC4wc8PyM9bqjsmPuC0MDM1Jb7H4NhwTaSwStkuvkwSpycuIBbWSLcaVHZu5hVZajOmhFZd2MYUGW3fMF6V96r0oCLyqsnPeHwK7lCDmnhCh6VJRvzT0lqdo3s7mBhJEBbJ6u7xEQkLZOIJLhg+Zp1h1ixBSu0FXQppfFtLqNtpNgX4llJZGEzYTSTTaEu5yGtFPFpaWDDvkCRqFdmWIGwRVrNGLbhjEIy1CMsx+LwtbG7xsy5pM3lp0mbtRxlpIt26SK3m909Fe/v/wxe+fb59F8RbWj8WQPuHH9t3h9WiPNxon5mUjm8/18ls39Eto1NClhh8i6RPhcnr0olmL6fyLhw9e/jc3R/hyV13gs/HKTHoPzXQ4kBEAGC1Y3X6sbsDTE1OUhBjfd9RnYQ3Q83nYNXiZkU68JqY9Joktfa0bJtDEmX7Tj5hnHo7sQprlMWMS/AlKdI5KzKdtZs7s0OsAZ94qha9Lp1U08/kppt9EScHB3vxqlUSstMhYZresFd8lcJSyy+fGSTj7xcQuemqF9mbK9LMFbiGsKoi2x304OoWEI01cfY18PWZ9A/KoJGvDferDPU36RPJTsSahCMi80ETpwDeIcByBUTydx7yIWm1bqNY1Gg67dhD/m++p7L3G7/xwgtyFG9t/VgA7R//6s9Kkzk/2GrUtUZDl3QvfkM8SNO0cGHazZNPWZj9bhNX6yDxPfdzI7CbL+57gCeGDuMRubnXm+cj8RK7nOJhhAlU8Uqa07lzs+xLL54hfnCQO3bPizRt4fRbiEW75L1DvJIDi8eB1SOdJC8tIOprE/3xWql5REK9ChXpvJ0L7e3F72IdwlTtVbitRNw5Ej7xQ8ExzhaHGZRUOD5xUD7XjcMewCPJ2CFAHYh5BQghdK8EGF8Xtfgg2sBuBg2Fh0wx8AIym0hp09nEHzF42+1u9o402LerQV9cJx43iYdF2v0CLmkld1DSsV+SpTCrXfax/Xgis96knJV0LF5Wwq5IqwN3ItwybI4/OPRvPnfxe6381taPBdD+u1+6e7RZ2vqQUW1o5faTdht2KnU3z1+08fKTTexnrewyEpTG7+KJzl385ehtzMYGOK5V+Tlvjnd7pNMlYTbayyQ02zNgxOcIS10+d4YXZta58+E4e+wvU2zpmCJPYbuwm9tHZzCGXyQ46BNguNx4PF4x1i7s/iCKy4XH68MXiNAT6WSXgOx4d4iJqJh2ZQWbmHS/Q1JDaJjThV14swV27dktPx/fcVnuYBhTbIAvFCYqqXEo6icrgyDj8LEU6Gc52IH8EFGbh/1791LcNsjdWGWr2GS9aOL3WXE5kZdIenupB4t0laYK2wvbVjW2M5K0JShtr1nIb7YXa5bAUbOIbNpxRNwYFq1qatb/49unl5e+18pvbf1YAO3XPtIxppZvPqrk17VWXidbdHF6Nsxrlz2MZNwcEDBcGDrJnyX2cFGYwRH0c7eW49HGEvuNFZxGCVU612kVg9WeiChd3axV+cuvf4vC+B4enpgRw32VonyWId5lo15lpZSTVFqmYTbwCPMENA+B9iI0VpGw9uxcSY0eiwe3zSVpTryZVsOir4C5SF0+r326zd40xde5ebm4l/Vz1zky3r+z5Gj7UlC7YSuFsgDeSjNbZMAFvY083bKPyVyNhUCM84EeFkKd2IS5ExID9q+nMReqXFlscnNDY0kkMF9rz/WXxJsTtloX77ZiYXVeJbmqUMrI7pQUdAlJivhHiaxYfO3VYjSKlWqm1Wz97ncuJN/w04PfjPqxANr/+InuUZuZfNRBTtvKFHntfI2zZ2v0VGzsk8R1UzrvM/1HWfD5oVZidO08PRvPsbn6IhfWznElM8XKxgaWeoOQ2ytyqjI3M8U3X7/BwENHeDjylJj7LBnDzkJe41LZwmRdJ1nLUtBTItFpmu0H7RpZFDMn/85iNnLSySk2yltM51eYLq+zWM0LK0qjCTPZxMPZTFUSpcqr5kFmLm9yKB4hKDLZbIeHhoBAN0QahWUkLbYqVbylLOOa7KNR3llzY1sAlhI2nU9us6XZCEhy3KVX8dU1FrZanFkyuL7SYmG9yexUg/k5jamFBivb7Qcnik912Hbks+kQCZUxpkoSNe3iLSXhCtYXW07L7z95MfWWX1Bv14/F6Y2rX3/0fqO2/q3k7LZt+VqN7A2T4BYkxNCnfVFeEDP9taG37Zy8dKTmiZZP09JmCTlNeiXKty9FVQQBfmGIkaH97IsPce3aNT6/mOOdn9jLzwW+QDFTJ7PgZnXdJB+3kU5UsMcU/NYKUZEkp2zbJ6CxSghpiVTV5N95UyErY3Gr0SJTE0Hc1EhkVXrtKl29LeKxBl6bk/8l9yn++sspPtFl47577thZWkoVVa2VyyRTKZY3VsjWs5RlkFgMq+ytC90d5bzhZ0rYqCZerX16w5fZYGJjidFiHq9eYsussmgRppbvefTazi2E7SsI7eUaLJKo29PFbZI2Ay6rSL8ECfFtOXEON1aqhMKBZ37/6fn7FaV9veGtrx8LoH3l9/8/B+vr68+Wn7sZiEsjDZpNeemsR6N86cQDfLsW5ao1RlMYwbb+mCjD8xz2NHnI3iOS40KtW6hoTRbk+wvZElVbBEO83sWayr0P9fGR4Gn0V0yMmz5uVup4Yg58nQbJPcIM8TJRhxW3pS6gU0UOJfhKSq00W+RaArSWZecKgWVFof+SE3O1fY3SSrRTkuGxMp4+G/+p8E6++oqVt+sLPHrXSeqlKpvFIlvlDDenpyQFbtFU6yiyLaEi9PYFTAF3SXGSbFioqnaRdK8EDwcN+Zm4AHW0fc5PbIDsFPuyFeKlEu374CT8yr41hPubZOS9fTuiIUzWkAAT8atouoVr0ga+uOOPn7my/mMxu7ZdPxbSef973qdHp2qP7EpXOncJ5/tqIg+eCE+OnOT5ww+yMHIYLRjF4RIpCp1jOLLNe6wJ7nAM4izbsXYOYrUn6PUk6LLYWS0nmTMLlAt1mpqkRFcRZd1gSzzOtF5HTzfo3oB8vUZOrdLMmSh5AyXbpJVroGcaFNrXQkW+UusNShvCludaRC45mM80yeYk+a2JTyroVCT1nZ9XuL5Rxp1Zpqtm8ML5M5ybv0Z9fQl3Ic8uf5i+lpMhi58e8Wzdkgp9DqgLy1UoUWoUUDSLJN4Imj1K1ddBMhgiH+nGsLrpEHCNiwx3CgB7xBz2CND7xdONyKvPbpPAYKMlIcLIK/gqlp0Hm1Ut2uPzmfxzt5r4La8fC6B961tPVn/hjvvuU5qWPemWyvPtc2QT9/GNiQfIuULCMFYc3jI98YvsjcxKyuzgVGQf7qbIUGyMlLdH5KlF3eKjY884oz0JstllktKNm7UYfb0eIokM8z6RGxn1FauALi6sExXJCijSCO3b+aQxTHNnpSJdAoKQGFW9idgdapUmFXlPq02SIls5Zw09aKHQ2V4BWWG66GcmoxCpFYRyqpxOzdFlc3BXRz8JTxSXI4wuidDlixCRFBsXse8V5urv66Gp1DA6ZA9i4q+8Uezxt9Fy9+CO91AJ9ZBy9bIV6aNkFbl1evAZNTztqVKtFg4xZsmQ2ICgnUDZxCky235askWOs/vgwIunry/8BGh/u7pue/j4GevgbaejYzw+cRcz8TECIjHOmoneWpLm+y4HLOd4oGThTnUUb91NKzJAztvH2vUSijBbo2Ul8bZxBkZ6CcxNMW8rkHbswT0wwuHBGc64dFr9dlxjbvQ9Hta9kiQD7RW1G9g87cVeFOlkjbLkVsOhSedC2SYJThRvzdcgHVahw0Jk3Md2l8aizyTgFnl19LCSC+LIbrKh5Ih5G/xU7z4Gjh8RdgqwvCSfK2xWromX6uimc8+gMF2VgaFBuqM++jwOSoE8lQ75PFdCzH0XMXcv9moVVcC54ktwPTzAQvcw6+0L9y6voD/HvAyQFyUQSMLEURUG9rupu2wCtAbBXb3pf/DLP//iVx576i2f9NiuHxugHR0/2bNphN5dKFsJ5rc5kV4jqOvMejLkW3/G7ubz3L2tcrS1H2tapM5wMdfyMvv6MpVl8STu9iOQvfTf1ifmuYx26XUuCYDS4VP07wlxeOgq36hm0btUxsaCHO4fIBGLEoq5cYZcWIUZXHEfTQEOATtmwIYq29O9DryJOO5okOGhfvr2+AkM2VlyVVmy1zgx6KIV2iOAPgYbs3jHvBwXk/7Anjth/ziuaA9rl3OMJoYopIs4rB6MeJgh2ZYyu0RAgDgQ6EZfWaDWVZJUfB2rWARD7ZPBBCfyWXrlpbt8rNlcLKkaBWFOSybJRnsOm3i+IaFbuzDcVvuhs972FKMKl/Nq19xGtuv9D99uvPDKHy/+xm/80VsaCn4sgBb8wG/692aLj96zOn/ixNQcR29cREwSz/uczNtfZLD5JD9TtHKX7TDOpHyr3mDDFubF565gaz9LShJZ+6Jy5FAHoT47FmGz5QvneKnlYjN4nHt3bRKwXeZKti1vLjHMdZx2nd6ok26Xh65AgLDEtngkhNPhJByL4BMAxCIxIiEBQkec7qCDqKTVpq3KfC3PYpv3IlZuT6io1gGW7fdiXZ0hNBykVylw0DeC3p/AE4yxMrmOR9LsZnIdv6TkC+eu0Dk2grVZQ702j314ROTQQzi1RFpLkbfNkW/PunWNEsmV2bM2hSs5xWpqCm19htjmvISKInlri766QaihS0c2KbdXXwopqIbJ1ErdkTGUA+lq68hj37nY+lcfv+/qV588I7B8a+otB1r3u/+PvTWt+x8lbbGftqhWT8sZJCMAebxrkEtWr5jz6/RlNjmYjtFh7aAxuUCyf5S/fPYSqeXMzuxaVRKYNeZh1z39OG0ihy+e5qJ4tNN6EGXwDt7be434zSwdL4c4ORsjseDYYYVt55owYxqXUibUMoi2TIINg7Ctgb9p4BWWsDdKNIwiuWKS7a0C1bM1QgteIln7zh3qHc4KVkuMK6kJAcE8VbeNhCPLWEZ0d3RgJ9eniyXS11dJbeekxVWW1zfYkm01R7votdioXbqBf98houtVQsUKG5YC+e1FKtsmK9tJtjJzbEvQyLfPy9VbaC2dJWeDBaddfGnbl7X9mki4RWxGUMMlBnNMQsFmVmfacEZKuu3YSzMFW6T34FR6+epbIqVvGdA+/WnUi77ffaBqiX9ad8Y/WtPcnprNxuldhznTMcxCVw/1gIHWXMDMTmORdKgtLOEQIzwrvTd1dnJnrlexXMfiVBi7c5DOHjeucpHiE89yJtbiSiHKwIHDvMv2GoPfshA755ckqTG85qI7b6XUVybv3pRGKGDVM3jNPK5GSmQog1HfomZmyZQ32Rb2KMnv9T+fYPy0GPq1CCMLTroKTlzBHEpHD2dXdu88WDWv2oh25hi+sY1vdIi6hAWHsOXMpXmSIp2b9Qp5MfTJdI61conx2w+iPX+WaqNGRdKjTdivWTRppOoUV6aplybFA+bIhWMorSid1fZsjzyr4usqdj9Jd4hteeWMKhVLDc3RYFVYbizgpr/UZKluY1mJuKot5ykTeyDcvW8tv3pJMvePtt4SoCXe8enIy8mf+kRF7fiXuqfrWLhe5R1LL/Julpjp6sZfFGkrnKcaf4KO0Bnu7ta5w1Wgsy6mJdiBVqnTt5YiZAjI6kXaV136Ow2ayQ2as/Ms3bzOSx6xTPUedo/Euat5GeerCuWmhxvi22I+B4GmTuWAlXK4IpbMh11Y0ed07az8Y7E6dx7+UJMgUBHWMh0+PAKs/c8lsCatzIoBDyeb7BYZ9oqvqgwmeG5hBDW1gdhIGp1Jdl1eJoYLsz+KJZ8nL6y2NreMUS3gFanzm3W8mTSeYh4tk2U7v0VKzVHfzuKvtBgX0PX1aFjkVRfT3yo3aaVSsq1VukRWHXYnBVdMwkMXBbVBspahyy3yWS9xuVCj6lXY5/XRVayRbbjYcvSous1/uGk6x1wde6eqG+faqyP8yOpHC7T9nw6w69E7q9bQrzS18K85moHOPfkFPpR+hQ97xNSP1lkzUvSfmaSWnKTpvMR7e7b5BbfJMWGxcOcQzj3vwLeco2t5iz4xxh2KQUJAokzNU0huUiln2NzY5kK2xLokVlNYJlhJUsxWWLHVxWPVyXkKTIW3WYhBLl/HKAo7iKDoVSfZvLFzr+Z2rkWhYieVs4hk+SiuVrBvOsgKG2WsDZGqMjVPnVp3k8WawiszVnJLU5QwyFZWSKxl8S5UxU8WyC1O08xmsS+v0yMsNthsMCA/NyJO3r60grVUBU/7FvNuwi75fodKT5cDW9jJXMnO6oaD+moVa60srCXAk9/rNjXCjgi6VcXILaGJvB9uL01aqrGit0jKZxh+C0fFWw7JwK3VLaRdnVSssf6mqu6xJw4WI63IQqk03Z6F8EOvH8mVgd27P21bDVnuwRZ/yKbZHnCpyliXWeZwK81xbZ1oRDq9187nzXn0TYOe671MrTdxdFV53/EMH00sE22Kb+n/APnSQZxf/WssyUL7bjUM+asqTFf3h6kejKDYcxRfneNFpcZnLSVq+TgTFoPbYk0KSglNPJJqa1FyNairLbxWAan8cbcXX2l7HU0SHJadeXE11UpFpLqkOHYe85PIOLAWFZrSae3nZxS0OvaIg0siq2e3vbQfyq/7Q/Kr85wUKXtnxotL2EbpcFBrr+WhSDLONrClxNfVdFziAZ3y2ULImPsG4VNHsc99l0Yhz5V8k79e02W7dqpagpYwoqNcpqEqctwqnYbGMX9cwg7M1SqYlbRYhAaBWouXxWe+qAj7B6yc6oxzvxajlbTzejXGWQkYa84A1ZaxIv7gC7ZC5rFw9fTV1dUzP9Rroj8SRrP0jtkN1f9vVE/Xx++qbkQ+sH2R27tydEa2SHaZfCdW5S+SN1jfWGSwonN8aJjlLQuZSohp/+1sibS5zFVCXbvRZyVhnW6fAvBgWm2Y3Z1YRgZx3rsL76B4puwqfruV7RF4fagXS/RelC2deKKD0V3bBDsruH12GuLRhgJNYsKW9fYkS0mtmqFjF+nTqi0sTYWadFrLUKhWJKw1wO0xaLhazFcEpL72E+aqlOpWLrUfHibeyWK14/B2U1GFOT0p+pxWRltWvLJ9f1CA1hfAt6sLRzRCqL+PUEBCRSKKqzeM/VgXZTXJ4sIMp1fLvL5V4/WMIQnUJmzXS9MSkP3SUcXoW2UoBIXJ4k6TsFOnplfoblYkAAjrN1R8DnXn8lmm0WBOBvR2RHxjh4cDwngjtSIBGZhmy+Fv2ux3KE7PHt3X13ny9juMX/9vfzb+y7/wqP6lL339TV/18UcCtNLG+Yat98FE0xG+51BlRfvE+rMohwf4I2mk5wpzrG0u0yPS8i5T5QPy84eCVmz+Ac4rERYPv5PLhFjePo1HjHpA9eKs2SVlhlDGuzEmEth2+2lqkiAl9bVn/q3123iix2S16534rbvoEQ/U3TnOA8dXeNuuKkpZEtmcwjvvsdEvP2d4VOkIGOjSGOjUGIxrdIt8RTs0gsH29GkLNgHkkT47/X4r61tO9vVbuXN/eyp1t3jBcSKhqCAxxsjwbaQiXdiGmuiBFAcHg3S1bxwOaPiUCkIw+PqchHZFUTtslDudwkoNNsxNJq9e5EKyxIoAvSUg3RKfWHWFqDnHITRBq64TquUY0BQOeDS8QsN1vSFSnyOsyH4XNUmkLZFTYTbNg9K+wmFpMV3Ksehqsh12EIuoDNgNTqgF+jNJWjZ/z7otcsoolw/esS/y9oC9pX7xy994ww/r/9v1o/JoLfvoR2caLvsjeWcsfnzzqkhVk883CgyYScbUbrqqIyI3TkZKJaIbefq7Y2x37mMq1E3J6yBZfxaqN7CKx6pGnbSiKp4+E2ewgJadFJOcEx+UozQU52v+La75D0hqfDuDM1M7F6QToTgjgwtYxJ9ZRT79Pkmqu8XwC9iLEhyCPpPOqELAIxIpmHF4m3gFfO25+LaYiu5sMjBol3AiAIw5SPSrEgQaIsUDbFcPE4zGyPo7CPfvxRvso9oniTO8jpnIM9JjJ2QVkAgLqfkklWKalc0lplKrXEuvMLe1ytL6mviqGsX2TBK3hZzWYEnYtRY8jhk+jhLsIVzNsje3yn6HRqg990yItioym7eaLMjgGTGtAmYBp6IQFGbba7EzIvLvUmxUdZ0pCR43HTIAOmJ8wN5i7Px5pp2dXHb2q0MxW+cDBwM9mqK/8KWvfPP/Oc8Z+NulL3yzat33jhMVi/fARGaZI/YMzwZMxpUsdw4N8HJtF682hC1aW7jWqwyUyvT1D7ElQrFsE2DZ1/A6rhGR38uUV0gX1yms3qS5KUyWzuEO+yn5ajw/5ObZlkWY4GN0ZiP03nyRoMWN0yFxfyjD1ZqY5fZMjb4Ga5L8pkpimiVdWoV1XNYWRvt6p/y/ajYxbSoFscpV6ZScqVC0O4R5Gti7bcyIL3L4u0WC/RiVCfIinQwPck0Gzf6An0U9jCaIvZZ7FSUElXyNrZzCmc0aL6aqXNgoMpstk5Lfq6smRZt4L6eCJq+KW+Gm+KxM+CB6+D7xlCGCW1Pclpphj14SaWyfnhVfJ4PLIseSEWm+XhWQiQ8cM1vY22uTCAjbt/hVrF6q1gGR9Sh7xCtOrW4QisS4a2Gb9ST8Re9dbLu8fPiuIKOx+nyjVPnvv/TNb7dXGHxT60eaOi27Dt2L6jl2bGuZvaECT8TrrKRnGdKydAUNbviLTEYyrOUrHF/Wd55/3u1yUq8KKBxxckrbf6XweU1JdxXWxCvNSJq8XjC5tp3ngk/lm9UaNccD1CtvY0LAszV1hn1dPSIpNkZGxUyH3LxW1jifT5G0OChIx3icTprSsdb2kgjtxxS2lxeQr+s2N1nx1DUBelESbN0T46J8XlILiDcLcbR/jOJcDUfjAEvLCzj647zS7NxZPDknDJWrWMnP3mR2psj1NTsvL8LLeZVzVZN1afmKGMKaoyFAMAXM8jkCsm23xpQMjDXfQdHY+zEl/XqnX+Hk8nkOVLZlMFh2bqYxcwLs9iqWkri19oLRwloZzUKveEu/AO+cVuNZAfirfg9z7iH29YV4W3eVs0ub4oH7uO3SBq+2evirviMEojY+eKQ9Varw9XM3Vv/8hR/CzSw/UqBZd+9/r1XzHz6Y2RK5LFIXwCxpOuez25wUCR111nilVCCQqfNQSjq/WKbTZhV5bT/xzc68pZM51UEG6UhhnXWbg2t4eEXS1Cv5Ll5LxthYclLNSghYy4l/2WZ15RoHAiHUosHASJWQNKo7OMi2MIPqcu3cQxDwRdFNAYzTLSlWQoE3RNEQ7+aLkNNNmu4QBZEeh0hjWcA9ET/AhLcPf7PE6uUCmQ3xkCszrK/PkC4XmV+borp4nsrUVVyLknzXVJZyfrYbLuqS+NoLOZfcnQKMAGmnj7QtIACLs+SMs+6dIGnbJ/uxR+LkCq7rL3BoY4rjkjad7YeGybuRl31vlLAIoCulpgQWSaGKik0SePsRPe1Han/NVWRO5N0W07g9bOGEZY2F7BLnC0UGe2IcWGtwzujmdEc/4XCOB0aspkPR/7df+uX/7odyD+iPFGjO0b1RGpVuvZWOF/WGOijJ70DDTTXhYWorxSlhjkspnYNbCuLPyXq3ZdSKZ7MH6cnrsG1jRRthxnqQheY++fcEGedxSv67qFjEk9UGUAR0lo00HUtXmdrO7khaIZ3Esr5IfmuFtZUMyrYFdbtFvaCjF0UCG0GquRrNupNyWTpS95HJGsJaNrIZk1rZxfaWJLWCDS0pRn7LQ/6m+MDXFpi9UODijQWSyXmCS4uE12dZFmtQks9VzRLehnhBXVjI3p5Z4Rc2Cgq1xzBduyQsSIoOHSQTPEQ+cIKSfRf1ehxluYj95hU6Zs9yQC9yzBMgZHcikJf9LdIwajIYWqglIR7diiGJOSADpLc9tVx+yq1ZWbIYLHkNjnjtvEtS6asri3yjXsIT9zIa7uSwHP+KtOcrHcM4PWnuGnDVI3btD//0S98Q3n3z60cKNO/ogVmzduPymjWfvmGtxFdb1nB/Osp9YjiSkuzaZ8s9hoR3abTJLoPUPh1rdx5boUzc6KC3UCWQLOxciim5D1F2HqJZHRYNCmGpOFFsPvEvXu4s5nA6/cwEO8XER9AL24yuXuXclUWWp2ukLiYpLZTRN8ukF4oUF1vkl3QyS1UKy3XycwZFke5tkcXsos7WjE52QX5Pfjd5U743tcXWlXXmz5cprrcfc5PEqde4s+mip6pT9npYDw/R9MbRHUF6VTf781nxfFFSjk5Me1wYSVKhVZIzYVy2MB11g+6VZWI3ztE7c5Fd+TWOinTv8fjxCshapi5AL9OUz6kFFVZrOpGyHZdIpU+20r5JKuWW9GqvU1AM2gsFLlsa3B+QQbSU5+veOkODgzwoCX7fhgNlq8WUYedsKCY+bpWjfd5GTzD8F5/9wl8u3OquN7V+pECrTl3U9bmFZTOw9ELVYy6suIzd887ujj0rLQ5HXJKeanSJHDhtpoCuRafHQWi0TkDP4LjexCMxsEs6ZFBkKpRexZLOY24UxBRXd07ehsTI359eZl8lz8v7T7HWNYjdF+ae7CrvSy6z1p4R0fLSV3ajCJt1RDUKVum0jDBfsYYh/k4R/6QU6/IOjWKDsnizXFGAVmuQLrVPoreEEdx4cypaqn33lIN002RAsXJEfGCoJYlPsTMTGyLTsZea+Lp6VDxRtshd2yVMi5+cNyHAaeKvpOlen2Tv2lX2L77GrrmLTGxvMW5RGJUB0yksqKkqDQkwRj5PQ6mLnMOWfN5GvoUbOzH5PE9LJRXRme2rMu2TtGoDl8NBwO5ir9vFpKTN6N4+fno7SnzSwWTKzTcFhBdiDZrRMj2xJrs7ws2wP/DFP//CX7zpDxxr148UaP9XbUh/zxWnLIOVTMapPKibu+37CzVJTRZ6lBq9ATt97TPnsw3i8rVOrwIvbKPXFOzesDSu+LbNVfpWpvHLyLfLKPdg8O7NeR7ZmuXl8QleHD5AU343bhT55JWnOCoymmrPpNA0YYoEAcNCV8JO4mQPalS8T0CQ1V4nNiS+RjrLLqzRFIYwAzJARMctEfnZeIBD470MSlhoCLP5il7ZZyuLrSK7VY3DwiPtB1D0tBfBcIS4OnqCqvi6qkhVw+vjwdV5RnIbkgZrBCU1781McXB7hpHMEh3lLAHxWUHNKabcJsHEQc6pUmyvMJQr0JJ0aYjq5hsNGgXZ1ZYdUzHxKEp71V30EQMt3qSn5iUuySIoMttltyABlbzXxbv9/TReqfAl2xDfiBfZ6MsxdjjKQxNd3D8+TMzh3W7qyh9++ctflSz65tdbA7Rb9Y8/9V4zU9r4SNZh9W6JBNSLEaIb0C9s5uhzU1vfxkgqdFhdKNOGeJL2fZgVDIcPpytMVK/TU0nRWVhnOLfMMYn/Sz4nXz16O2lPZOeS0t0zp/nwtRfxCZu110W71Kyy2xYj2F4Mub24y6if6MAu4vEgnoiFgLysXhVXzI7FZ8UX8xKNBtnV18dIbJwuby/2xSzWy/I9cUSSSbjRyrHf6mS/2T5nLymx2RSA68x39LAWiKLqEhjEvBfyK2yXF6lJ8BnKrbK7uCX7Ye5MyW4/jU+z27BbBUB2uwQDhSm1ilrICphNBDmYegMtZyMiXqxDmMzfvvVPPqv9mf5BC27xgsFZlX7xhd0dNmI9AkFJop3BOP03q3xRH+SxIRlEsUk+fnwf791/G7tD/Vt+zfWCRbV8SdEK3/3Sl779Q7n2+ZYC7b//hU+9fSDk+1hnvKyUQwWmlCZLmW4GZ9KEEn5cpQxbm4akLelSaWyLsFFLEmqJOhvigzSRl7AwU1S8nV+i/1m3hy/GOlhWdVoin3HpyA9deZr9xU000VZTGv1Fs0in1U8XwmKV9lPn6qiJbiz2EaJukRZ/hIg7TKc/TNyZoFO8VszZS9gySq3UibOsYz+3jmvVjlMSYE41uGhmOWF1MyQdrAsrFb2WHTY0tlPU85tE5s5RWbvMjWaWa7YWWw4LNbUlbKQJA6rybsUhg8kuQDOlDbbNKrONCg1JxhGbTsXTRDPEi2XlZw1hTTkWtyRLX8uy48Xax+Z225AmwJRQ09HrId4f2yFprdAOODGuJV08lpC07X2J9x8c4dH9D2HVbRdFDH6zpGt/UG9avvO+931MEtcPp95SoH3iQx/uHgj8n+1daZAc5Xl++p6j59qZ2Z29dyXtSqtjV4CEkGJkCVnckGBFqJATBATHwRUSUTgpyklMqFQFJzE4qdgkkVNgnJgUUDKEQiCwhbhkydIK3ayOXe19z+zsXH1MX3m/YX84P1xxfqBdbL/SVu+O1N/0dj/9HNPd71fX2RhLBpfFFTkZ7cPHPIFqTMZKdrqWWcrikC5bkAI2FL9S6ejjEavN6DliBo+YSkaB2OtQ43LsXbwG50IRWMQCgalLuG7gCFYRi7iiSxLEnmAHLqEMkw5wrUjhgX0cMEtymbChBeqgF+IQylFEB4qo+5iCyQAHaSqAvNFETEQmvlRAdfYyyodzlRZSDuegV8ijhy+QLxNBbrEizyOKiwkCEj8xitr0AFqMKcjmNLIE9JIvCkNWMU5hZTqcgBuoQpSkMuCSHyTDXyjRaUTvI0FDtUInDHnW0+QbJU1GE4GMc1w6KejAEcgpbEIhSlUVgbyfiHTeQTttR7KxFvwUebluG2+aS/CBFMX5GhsTJBeBYD92raNIwFVdKJbc3bftvG/vi3v3Zl9++WW2ez61mlegbd9y/xjnaWddPtCriNH2dmkm6mgXMTgQQ3PRgKw7xBoKCmSymSl3iMkCSQW+MsnGCEloLg+d/FEPMdmrS6/GmYalcCMxRIgVNk2cw1Z7BnJDNTJ0oGYosRVYXw6K/uccnXyVBjlqwKUAMlFMY5CMT3qiDH6QDOT7p2Eem0C2Jw3tYhozOQ45divPZA8mLg3gzJCGclRDjiijECvACXI4VtRIlllzGo7Y1IZBgYLnRYSiYQQawkiRZwrlCDiynxJzNYxII/JBSoQEvpCeh1yYRlHL0rllVh4K9kfYrdy03eT3NE2oTKpBFgwisSZ7Sp6TCHC0rsTmlRL5SldKsrdYREFESKWgpXW8bjfhra4WxJdfRGdiHG2s+WBjK7qi7ewp+ydv/tKDL8wdik+9rshtQr9MvfHi9x+pLZ/5Vq5nH//R8Rh8/QJRPyU58lRqwEWmOoD0bD+SxHQ1VgjuMcZMHDFDGZconR0lkJ1qWIlcJIn1Y+dw54XDiNfUYXZxM7TeYTiXL8AlJuwlBvgvi9KqYmJnp4q4YGM4K+Bwmlit5Mc6YpfmIjEImW14xKSspSkxRskvo2hp+MgkxlGBja0kXUGPDjqxrqVg36CBngkXa+nE2ETeLWIJcMkTisk4mXg/AroObmwaU6qK96ub0RetQ7g4i/rsGFKzk1BNDT6yBxylyiyNGaIgEKBkWjDp+7IfvOOhSnMgmgLYZP+CKla6UxbKJK0ObWpQQQ1LqqKAQFMS4xMlPMm1o+HONDZWX0ArrodUt5LGj8Acz/cqeW/L9bt3D83t/k+95pXRfr7uveeLlym1b41J/traIJu8VcdlXcUEHdWGyWFESRKF6ggmMjN0gFWIaa9ycdwmj2PSQRRnhhCfHUBy8hKuGutFspAHb/HwFR1KphrCmgZe4PAeSmTedWxeqWLdMkq2qokwe7ZT4jFF40wULMw6ImVY5ZOO2CRFxbKNKUMD2Xh4VcCqpWS4ExaiAVA6dGhJ4I/4kC7Z6C1QEiSGWcz5EXMp1NiUlIs0mmZBs0s0lk4SNwWL0qc63Qd/bhIGbY8XAaVd4kO/gB7LpmRKCdQTKq0efASuBJvIg34fnhiN83goYQVZz8AsMVmU/GyKmJN1juQInNMl4CKdpBcTKu6+5iLaEkvIz24gv8Z1G7L8nqsbP7zhq49c0Wc+FwzQ/vOlV0p379ipucHqrUqsRq6l5BW5cAkHpEVQaafXkbT42ppQGJmEW0VGugmwGgXk4zJGYiKlOw520EIuO44+CgKnJHa3bqESCiIuu8/exmnyVPtZGKgT8cBNMmpJ9gIhGosYs61eRGuNREzhoURyVOCJ4UQHs+STihEXVo2BmnYX65Zy6Gpmt1IbUIlVFDL9wbBNY9lIJWX0z/AY0AjAgodW8oI8hQVTKqLoNzFAUnjBZ2GcY0+OkqMTCXwMrFG+0pctw2ZBKfF0AimY4iySdQHnSW4nCeisfVGIQE+bVplCmwtKmCBPl2KPGNZGESI5NzNFHLXCOEO0qNN2LYllsd43iVBoObFx4oBwaeCxkZrI842mcnTP66+z6/JXrBaMdLK6+MYbykB+aH/Yh02x/kkU9ryGvxM2oLMwg3vli+DbGjF54mNkuiiyt1Oon+VguBIBisOEQWAgBtH78/h4uoh01EVTREe946CVPele5HFY93CSYtbWa0K4eYNGSDXI39B6xDqUQeERI7CGU1NFEUNpkkTKYDZJlhoUUOW3UF/FQWSXf8joG2T3JEmqtL3iSa4cwoJLAHn3lIwDJ0zEyazfQH5MIhk0fC5MxUOZpI7wQslSqMwdMGvyhikI5+tCSlvvYC54YtTBWsGPq0gGx0JlZCm9juWJ7eg/N9M6K3gJNcRmPtrWAk9fOQsrl7cQmxOj92RwKNqAk8kmXOWk0ZbKobaeTRdEv19LJ7Lta+/9rd97cN66cy8ooB08eFDkJ87tTY6P3Jl9/wI+OMvhHakVX7QGcHu7A2MyDaOsIFNLkkaSYWZISsivlCWvMtGFRwcvQ9L3UYmMupIl5smjpYW1M7A8u+BytkUyqJcrNyGqqgWyeFDoQDDZ9JHcgWSQAUMhs+3wxEZs1mOSIo4niabky2KZaVoERZkwSsgiaTMI4GwyC51NuEHGvVgidmXRk3ZtSCSjTuzDbh/nCMky+5QfIoFMLDiO2E3YPyipwQ+UcPQbE+NTm/cdn6JEHSCwSVgeoCQZ5qFR6rQ8ByptY4w2OEjb5SN5zaYLiA9baFu9HO54HtpQFv/UuAlXuVPY7g1A3LICpeZ6iH4VTk4reosXbb5m1x91V3b0PNSCAtrJH/zjyuK5vrdHjw3VdvdzyIgxrIp52BAuIuQSk8zkIVZVoWfGxsl8FfyGiQh5J40kpkiZP03sMkY+qERJNBicxZrVKlpXSrmylXk+P1sIBQ23y7KtJbZuhTmiFsOgmEa7gCcAsJ5nAgMWlUAA4RhACHwujcmAZtGSOQ2HAY+WZYv12mWve7CJ3dj37N/Z3RMBhYDF/tBLDsdmDSDAQHQdTx4lHj1ehnCI55W3/v7AhbO0kved3XfcbWsz/37q9Gjogx6SVVfEEt6HpT4FUQJVZVYXGkdi3oy2TU1IMD0RtZdzSKbi8CeiGOgexjPNt+B30qextV6Du/1GZFQJfEsj/BPFi0KxvLFz9+5P5VP/X6YWjEdj9UDHyof6P+y749WRqsqHmZ9PldARzqNMXqi/ZxC1jY0YHcrgR0YTeFtEh6ehOkRHKuRHLhqstDKoreHRsUTF6s8tQsPK5gzU8NPe8jv/djQ3/Y5ULh93BOmiIwhjFA55T+IpVIoKz3G8R7LL2guwqYCIEEH4BfFA5Usv0s9FAmaJte8keTU4YlRiPWbMCUSCQN5JIr9GiVZSRNi8SBLMmAs53RMGC454Km/LP8q74R+kfdE9zxz4eP+h/szU3K+NtTet74vwbjAVVtYEKajmS2WMl12MkGfL6g4lSxm6IULTFRQcFR4tmxQZNVVx2DM5+GsoSRC72jmHUnQACbtIIUeonChGKOyG6pqfNYod+/a8Pn9tERYMo3meJxx6+OEDr/x47PP9Qj0ekc+DS5Ixnx4DH4ijL6djfU0K+8+5OB9eii/zfai/tgFOYxymTyLPQhJGB9sUOJfz29OiKveVbfuFgNr+7IYdO/7XEz5PPvS5WMAeXs25Qjv0ciPvuM2eZyc4T0iSZsZtxwm5xD/snnuOPBrbSbSgInlmeksiyuZxqrxEQLOIaUAnBlwnbXt8icA16dj8OOeWTxU4/rLl+fu79cil48eP/8LLO997/A+quMLkXzm68cDo+Gx4dJx85ozLZmyEWpbQSKALlTkUOBUjgQSaZAO3VLtg0wrxs0XEGxIYnjSQzvgql6XcJIcVy6LQ164wua5VmztvufPw3FvNSy0YoLmuqxx57LEPX9g/sMYyVHwlPoT+wjgaAnlIZghnlCjaPAX/Nt2CLkpbd22NI3/7MmiCNELy1CeJXi+d1aSGTtG2ixd4QT6zefvD/6cnIYBzex5dEy/kS1Wiw1c7Jmpl3o3ppuEJ7ANe+stE0STlZO0XPqGET/DiOOwnBRqFCCaPhuWMkoXLEygnvRKm9hwnbft/1Pce+d0qXnAfdN3ydt00l0quFOLLPBITOmJpHa4YhD2p4WxWwNFAPb5QHsP6xQryU3kQp6GwJAWXAkJm3Ie33Qi6QgVs7PDZcmP1n7Z++6lnPnmX+akFxWg/e/ofXul+rfuOI4MKdkYmiSlmIMsZzFJs5xpXITDD43ltGXZxw1j6x9dhuCl8iDD3z6aIHjMqDiZF2Xz33QH7iSeeIBH8jBYB/1++ft+GgplZn4onro34Ag3JrFHtHy20eu2tvJHTwL13CT/t4zCjJLBNuISZlji0M/0Idi1ipItYTsAHMyp+xiVxM4awIq69ec3ht25jo3/yJle+FgzQWL3/H89+tfzhye/u33cBKdmHRUmbUtw4ik4Ji1ItODoYRr8VxwOpKSh/uIEEJnTPjTu+8t7c6r9y9dzjX0sF/E6T6nB1seHM9WirvU5LRdYmz4xJ08+fxF5/BzYbfajpimKo9zKu9vsxODsFsTaBRKAab/YHMRtIYl3hxEBzvbRt7ZF3Ppob+ooXU4UFU8V45DV5WdORTStiKBWLuEwMlhEXwQkuw4lMDMftatQWJsEtiaMc8B/8VQYZq/uf+NbEjse+ffS2v3j6VbR1/mXZxG7DE/fxqh/1VQKiRhFH/LXw6eRPFfJmuWmkFrsw9VHkQxyud4fhJ8kvi+Fmf138IaYac0Nf8VpQQLv11m0jhbrIN2LrO05dt64BPo4SYFrA0JiM02kR1fY02pooHXY1upYovT632q9FbXj0UX3T1795TJITT5Qd8bxaHcTSYho5sQpW1oKUjOEkZ8ANy5U2+NlsvtL64TJ5yILfz1kNDTec+unb8bnhrngtKKCxum3Hl3+sd7T+mbql81DnLe3emo01WH11Ejeu9uHWjSoWbe+CWR86MFXUfzK3yq9V3XT3/SfLNfHvl1YsRotcQsww0K0HUaMo6FNiOHvGwogVQyKoopfMaz8tXclGqS4RyM+WonPDXPFaUB7t5+vVfS+sCednd/r10tWOwbe4Hpu+RDRNQTg35Zjf/NKuP5/XuD6fdfC155b50vmD+R++n/pJdwE99atwu28cipSDWcohURWGqnP473QMjuzHzuQk+Pu/cNZsimzaunXXvMyksmCBxuqpF5/ytwQC7YImtAmcJ/KuaRTLOLXj3j/5VJ7U+ayU5z3O73+l9iX/5fy2I995A8eMari+JDoCFqoC7AKtjemMDotXcL3Vj5Z71mPm2s6ntuy472tzQ1zxWtBA+0394nrxhe/eFheVfzVP9Df0vX0afdN+FD0VfkuHHx5SUgkrlTxS17Ugc+O6wVKw5rfv2Lbt1NzqV7x+A7TPaG1/6SXhLntqV0yU/9o/qTfq53phTrKJ0Vz4OTY7Hg+xuQazHS0Dmhr8m1vu+v3nOHY5Y14K+B+bShYAw0Szb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rotWithShape="1">
          <a:blip r:embed="rId2"/>
          <a:srcRect l="16653" t="24129" r="64727" b="42751"/>
          <a:stretch/>
        </p:blipFill>
        <p:spPr>
          <a:xfrm>
            <a:off x="1898395" y="1139743"/>
            <a:ext cx="2463069" cy="2463069"/>
          </a:xfrm>
          <a:prstGeom prst="rect">
            <a:avLst/>
          </a:prstGeom>
        </p:spPr>
      </p:pic>
      <p:pic>
        <p:nvPicPr>
          <p:cNvPr id="17" name="Picture 16"/>
          <p:cNvPicPr>
            <a:picLocks noChangeAspect="1"/>
          </p:cNvPicPr>
          <p:nvPr/>
        </p:nvPicPr>
        <p:blipFill rotWithShape="1">
          <a:blip r:embed="rId2"/>
          <a:srcRect l="43448" t="24183" r="33996" b="41594"/>
          <a:stretch/>
        </p:blipFill>
        <p:spPr>
          <a:xfrm>
            <a:off x="5069598" y="1174509"/>
            <a:ext cx="2983519" cy="2545011"/>
          </a:xfrm>
          <a:prstGeom prst="rect">
            <a:avLst/>
          </a:prstGeom>
        </p:spPr>
      </p:pic>
      <p:pic>
        <p:nvPicPr>
          <p:cNvPr id="18" name="Picture 17"/>
          <p:cNvPicPr>
            <a:picLocks noChangeAspect="1"/>
          </p:cNvPicPr>
          <p:nvPr/>
        </p:nvPicPr>
        <p:blipFill rotWithShape="1">
          <a:blip r:embed="rId2"/>
          <a:srcRect l="7872" t="56495" r="65787" b="12809"/>
          <a:stretch/>
        </p:blipFill>
        <p:spPr>
          <a:xfrm>
            <a:off x="365125" y="3485408"/>
            <a:ext cx="4156362" cy="2723138"/>
          </a:xfrm>
          <a:prstGeom prst="rect">
            <a:avLst/>
          </a:prstGeom>
        </p:spPr>
      </p:pic>
      <p:pic>
        <p:nvPicPr>
          <p:cNvPr id="19" name="Picture 18"/>
          <p:cNvPicPr>
            <a:picLocks noChangeAspect="1"/>
          </p:cNvPicPr>
          <p:nvPr/>
        </p:nvPicPr>
        <p:blipFill rotWithShape="1">
          <a:blip r:embed="rId2"/>
          <a:srcRect l="39059" t="57303" r="35054" b="10924"/>
          <a:stretch/>
        </p:blipFill>
        <p:spPr>
          <a:xfrm>
            <a:off x="4585855" y="3574472"/>
            <a:ext cx="3860886" cy="2664237"/>
          </a:xfrm>
          <a:prstGeom prst="rect">
            <a:avLst/>
          </a:prstGeom>
        </p:spPr>
      </p:pic>
      <p:pic>
        <p:nvPicPr>
          <p:cNvPr id="20" name="Picture 19"/>
          <p:cNvPicPr>
            <a:picLocks noChangeAspect="1"/>
          </p:cNvPicPr>
          <p:nvPr/>
        </p:nvPicPr>
        <p:blipFill rotWithShape="1">
          <a:blip r:embed="rId2"/>
          <a:srcRect l="70394" t="59188" r="5687" b="12809"/>
          <a:stretch/>
        </p:blipFill>
        <p:spPr>
          <a:xfrm>
            <a:off x="8403317" y="3574472"/>
            <a:ext cx="3788683" cy="2545011"/>
          </a:xfrm>
          <a:prstGeom prst="rect">
            <a:avLst/>
          </a:prstGeom>
        </p:spPr>
      </p:pic>
      <p:grpSp>
        <p:nvGrpSpPr>
          <p:cNvPr id="21" name="Group 20"/>
          <p:cNvGrpSpPr/>
          <p:nvPr/>
        </p:nvGrpSpPr>
        <p:grpSpPr>
          <a:xfrm>
            <a:off x="8053117" y="1366874"/>
            <a:ext cx="4005314" cy="1319140"/>
            <a:chOff x="3866147" y="192506"/>
            <a:chExt cx="4387827" cy="866274"/>
          </a:xfrm>
        </p:grpSpPr>
        <p:sp>
          <p:nvSpPr>
            <p:cNvPr id="22" name="Cloud Callout 21"/>
            <p:cNvSpPr/>
            <p:nvPr/>
          </p:nvSpPr>
          <p:spPr>
            <a:xfrm>
              <a:off x="3866147" y="192506"/>
              <a:ext cx="4287028" cy="866274"/>
            </a:xfrm>
            <a:prstGeom prst="cloudCallout">
              <a:avLst/>
            </a:prstGeom>
            <a:noFill/>
            <a:ln w="38100">
              <a:solidFill>
                <a:srgbClr val="0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p:cNvSpPr txBox="1"/>
            <p:nvPr/>
          </p:nvSpPr>
          <p:spPr>
            <a:xfrm>
              <a:off x="3866147" y="429906"/>
              <a:ext cx="4387827" cy="461665"/>
            </a:xfrm>
            <a:prstGeom prst="rect">
              <a:avLst/>
            </a:prstGeom>
            <a:noFill/>
            <a:ln>
              <a:noFill/>
            </a:ln>
          </p:spPr>
          <p:txBody>
            <a:bodyPr wrap="square" rtlCol="0">
              <a:spAutoFit/>
            </a:bodyPr>
            <a:lstStyle/>
            <a:p>
              <a:pPr algn="ctr"/>
              <a:r>
                <a:rPr lang="en-US" sz="2400" b="1" dirty="0" smtClean="0">
                  <a:solidFill>
                    <a:srgbClr val="002060"/>
                  </a:solidFill>
                  <a:latin typeface="Arial-Rounded"/>
                  <a:ea typeface="Arial-Rounded" panose="020B0500000000000000" pitchFamily="34" charset="0"/>
                  <a:cs typeface="Arial" panose="020B0604020202020204" pitchFamily="34" charset="0"/>
                </a:rPr>
                <a:t>Đồ chơi truyền thống</a:t>
              </a:r>
              <a:endParaRPr lang="en-US" sz="2400" b="1" dirty="0" smtClean="0">
                <a:solidFill>
                  <a:srgbClr val="002060"/>
                </a:solidFill>
                <a:latin typeface="Arial-Rounded"/>
                <a:ea typeface="Arial-Rounded" panose="020B0500000000000000" pitchFamily="34" charset="0"/>
                <a:cs typeface="Arial" panose="020B0604020202020204" pitchFamily="34" charset="0"/>
              </a:endParaRPr>
            </a:p>
          </p:txBody>
        </p:sp>
      </p:gr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9803581" cy="1015663"/>
            <a:chOff x="238537" y="232458"/>
            <a:chExt cx="9803581" cy="1015663"/>
          </a:xfrm>
        </p:grpSpPr>
        <p:sp>
          <p:nvSpPr>
            <p:cNvPr id="13" name="TextBox 12"/>
            <p:cNvSpPr txBox="1"/>
            <p:nvPr/>
          </p:nvSpPr>
          <p:spPr>
            <a:xfrm>
              <a:off x="722280" y="232458"/>
              <a:ext cx="9319838" cy="1015663"/>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2800" b="1" dirty="0" smtClean="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28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1</a:t>
              </a:r>
              <a:endParaRPr lang="en-US" sz="3200" b="1" dirty="0">
                <a:latin typeface="Times New Roman" panose="02020603050405020304" pitchFamily="18" charset="0"/>
                <a:cs typeface="Times New Roman" panose="02020603050405020304" pitchFamily="18" charset="0"/>
              </a:endParaRPr>
            </a:p>
          </p:txBody>
        </p:sp>
      </p:grpSp>
      <p:sp>
        <p:nvSpPr>
          <p:cNvPr id="2" name="AutoShape 2" descr="data:image/png;base64,%20iVBORw0KGgoAAAANSUhEUgAAAJoAAACACAYAAADzsnDqAAAAAXNSR0IArs4c6QAAAARnQU1BAACxjwv8YQUAAAAJcEhZcwAADsMAAA7DAcdvqGQAAItqSURBVHhe7P0HnCTpfd8Hf6uqc849PTnP7O5sznd7uIiLyARwAEgQIEESoCiKtmnpla0AU3plUaZoizaTSIgAARIgkY8AD7icb/f2NofZnZxDT3dP51RV3e1/D5b+WPy8ekXgDjjYxH8/vb07obrqeX7PL1Q99RQ/qZ/Uj6KUW+8/qZ/U/1VPD8TiPSeUPk/ETDiDaiB4IjrX6uy6qB54qnzrR77v+gnQflI79c1w2Nt7n3tvOKHsUwL246bPM5qx2rq27X7/lit6o6Z5P/GLH/6DG7d+/PuunwDt73mdfSQ2GB5yHHQG7KfKftuplC00Xg5EPNOtXlJ2L9cqXdiaZk3Xy3d+9Zf/6dlbv/Z910+A9ve0XnpnfE//sHpbo8P9UCEQOpK0hHs2/N3cMLuYqXYwl/NjVW0kcy76A/W8Uczf9+o//9i5W7/+fdcPCjT1UpxIaL+zX/VVNWcIjKK8SrSMVTZeuUj2o1C49bM/qR+jeune2GD3bstdjR7fB3Pu4ImtUIf/nDLGYiPG5FYX0VIdZ0bHV8kKkznQShXcZq2oms37/udv/saPhtGeCuLvv9N5l6fXtavl8gzXHK5dNadmbamWltpqYK0ZLa1VXdGqlTVnxbyZTlUWzGx99tnvsvprUL+1mZ/UW1BPEHf3f9zxgGPQ+jPJQOiu1fhA8KX6blaMTmY2woxWi4SX0hxPL9OR3savmagOF77tFC2zvlm2ut5+7Mo3rt3a3Pddf2egnX675XjHWOijxY74wytqd++6pUfLWf3kFA8Oa4tG0yRkreBT8sTVNN5KqhRU9PVQyzJJdmtSXy1fzpwrP3foUil1a5M/qR9Rvf7exKHEmOeD+Q7fowuhwf7XLcO8mBslVwjQlW2ye2mavcUtdmcX6d7YwuZzYTg9mA4bWi7Pmt16uul1PHTk6a/kb23y+66/E9BO3xPYFzwY+N3lzl13PKsc5XJpkC3FT0V3U6prBJwmxVyTaLiG01YlHqozFlhhwN+iSy8QKqwTzC+se7Y3/rq5Xnhu9lz2zJ1nWbi1+Z/UD6l+G5z3/0z83Z5d/l9eCQ687VpsiC9vHaGph9DmTU5m5tg9v8TB+jzRcRWSDZobdepxH0rdglIuoHu8nFO1Lzz60ld/9tZmf6D6uwBNufGxxO/mTh78B//D2kcoGh0CrgYJLY8jYxCu5vFXyqhVsAat2Lr8qONDhPs0ilaoVZbw2Gvyc4uM5K6RyK9sBTIbL7CSf3z1WvGFEz8B3A+lXro90dt1zP7xaqfnE3OJ0d5v1Y9yrTiCutnkyHqSvZuz7M0vMbq+SnO3jdYRjdrzTZSal0bAhnurQiubJz/Q3Zo1m//wgdOP/f6tTf9A9V8F2pdBe9unB5/5fPwdd/7Tpz/M7dF19qTm2bMwS7Bao6HVGS0XCahNqvEo7mOHcL/zXtRogJRZZSGXYbJU4pWUQacnTcxc5o7G6yQyK5lYZvP58lz5zy88kX/2g1l+YFr+Sf3n9fqH4sejQ85/lOzs/Knr4V32LyaPC2jcdM4UuGfjGhOrq+QmGlisDSbObGE+4MA2qlD/oxJ23KS8EbYqGhmXh1w43HJhfeDRJ/+Xp25t/gcq7db7f7EEaGrjgfDPvqKO9790PYFx7q/56NxFPrJ4nj3NDBthKzW3xsS+QSL7BrDU80SE0XwOlYAxTbxeJbhUpbWyTTLr4dVKLzesPVTCYZfdZ98d8JnHB3oJPWpj4zMrxk/82xsrdfZnOx507gn8263Broe+aTtpeTJ1Asecwn0zU7xjdZrblyaxu2p8+ZCfkN6kt903XRaJak5SMw4uuft4IdbP5IEwCxNuXrINKmfU0S8tXP/K7K3P+IHqvwq0/0lYLz3q+IjW7x96KjVIbfYGQ7k5TlhM7I2G6HmUG729xO68g44TRyhmM1RqCo5EkKZ5HWtjhtBMjcHL1/EsrxIqirksxZlqxjmvDeLpsASsNuNkf5yRX+m21wevlua+C41bH/+T+jvW74D9N36m8xd9+7z/bHVg7NBnSqckTQ4zMF3mp689z1gxw2Lvbhn4WZJeuDQY5c4bORKpslghD68X+/lO525ePdpL83iDvYcuEwsusrEywHI9/PLmtb/8gc+hteu/CrTfgNYne5yRDn/1Tnefally7OFG2UWPTae7M0qHAC12xwmU8TG8sRiO/l5U08DidKIoYi7t81hS4t0W1qjEckzIyBqfW8VRapCs+Xi91U8mGlN8ocZQ0F8/NrG7ZX1Xs7X4p2vmT87D/R3r02B7+GO9n/QccP/GtY5dfV/InWBttZcHVtf44NXn2be2xJWuUT4TPcgpfQtvbouIamVkLk3KGuFboUM8NTRK/UiTRN8q4741QtoGy5k4hdkxyORr/2bO8/WvMNm69ZHfd/1Xgdauj3r9M656ydzlXxruGnf5LvhPYOvoZeS2PTj2jeE+vJd6dz8VTaXidaP6AijVOjajhaoVaS3VqSxs8J0hD4FmWUbSPN3i27prZYyMyozWw2uWbkKdWsDvrN/eFbV1vjc0kP3s1MbirV34Sf0X6neGh+3vfa/9U9qe4KdfjR8If3X7JPnCCD9dnuaRubP0ba6hmxovRwa4oXh4KDMrX1snmi4x5+jisb7budo5RDBe5IC2iWdDJ72Q4MzGfs5kjmLdajKwdq0asvOnj+Uvm7c+9vuuvxPQPrNerNaul1/ZpVTyh/Y0j7uOHnQ3Om5ntE/SykivGMYOynYvtoCJYa2TwUlWsVAuN9FyCrZLU9huLMiBWclFfQwtZpkePIjh8HL/9CuEkgU2mkFeU4doxrzWqFffF7Lk9/183Fj8jzeqc7d24yf1t6otlw89avlUczT+6dMdB8J/tn4Mt2OA94YU3r51heDKAnpBXIgBy/4AhtPFnetT2MU3vxoc44vD97Lm6WaoWqR/O49jwQ2rIUzR1ny+g3Y8u23xHLtas+u2oPq5r65O/nCB1q7z0PzMYuPCP333YUd478FjumXI1qtsgsNFzR7CZrPhc5dwWfPULU1KVpUlo8H5NSjPJInPzxDIFnE1FGKZKt/sO8WrtjjvTV1iz+pNQmEbJVc3r2d9LNi89HRWEwlX9cA/8NZqoSlj8oWf+Lb/rHZA9snEp4yx+L98OX4w9PnlE/QHnDzQW+O4z8S1tIa6JNkqb6AIPDxNk5j4anepzIvR3Xx25CHy0v5HtpYZKmRwlZrEagWUJkQbLRStwVhukYPFm9jc+nqtZ/uzX51c/eED7W/q3/3ev762UO/Z53clxkMl8VouN01XhLoAq9xU0A0Va7OJKqa/uLnCudkC17e9FOoqo8kUw6sbWIwmVx1hrpRa3F1dxxF24I862aWm0B1xrikDnBf/1hvX4zG1dnK3v1wemWlc/klI+F61Pdkjvxj5ZXV37F88Ezge/vOtE3R7Cjw6OMVEoEDL9KKtF3DOrqLm66gyuB11k2VniOfC+7kanMAvfXVP9irHHReJGUl8hTyu4AZbdjfBqpVNu4uDW7OEPVk2W47kq6UDf3Jm9cyPDmi/8b99tfrQr/wLa8jpfk+wLrootGu3ONE1CwXDiVa100qW2X5lga1XFtFm89Tydi4HR1gPxImWtolspyi63dQ1hSOFBWx2K/ZClqBNKPxgH2pnmKmMldNpH/641T3gLx7r9Olly7Rx6ezfc7BNiyfb81POX7ZMhP/F476T4W9uHySi6fyD3ifZ556koVlpqCGUVAPHjUVauSoV1SmJcj8vhA7gUbyMlLOEG6fRO8/gOJLDFIuvbJVouXUqBHHqLtI2B4dyk9g8DeYb/mceP9v19SVeEL77wer7Blq73vvL/zjrdzs7sLsmbGZLsW6v41UdYvztaNkC+bNzpJ+/hDq7jn/bJF6p0lA0XopPcNOXwFmpEFIr7DFSdKW30JJp7NUKragHY18viZ4iXZ5pzi9buLDdhS3qcI0J2A4FKkVj2rzYlvFbu/L3qv6yu9sZvaP1Kecu/7/8bvhk+C/Tp/AJyB62f4fQ1mU8eR1rVujOL0Cr+7BcFHub03mmY4Inu09ysFCiL7/BpajGt3pmOdeTxUiE2C0WJ7BawmEzKNc9VLUOCmqLQ8U5WhqtYkn9t7+Z/sOrt3bjB6ofCGhf+4P/tfAL/+RfXtA1a7TlCuyxF7ZURzGD2rKytJihdXaWUnmRcRaJVYqEglt02BdwFipkGz6h5ShZrx9/LkWHULbFa6XmsmNG3VQP99NwzdFpe5EB9yqzqQSvZHtxR5yu0WDx6FFfrRSZNi7/ffRs/+wd3p9zT/j+9YsdB0P/ceNe3DJ4D9UvMZ+c5qV6js6GDc+ZMlpBFMLwYJnaIFm382cj93FCJPTB1Ws8p3k43d2Hphl05BN0ZSN0lWzouTBVh495e4IVe79IbYl92Tk0VxV3rfn530vPTd/ajR+ofiCgtes//fa/yX34V3/pvGHz9Vl0bbdt/TqqjJ6ZZIPIZpq6I0dQS6OLNygdKbO8a5ZMcV5idVYYzk412M3U2G5cHR6h8xKqMFqzI0jtWARVv4ljfR5vOondrLBpdvL89pDIqMs94isc2+0plUdnzb9Xnu38e6MPevf7futs14GO/7BxPy0cPOx7lfHUVR7fVFj0VxnzWvBONdAv1nEtC0NtVzntHmAycYD3rc1JiLSzbAvTgYWRio+ucpSOnPRFSVKmLcSSNsCrvnGqLZU7167RqSzjsDSVq+ZI5oup80+Icfrhnkf7L9Xnf+d38nd/9Jd1iuaHwiszODe3mal6seUq2PUNgpUlrIbBxm4LX3dZeV5vsOAI0Rse4g63gT3m54y9C8fiMj1zM1hHezD6FJTnrlBc1Pl6Rmc+ladTtbBJjFe2hwl34RoN5I/1Oitlbd78e+HZXnt39IHofs9vXerZN/o7mw+T1+OcCp7lVwa/Ta+6QVyp0UmNA2IoAinRuhWF4JpBvabyzcHbyXkSeOtlkn4XoYEykUQSW1jatWuFoV5RmtAGia41CtUwmzXZ9tp57t68gOYxuNno46/69kSaH770l+svPF66tUvfd70hoLXrnp/5xZ5gy/iZrsWbimVmgQt5P0t1N/lankZZodSKksbP9tIAkVIfnsgY/o5h+pMbHHr9PBdnS8y1fBzJzAhNK+TF16VeWWYzbOVzoQbPz7U4Xm0x0V1hsprgtVyvgE1z7fJnj03YiqW7F5uXvvL/YrA9d2dwomO/8/dnhif2/076IRbrfRxwT/PzA39FLD9PQ2+xL9hgn8ekJ1rH6zOw5hWcGRfzHb3izY6xL1+iu5klcWQK3/7LVLpSWBKbdPet4OyZJxNIU3I7SK+PEJAg9475F/H7c8xoMb40dBv2O/KWB2JXv/Gtb13duLVb33ept95/4LK4PZGg3YlHr9JamqFLOGay1OCs5xBznn2kxPwbSS97Ki7u9gzwdlwkbsxy7bV1rs03iNebXAkMse4OY15ZpvLMCnpJwdVqcqBs8q6gwm19BX5m7AqP9JymrNv548UTPB0+FfYf6vyX43fbf/rWrvy/rl58yDvae8z5/10bHD3wu9l7mC6M02Fb510drxAqpPndyz38hxknVwsWtAUVi7Sbc0+TwP1V9MM1Ug+OYjqc3JFLMi6eK+bK4/aUcQa2cQe3SUqQmBYbk9KcLG8MUM7GGcouEiBDxWHhCe8QyjGTD/uf0+/aeKl2a7d+oHrDjPaeT338/YV0667GCxcILV0mtrpG2eVBG9vDoOMmvWNnCXSu0zm+hBrNkDNnxKjO4YnVySsOSTkB5pwxMbY58RtrKFYT/z4Znfua7Ou0cHdEYThqSs4sMBirsC5sOZUd5UY1SqxHcY150gc+Zavf/N2lxhuaXfDjVi/f3TkWG3f8u+yu4ff8h/KDXCoexNGq8N7uF3i/7wW+/kIff1jpYTKQpcer479ipXLRhbLqwN7dwDzqpjhwhJdWYthMF/ZWg2rag6sUoFvV6dDKeOx16pIu66qKmhymuNHJxOoVEtqa+LUI3xyd4P2HLtF34eIT1W+tf+73U+i3du/7rjcMtP/xp3zvXyuuHfvuZZXeLTH6WobOep20O0axqdE4uI7RsyGeYJOUkcTwFAn0bTPenya4XadjRsFs2ZkeiHK0YwOHWzzHR604+hv4kxpGXeVLWzrfvqEwKOl0Ip7lej7ESrWf6/Uowz2VQK8ru/9DamXuMyut/1dcrnruYVdH14jrt0vj3e/7382HOV/cj2FauSf6Gr/Y/y1CpS02MkFaTR13I88RW5PImkblpgPblJeGeDXr3SHSlr08sZQgb3qINMRKN0JsFXrZ3O5jrZhgq9nNpu5nteyiUB6kUIixd/0CcQlyr1n7WTjaybtsL5E7k/zNg6f112/t3g9Ubxho/3rvZiSQu37vtWDcvpLrZ6+yhS+bYzFpsKkMYobLlO3L1CsGbq1Bn13FnZVfnA+gLsewbruYcfip7Itw8t5NXF3CfKYiPg3WXjKY9Dv4D9a6JCsntaUufqonSSiR5/XNXgFunKlagPHhRrwv2Nr/Mb86+x9nyvPf27P/Z9Zn/f7A3nu9/2NppOvnP6Pcy3PZYxgND+PuK/za0DcYVeapz2iMR6ociWXY46lzyNkgapgoFXAJa9UNK40T3XwzfQBzysG96TQ9png3q45dEd/ccLJohtlYjeFcj6EXe7jeHKVQd3Jq+TVCWo7nLcNwzM3tlbOF1euZf/9ny80f2J+16w17tNd+b+6vbGcXvvj+6HmmR4KsGWEsrW3i2VWJ4AaNUotWHZFLO/3VIO7ZOJbX97Pxini41T28Iv7smbAEhagd25goZIeF1J812HxM3oXRmi2FcFkMr2Yy6NFpVkweTlzj0YFnsTQKLOv9/F7lEQp3v3NfZE/w31+53f72W7v2/7j6Rh+BO37G9o+LAz2f/JL1bp5InqLZCBBV1vnU0LfZ771GIamyXdBIzerESyanJL13dol03ifq8J4aWn8Gx1CLTWuI81Nu3re5waOFRcbtc+zuuMou2yvsLj7HvdrTvDf119y1fAnHgo2yAHRwY4pgXVhACKFsdeO111Cq+narZmzd2sUfuN4w0N67RC6zwmfi21ulcCLLNUmYTUxcZpF5ReNmtYutlcPMTd7Lt158J0+evp/L04fZqvejK15cioVBid4rWRvLRojSikpTDK5P0+jqVdnrqfDrXRr/dn+TXzmUwlWoYUvV+NjIqzzS9Qp2V4O8/xC/u3UbcwP79keOx/79tYd9D97avR96/c7jTfurz31++LlzfxVptVrWW1/+vuupU7HBA+8I/Q/Zkd5f/wvLna5vrN9BvenB31rn10a/yj3+10lvWfn2ssLFESvXdAsz39VIf8VD8a/9VOc07GMt1HcVsD2gC9DsWAoqu8wC5/1F/mh4mb8+sMrV/jU2NbEy5gLO2hxrao5Zh53bls/ykZnHCfkKZFUPK7YIimoIWbRaIkI/8Pmzv6nv677O/1J9fdwb3v/OwPPf6Hl4ovx5G78qI2W54ON/2PsJjP4Ed8pI6cnkyGtNid9NOpNVuoTuPTJy7NtOUrqT/5DoZ/wjBT5S/jz138zhF2B5HhE56GhiL9swUjJKZ1rUZGhoPSLB+6tMWfr5nY1PMq2cYmk6zb7QFL8Wfpmx1dPXtq9kf33vtytP3trFv1MJUJQzf/WumN3c7nAYmR1bYRVWtloN+VveDXm1v+hqz7yxYqnbWjnt6N0Wb/edhureVJvOzVp5Y9HVulKwNlqbuX7HyuHDT60oivL/t6OeOxke799v+5/yw50/9VnLXZbvZu4kW4vR7Z7hV0Qu393xDFq5yrXTAf5ku0HgsJUTFSehJ1rYF134xAsH/A2Uu3I47q1juDp4Jv8w3/n2SX5pY4nfjc3xev8Ub+sucmfBgfOcF0+phrqlcqXnPlatUX7u5T9jyFwkF/fwDfMIZ0+O8uGTFzh47fT6yrPJE3eeq63c2t0fqN6wR2vXI5qudg9Y3r8R7+1dvRzmztJ1rHUd3VDIqHEClRL35J5hb+MSEX+SZipFfTDD9GietF5mT1GhUrVxOerhrkM3UYwN/HcraHGV2iUovKSw+YrKbLbB2kk7r9Zq+C1Bhsb8jIS2uTJbZj4dZbWaYENGY2+nEev2Fff/ow5l8fZrtYWvCIZu7ep/Vi/f9i5vT77ca417Dn7yE513Bwu//fZQbfNRt1r+kIXiww6t9ICD6oNWrfqghfqDTowHLYrxIA3tQYk5D4rfecDSzD8asKX3eykfPvvK8p0vvDxzh3d2877u+cqp1kzuyNarfzT4D9/ZE/zn/+yI8e8/O1X6jd/4jf/sOu2Nu/vHOg46fjM/GH//Z5T71SczJ8hUw4x4Zvnk4GO8J/4cVmElvSoQL2kELXZJiDq7whaC0h7VglWioAPrhg3FW8dxDHQtwOvpQxQXOmRw1/gL8ck1q4DQ2mTCpzBubBNY26YqPi2z+24864vizc6iBBq81BriuRNHede+0+xNXlo2V6qP5ZLKd76wUXtDN4C/KUD7WDeOjoT746meePdLU0NMFFPEbWnG0ss0imUude/B1qxgq2XI2aysWzXWD9T5RrzIX1VL+CX5uMwQFxNe7jgwhVfoHVMl/2UbqSdVNudU0pUmzWMuof4GF9dNupoxemJOws1LjFuXSBbszFZ7yTQizLaEDbr1+IC7eDDSLfIeiF3906X8zhSXVwl1fTwUPf7rNte9gXz2/Vav88NXLZaPeCLWD57a13xQVZTDhm4MtHD1RbyVPqej2Wez1vvcllafzWL22e1K38K8ta9Wc/Wtp8z+rmjJsbWY5MbVbZ742iLbl7adI2s2X8eGpdO6UZtQktytbXFSv7p9YP2ZP+m+reGqFWtU5mu1+uwvHTziGNL/VXqg5z3/UX0b38rcRsP0sctzmV8d+hqPxF9CNYqSLmXHLeBPNBmNQGi9hVeaKKqreJICtLKGM5wn+A4do0tFhj3fnDtEMxniisPBlLuK0pTE36rQHShxwFkikiqRkTBVHL0dbWmJ3clr4IMve4/Re5/Ju1N/lc0/u/7P05fNz7x9spBpt90bqTcFaP99f8Jidds/EO5sDcx5wlzP9NApDdTVyhIv5pmOjlGPjeLdnMNGCcuAQWbcwnNFnUvbSAzvYMBMMOdxcnjXIkHvPK11O4UvKWyXHFQcGp6QScceC+VSnT2mxp6+Bl4tLQeQp9OaZ09gnap0yHSpm41WFzfqUTpiZizhKZ3wVVrqL61HLJ+Kjtzmmtj9y/i6fr4ZjH7AHfTdFe3tGFsOeWO+wQH7UJdVXS9HSOdVUoUE0VB7KoSIp6GjimRXTBNVc/LXT7bQzSAvvFaUTnVy5pzKN5+u0ZW0cLc9wsz4A7wcPCZBpYOsMqxaXdGQN5Xe1byRPWXfaOwbxjl2W6xvl7tT/zXloOeB/9S6nW9sHSNi0Tnpep1/OP4N7gqcE2avYrZVV2miqS1MsRotl0lAPFX1sgXFtOGqCl3L7/nvr8GJKobFI4FsN09dPUBn3sJZzU3abdJszqK1VnF6agy47NhrLbayLtaiR6gXykxsXsKqqTzjHmfsWJXE5Oup1XOVX3twyUjf6uY3VG8K0O7beKjp6N40gnreNxLbTFyI91pXlyLsM1Zw6Caz1iDePbvoXjvHiHsFy0Sd57waL4rqtyoqGYmbXYyyLVLbPZ6hzzGN1a6giE2qLDWJNS30hlSsikHQbHLkUJP4UFn2viwms70cQ2vn3M9+/xpWtcZaLchyrZOl7QBH9JQzemHpdqWoHl/fe+K9yVMPn5wcPhG9sfekfS3RQ69aINeqykDoIFdooig2/HZTAG2SiCflM4VJmwI0TT6noaCaTp4/02R42IYqYjI5rXFlEjYLbu5zBWgJQ/zeHR/hu4NHeb1vD5MDHfRMJOl2LODNp62hVrPP1Wic0Ar63U3dHJpW3bxc66fXX+Nh8Zef7P+OMNokDUPA0Wq78JZ0krRFu6sEcwI1AZ2d7dm2e1RwxA3sxyVtnqohllEMfIynNg+gXe1h/+Yal2X02X0BOuQ4OoTtu9UQ/U4PFkdUBlCYzUYvC2qAveuXCdhq3FTipIeDHLHPavVs/fXPLZlvaNbG39SbArT23TGfmctdfed663xMS9/r3ueLvTg/wh2FKUk3Na57h2iMjOBePYstkWZpn5PvVApMbZREKjwyCo/gF2AEi01qHXA4IT7NnsMZs6But/BsNbAFxcfVTMJ7NBwSBIymJKKWieQLAUdLwNCUhiqwP7pOhy2PfUVn4LUkw5PTYqqzFuedodiV2454vtB3D98MjnOpo4dZVwh3Jo2jVWdmawuXt0XUukVBmHYokcLtygir6DQlfUmvokl0ymzZefa1BiePOkkmm0xPm9icoyQPvpti3z6eHruDa+EBYo46TSd0ec/zcPdjxDoWMHfJMXS6sEWs8n0sls0K1asVguU0b+ud5f1jF+mwb6I3BNwtAY0cVzuttWEm/xVik//J1/QtB9mtFs7BJq5DBuruOnV7HU2zs2bu5unLh7l/ScVf2sawOmXguhkixKAyjN/op14fJsc4RdcoWc3LFcXFro1FGXTLmHWNp117ODiesQXTGd+Hleh3PruVf0OXn9r1pgDtb+rzJT31iT7t0fxwf//UtQ7uLk0JkBRe6DmO4XHRVbuGe4/KUsTN5TUXRjaGvTWMVttDeGmNd1TyTCp+xnanCaoLYk5b+HpkF0U2ipL0Co0W7hENa6IqwGq0v7zTCe1xr7R7xKZib1gYmNlg6OUZbuc6nccLNB/yUH+bQi3eYqHkZ9MQ9qq3sLjdLLk6ifZ0Uly8QDBkJeIscu1mlTuOlBGjL/6o/SHy0lvYNI3JSReXp3VOHQryua9kWV5oEt33AGeP/yyXuvYx7wySkET9C4kst7nzvM27xKhNp25ozLt6ec65R7zoIMtdUSy9Elw8FQZyW4TWhD1zooMOJ1bxSu1bFWkJwNTvgav5N6CTrxk1RcDaxDcibRCpCstJOhdTssUwfz59P8WrA/RJSk177XiDVrrsWXptFdmvEiG7LhLa3qaKzS9gjafZShU4MLNMf2uFSsvO454J9uzdom9roz+z2Hj8T1OlN5Q42/WmAu2pAfGqhxO/+qy2J+C6qHNH9aaMsCBfG7oTh118VsBDTthtPTWEsnWQPn0PQ/UBBstORjOrPCBpqFD2sJHwMNGxKJ1cRAsKmw1aacSaVARSKk3cHdLx4lfUNgCkFOkMVdKYsemk8JqV+gUda7dG6n5hraO91LsSmA0fHot0gD0mHifOTNEhJNVi2+mW1GbFd/VpsrmsMJnB/HSWvm6DiIBAkc+zyqcqIus21cvjzyi4pfNiPguPP18jqHgxj72T8+FxSXYOWvUKd4UNfiqYY9Rdx4OXmrKHWnOItDHBfG2Y5XqCKdXHVX8X60NhEt0VQmae3JxGeQGaNRVHWEWTwdUSKtths/YfAUhTRpdFmNcRk+/ZGjQb0g5C6+vGKH8y9zDn1vrYY1nFFZ0h0LXAYNdVRrsvMNrxOqPxiwx3XEJx3sTvu8mw/xpps4T7UoG7k9fRLE2eceymftTBvcr5prqQfTK3rn3tC+miOOk3Vm8a0B4fxh7vCv9z5Wj8/s/N7OeumXkmrKss1EK8MrSXPRPiMpwRaqUYrpKTHsVJv3ivHlOnW+J7QDqp2pTGrVt5utqFJaEy5N9AaYgXcxg42iNYpLQpEmHztQRYDRmZ4qmEZSw4RYKsFJ+1YFRg+fAuiej3cDF0B3njEM7GiMjKfonze3DbAjjEr1yRfVisGFgtGkZJpPLaS2xuLDDU26ScLGNziA/rr4pcijRZBGjyx9A9/MXjZe69N8Dqco1zl016ggmWTr5fmCy+ExjaEzXf3yHba+VF3k0MCS4tOVajDXRbiD6nHLdVJSrbrNe8XGv0kBNm2XNwA3uwTLMg7D0j3nRLGMet7sh5WzGb8leb1drsrbUHmCrBRDFpSYLfFl/1pcV7OZfp4P6uS9w3/DwH+15jQv7d23mdYHxOBseqMOU6VvcmyWaWlLopSbbAX00d5LbzSfZa5lhX/fxl4k7ecfImg5fPX1y8XPnkA1cyPz4erV3valuPWOCTtgHn6JlSP+G1Brv0DWy1Jltuoe9D2+wNXJNks0gicJ1DXRfpD03SFb1JKDovfixDNV6hEa6xpWqcrnajWm3sDqSwC7MhnWZx6thCAi5hGUWGuSamSZHOL521kjsnDR9T2LxnF1/rfAcpjtOnJiR8dOBSRIvEi7QM6SbptDZA500XV3W3JDa7JDuFA/PXyMxcIiRM2OszWNiocXRC+nMnDEgHN63MzTq4NtPiwbslELxUZWXOpLt7gotH3su20E9Ts5Cw1PmwSHuHIt5OfKQmQNarJexWMHUDp2ptrwlLp8dDn9VKh/inivjUgL2MN7KJq18ShltjadXJ3EyIgAijL9xmLwFVm10FzXX5rK1mkM1mnCuFMZ5euo1U1cMHhl9jf+AyYds2fk8OxWpQEgUumNI+EmLyhpus7qIox75pOCX/93Bj+U6Ozc3SJ8EtJe30VPdBHhybxHFx6vxtT1d+T7r2e7LxButNA9pXC5gf7/GuWIz6aMeg1vvd0igj6QxDtjT1pMHLoTATQ+fIqzPEoovs6ZojEFsiklihq3udvj7xCANLdA4u09O7Ln6syavrPXgknSZ8BekgyVht2Wjfcygd3xImU+tOii9ZKE9Jhx62UHuwm8vOt1OsH+OYw8WYU3wVNXHdwg7ieaxWiwDdRshmk1Ht4My2eCC9ilWCyfDyJL7sKkGnjSOxMNV5K4OBOI11N8p2B8ZCkMnFKOmyDZ/Xx/SMDZstjMUVZNEexJpdY0TXOalnOOrN4pCU2pZ5j82FKaztFWCZ1Rp2m5Wa+CebzYlZqUhYcBDQBIVKYufieU361d5ZoZaw8kTyCNNzUXyNApGQHL/DIgrRxetL+5i9Os6ZpaNcXtmF7ZKd97RucLt6k2a1xZYeZaYao9xyUhPPWmo45GUThhX2lvBktqxkDBu5Sgy1ehx9u0F/aZ6AxeT1Rh/lESeHXRu+92us/MlC7fqtLn5D9aZ6tM8slZZ/Rq01+od5zxPaON1LBca0dciJwfQfIT5Wpk4ar725c4tXtqGRa1moi8dq2oXJ7abIpJhwe5FdsQ1i4sNen+1jJt9PvuEnW/dRa3nwSJqzSYNmXrJSWlew3C2scHgvG9xLs76XcZcTfzuRikRZLBbcdpewGFjLBu6tIuWVNdbWVqmnUuxpCTAsOYYcOruGu2nlJckVA4yXw7hzfXAzRLXcz9nLUOqYQIkOoYYOkdh1kPHDx/F1BghXkgzkZxifOsddqwsYS7Ocm5sUBqujllusrad2To3YFE2YzYpVGLQtgcg+thrCxDtc5aUuMlrThiQ42LE7K2xHQ/x57hTLqRDOYomSWIjHUhPcePEYB1+UNlxxMmgp82jxPEOpNOaGsGo+SqEeo7jiwZVz4JFBGRAG94rVCFqrEgZqIvHCsvI1u6ZiFeDWGuNs1XXhtw1cZZOnJJH27Tc98fxm/ztxfPvPNyo/8BTuv6k3FWgfkO3du9f7aHUweuqFpVHuWBN2MjJcVHtZHTiEo2NbZG8Fv/iK9klIXUZWXRBWlPeqNO5KMcT8dhxFGqhvs8bERg7rdZX5+Sg3Mn0Y572kVyKSriSx3WhxZiGB/5EIxZHDJPV7qVcm8Nk84tkkQLjs4oEaFHIl5qavs3plio7zq1Qu3uTizA3xPlZOdLu4t09Gb6xOV5+Xjl0jknTDpOsK26sbRAXYWkHhokj/NWGkrlO3SwdMEB8fJZgI4vTZiPZHGOsJsru/k/LqLPbtNRzzKRZT61xemKW6WeHlV2+wtLjF1nqG9Y0NSY1ViqUKXn9AwFjF53ZRK+TxuwOUxKOa6oCwW0AYpsI5bYAXGxOsZCMYq5sibxVh+zAHkg32i0eXkCiANYS97Ogi70UZJLr4z7ik3NGCiSev4Sy7cdYcWOoebLqTrZyTTN2CbtZp6A0SRjczDKGV1jlpXmdurYOrfb2c8i/EzXTu7J/M1ie/18M/eL2pQPvDA5a3+Q7FfvNx7ZjLOKvxYP0mi4qf8z13EZUODUkCintSDLib9LnqIhkNPKYwUtZKa008w4JXnHwYX8YpKVDDNt1gsFRgqJHFSDs4eL4gI9XNzWSUi5Kybh4+SWJ3N5XKMSGHOE6L7IRQZSaTY2Z6mSuvT3H25dNcO/8K6mtT9G8UmTby2E7uZ88dR4l0Osjk1rghnT9f1tkuV4h0hYmN9zO9vUlhK8Omnmd5pIf+u26jY3cfTg/Mzl5lfiPFpWSBOenMTHabzt4YwaFB8iKN5dllDo+N8KQAPBRNcPXaAtZ6iyuXplhK5rm0VWaSMCs2kWIBB8I6jVodR1vi62XsLq8AzofV1imJt8WKWIQp5yCBuTx3pC6zPZ7jWiiKlg8yW+7gy77DnHOEuCrmfkHbYtNaZspnF0ZvElZLqHnZStJBY8tDqyzJWEBnzbtoySDqsBuYsg8z0p6u7Cb79esip3ae9oxy9/CKat1Kv/qHV6uvfa+Hf/B604DWXhmy77DvX2ztHb79K2cm+Pj863i1Is+G7yHYO4Qzck0i2VXCiiQpkad4yYqadqFueHCuuvAuW3GnxFOU3OhbCqWiAEbzcNMyxGKji46iJFLxaOsBN0l/gmvHbmdkLEGsFRCDLIFAEutCweD02UkuvnyZM0+dpZrMsiQGP+a2cXvNQz5ip/m2g+x+5O2iowZnzr7Ea+LTzpghzqWbTC+ukpy7Sd9AJ31je7i+vMBkpcjue++la++QdLnO2tQk1+fWWNQlGBQtTLciXEkr5LbXJdjY6B/exYuvvsiIP8pcNkVg7zjrCysc3D3ODcWBckTScGCQpa79XBS/Ny2SeX27zloNFleSqLqYKAkPMb9TQkRL9t1Jp12hYOiUak6OvT4jKrHK8p4iM8EoZT3G6fAuTiecXPCWueDa4rI9w4ynQSroICIBy6+nac7otObkVatgl2ju3WrQ5xOQi/V4vjrIStXNHRvn6TXXSKtBXo73c0/PPNaF9Hd+/2rlxwdo7/ETGDjo+WdP+w/E9TNOPlo/zbL4qtPdDzDQkaQndAFrpkC84BLvY8EhoGpMOWmu2XbW4sj7NV7AxeNajZu1JC+oDb7jGePbnntYtu6S9FVnPqoK0Hxs3naQ/bv8HLCVxV/YBQw2ni57eWLTIYDRWd9uIr6WHr8Vi5Zl0BtmRFhhdayL4bffiSfiETN9gUvrVSq7TpHLl6hNXZRRnmLl8lVaYklO3nkXm7kMG+U6J95+FzaRya2FOS6ffo2NXJXSdpK6eDGLXiIdHmVJS1C7eZZjJ/azvrJAOC+wlECT8TtIliTEHH2Aa0MHqUwcphbpxCZGsyghoSxssi6gvVm2MCWvefGRa9tFbBKPPapOzOUhbBYZcrfTpoXO6Vl23dhGsxVJj+VJCXPppQ5yNqjbNqhL6i077BhuL7agQTzYIqiLEmQ0ClkLeWHPSqMuYaqCtWhweTrA5fIAdxYvc7h4AZujxdPmHooHA9ypnG81p7b/9A+m6284ELxpQPt5jUBkr/NXXvOOBew3LbytNi0jUuE1X4+MLDiQm2GPXdLXchV3vkozbaBOKpjCQnpfhdOjAb4gqfBxc5szSp3LvhjTsRGRgTEi0jgeSaqD2UmsnQN03DbEiLUiCczCE3knf5WPcLriZ9MSxCGMUu8bxSrvpdIm/toKQxWNDsWLcXQ3PQdGaU9PfOWl09iPPsRGcobM1z5LeOkGo14biiTQSr7C6NAwpbVNttcydI8NiiLXSC4ucOWKeJjpKfSNNeJOAbJIbyqdYyt+GGVziVO7OshK0LDMpnHY7NwU9lgauYOpkRN4usOE9CkOB5KM1l9nIrTKYHNaBkRRUFKg6u9kVRLiihZiZqOG4veJlIrFcChErS36nIok0CqexQ0CSw1UR57CUJq85qIgCbLRvprSWBTPVsNn19jvlTRtzdFh1PG6VHQBUVHauB600+ixk5338HppN4mgzrvLT+C017mq9PO1jn08eGyZ7qnJ5exi8d9+dlm8yxusNw1oHzJohne53lHujvVdWEpwW26RmFX8ULkk0uenulRmt01YQC9TEF+2vSEjTN7NTo3yqMmVqFMkTGG96pGA4ESVBrEQwVeJ0+WT6F59lePZBs47j9EIeHhZkuw3ChGeL3gpSJqL27IM+QuSVLdouRpUEt0U8lskNiYZzkHQ4qE4FJHk201xWzzcjQWavhCF61fxrG8yIfK+Z2CUgXCMHleImDBNoFjDXxevKIyrVtunQQzy6aIk25Z0ihtfIkpDseCTIOMVNzUmaXiwVSF/YxGPJG5DgWc3lijsmqCze5MPRF/nHvW7vLvnBgcaL/Ng1yL7mq9zKr7IWPMq/d4cRWG0bWe3mH4JRvLZy7IPLbtTlL5Kl18AItZBkf87FrfxrtRoSEqvdG1RMqMySMJE3Wv0ReaI2Ja5M1qnz6Lj1iXM6zJYpe3dIstuN7LfihCBmyuFfVSibvZ7rgnb2fhP6j1EbzN4pP6Srl8q/e8nnik8dquL31C9aUD7Ehg/32ELRHu0B1629CrKtpNRLSkjamPneuFlRojns5jjChWHQ0awiqW3hnPYpBJoUvWZcqBNlrIF7GpZRmsLR3M3YZfCXY5v8/a5Esqp93C+f5Bvpj08XoyxpCvsC63zSPgV3h1+jnfHLnDCeZqj/hvSwCuwtUJoZYu99g6ifi9qyCkxX+hsLS3GV8efTbPX5udY3wBHBrrpc/gYjvYxFuomZHETdDoZiHXhabQIaU38wiZ9kTDdvjADwRhRzceoP86ReBenvBoTYr49IquhssiVxcaLC9NcTK5wKJbm/YnXuEM7y25tjqi6sXNuzL9zusEgouXZ5S4wap1l3L1JuiTsaesXRm6QtPq5uSlsVyyLoV8ilOjA1pMQtyghanlLknaFTHcRzZ/DVhjl9orss98gHKzT78ty2N+itW3n+lIvGWG9lqR8xe+iWQV3Uye95mMyMMZQYAnEQnw9eBvvPDxP/OyFrcJU47/57Fb7JoI3Xm8a0Nr1kUB9SSzDydCg2vuEvo+QSFBPfJMLzjEW6iOMa6t4uws4jRqBRg2H10Kh/SgYP3hjdZr2PLlWloloCE92FIsEgUNd53jXzZuE+h/hO7sO8flciNf0MCIsPBA8y6/3/xXvi7zInaFpxu03GbPMsJdZzKs3mT+9QqBi577Dx+nq68HvFSkSVvIaEBfW6vcrDIWF9cKbBG2b+JwF3K4adncdXE2aDhOHX4yzN4XNsoBqzssg2KArDv2xTnp9/fSGJZC4bHS67fgFXG63j3DIy43sAt+6LsOrV+XnJ7YZUVIg3kvVDcoCcqEUahUTi91OvaTj9AblPcdEOEe0sU5aCbNYDGFxuClVmqxtSpp86QmsmoLN6yE4MrQze3bWk6S9OKNKBjFYjM/G2X9DgK5Fyel2fK0grWsB9Gu9mJkElnJI7IqXej6KUQuxmbFxw9/NXucNxljlYr0TT6+N4dTUVnax8btfSOsCyTdebyrQPrdB6SNqvTk63Hr3M85dSmBLRpV1k6877sa3ZXDQNScjTxhNontB90tK7CAjJj4eNyRJ1JhpM4Hew8GVXXg3h2gMrLK/8BrjtSO85O3nT0oBJq29Ih0WTgYu8S8Gv8xdvvY8Kh21JjE9U5JRqdNM6SxerXP+lQIFMeIukZvIYAf+aFh+V3yYy05L0pzmk4TnW6LWnCG7eJWNm5NkkwsYrVWR7lVoLlMuXie9eIX15euyz2sYFjHRET+mve2JIjsnm02LRV7SmB4x4WLgJ1du8M1zr9BUC3ziPkmKw0XE/mFvamglYfKUQjMrQM6KtpoGrbopHlD2pX2aQ9qxP1jDKFY5ZzlOPdcGvh8lvYU+eY7ZmWmqVQNf0EtwYoybMihMqy7BwUPWFIardfKumTKdcyqOtRDqfATXjMJwskVvsUisWCKcFktQkAS+FWbKkxDpLfCg+1ViSpYrpUH5f5ijzelCY7by2c+kjDd8srZdbyrQ2vXr457RWnfw/a9k+5X78lOEJWo/ZezHsm1hSJisJSNKWXLiFPnTNhwSsx3oYta3jAAVGY0TFxN0X3Ax2eXGOfQaI4tu1rW9/OnZKRbiB2lEEiJLWf7J0Ne433GaRqaGPit+46IEjJsGyrZ0ppijvh4LYZ9sN1fn9KQYdjHbmphqb9SP1efAEMDVxV8ZtiCGtX35x0FpeZuNa0k25/NszQuDzC+zcmNDtpFDDYsPG53Anridhv0g1VaUls0tAGvi8LUXv6tSrG9z+twZnjx7hrqZ44N3WrhjpIZFQNRcay++Ij836cAx56Exb0NbcWCmJSG3oFpvs11LgGLicoEuyL3EIdYl7FhsFpz5HI71adR6leW1dQkgGTmWLq4bvTIAWpKsoZJaY8HqJKQEuT27To+ANLhZw9NXJynBKRUUeyIp1BoWaxKscLMhwWWwxl19Z5lQb2KqLZ6oHiI22GA0PZXdnKz/8Z9ljR/4qcP/93rzgXYo8K5Kb/S+Z9YGeadxg5g/yZYcfEoXet4wGEjn6TDXidWKhFvik0TKLDKiHVcdDEy5GV+ps97h5JnbygyKLDRXRnns7AzL28JYB+6nKbJxzHGNX3Z9Dc+aMMwLVprfbqCdEYDNOlAWbeJJVKzWBoMjYs77VBqy/emFJNdnl4VB88JKknyFEbSAMJMzIGCL4uoeITDchb/Ti01tivdRhWVsBHqiJO4coevUKexd91C1DKK5xOsIk4mNk7SXYTu7yuuXLnD24mVeeO0VuhImj+xXePBIE2O1hjobpPKyBWXWiTllx5J1U9sUpcsJ4FcUVBlomksshMXAKDQwhNnRVBbl+5K1KdckfAhj2qZfwSlgaM/F28zkWFxPkrEPsdCIEK1u0DeXQjiYTUn6+4RNvc4cKRlsk7EYG3mrMHeTbMvBZtjFep+HM/EAdxx4neOWSzisBjNmJ9/iAO8ckDBzY+H1lfn859vXsG917RuqNx1ovxDX+rRu93tfrvUpE432nKwlEoEUps+C5CRckTxmf4VJ3Ky4vWSsLpyjLTrTkhhtwgqRFl+Y6KI0sYAuRvXVF6ssLa6L5Cbw7Zvgbu9VfppvsqtwbecyVONbDlzzbhxVB5aasERKE5kRCVsWG1RT6JTRuVu23xWEcrnMzMIyU3MLpIQhqpYGTbcH2lOFWlbydStaxCtSVSYas+CSJOzf3U3N3UtWgkmpGqRqNMgUkjsnaGcWb3DmzBmuX77INfFjCOgODBg8eo+NiUAda04l/6yGcyaIviKpT3PTMlpobg3TFCaUZG2IHWwICyvCYvbu9qBo0NIFeLKvATWH21GnJQnR3FwWlZ+iKZ/fBmGjHQbKNY5HI2xpCfIpk8PXFimLx50K2gh5O0g4M1x0ddJaajGRXqE7nyGWK1CpWjlnEwAPaLxv5FXc0k9JonwueRLfgIv7SueblRuZf3f/Jf0Hfj7n3643HWiPqq1aqNP2gfXOoHcuF+NEaJGYL0NHzzYXo1GuNDuEKaShFsBTqksHW1gL+aklJBEGU7zWkeA7o1YGQtvMPh9g6tICLlVjbAw+eCDJxwRkt5lnsTdMWldcWG8IQ0iHtX0bApyd+WmaHTWr0dzQqOUauLsNevt0hjqtdEcVYVeFp17PsrS0SjOXxFZaRMtN05w5Jww6RTW5jFrOYRa3xbgXKC6soKfWKazNsTo9zUvPn+b6jSSvnrvJxsYiu3ozHO0zub2vxb37IKbp1K6LDL7mRp204WzYdybbKLb23DSRUdFKtanK15riBVUBjzScBIlGXMcaaFCvN/EKmPzOPKOxeXq0NJlNU5jThqHrsilRgIbKyUSCiYE+JusysLbr3LE+J/Jb5aYEmJSrn6jNSylt422rs3R6apJW3fhbdaJbhZ1Fcq52dXNi+Lq0l8EXV08w7ezhY5Er2C4tPJtaNP7nP0u+ObLZrjcdaA8nGqWwQ0n09GknnjT6aFlc9EfT+OJl8Rx9XL3cz/Gbc5xMbTKkFEg0yjTzDZak0ZD09Figi1zPEh25XoJzkrxWFzl5QJLbQ1s8ELlEd3l9Z/qNJgxkXLRiSzulk9o33IvBbveYVdKcvYHuEjBLwquvif+RrjG8JlZ7nUDEStbip5KzMeLK0GtboE+5TqQxSUSZIehYIuDaxiOy4/PlCThSROxpgsoqzsocSm6WwlaaVen4NWGsu2/z8oHbt9kfLAs46jtmf/slBeOcyOS8NLD4q4pqIDlAfL/sd3uajph+p2qh1mjgkNRpGpI+bcJasTK2mPhNSZlWl7xL8rUJoxmmmxfqx5ixjaA2DNTiFhO+EIf2HeYlJcBF045LrMhEfoNQtc6MyOZ8wEWOIxzakCRbXMEYCdE6NEDDqOJMlthWnDzXM8bREWFiaZ8/WnwbHxhdZfDKa0tbk7X/5u0Xy2/4Qvr/vd50oH0lReMTsdZcRNHv8HRrib/K76IjahDvSPOl9eO4rvj48PIZgh0yuo8PoQlOIpk8Gw0Pzw3s5Wy0JI2+RWr5bsbcCS43LZy4L8gje4XZLNsiPe2L0JLcrCJ30yI5m07xSyp1h0ljKEBpKERxQljzUAQ92sQsGdSS0qHDCkVhjxcvaZLQFO4aKnDX3grjozqdvZLCojqOmABBGE8NC/3IqxVqG2dlZ1q1M6QQjjbo7G4y3qvS7aujC5C7OhQORDPis2oigXbKpx1Urss++twYY8K0x8KyTxaa404qbkmYfju1tJhxMfA7M2YVaQdRQ8UhHmyvTkUStFuOraw0sHXaSea9PF59O99JjqJ6E6irk+Lt0vQEA6QSwzzVnvgp7KdLQ8aLSQYLWVLifRd8JdZcE+wrNNmTW0bxaKgO2a+kBJtUjSvuPs4MdHBs4JwMXJ1XU7v5QGSJ4oszz979SvW3bnXnm1ZvOtDa9UdLje2fVRrJke7aA+fdvU7F5WQsPMtjqweJrLi4N3UdpdMHB7p34r1lrcCyM8Z/GtiP2XGeSrGX6exxjFqJpb59rPj7iNuTDPu2sQhbWcUQq9K4zW0rlYoLY6+P8tFuAWmEv660mHQEqY/3ELq9G6tfmO1mHn9Pi6slKzdmGjxysMXQQB57WHyuT6TILaCyCyM6VAxpEcUu3k/SpHzQzo0xml22IeFCcWo0bA28fpO+mEmvz+TyxYoEHjsRZwvlmpPCZRvWY3Ga74lSPznAZneUjYCY/9EY5rCD5pAkSkWSclVYqyAi2J7zr3zv8pBrt0FVZNclIaMsA7DhtfNk7iRfS5+gpDuwL4ppX7wo32iQ14tsV3U8/hi1lkF3KcfB5E1CtYIwGSy6RPLDTrES/ewR+Q9lU1hWk7SSJstqmK91HqGyK8uRxOvUDQuvbe7mPv+GBJeNlz8za3zrez355tUPBWjtenjDXAvtsf3MfLw7rMlo7fdPc17kML3Rx/HMKsFa+2GyFbR1SYHFJt8ePMrzu3T6OYt7doj59SbJq69iWh1s+A6xaCToducYcKZorinUr6vUlu3o+zvR39FJZmwPn3kmzXdf3eDmXIEZSXt1AVz/qX4cIiv6TJ7nk02OSRocHi5Rd+qYAqj2HUZimGi0hGHkvSX+ydq++V9Mu1VkryE+amfpDPl++x7SpnhKRRNQCmt0RDRSGypTCwp7ozbqr0i4GOvC8rE9zLsjnJls8uQLaV67UmRy2STQ34u/W0ftUVB8ThrTJRRdNm0RqVUFcC4ZRG0Wdsq7hJGL2U4+V/wgyysWvOkFrJMv4jSrNMQiJMTnPmSTASzH5hbfd3z+PIdyazu2YtlsMW03UQJVtnxxsQqjNGt2slWLyGoHT0YP8PpwkPGxFyXZz7NS6JKBPc473OJTl7e+8sfTxivf68U3r35oQHsEHJ2HvB9bjPbHN3Ax6L9GXhrhYn43Fj1CuFyhka3Kwdt4rnMvX9w3ghl/nhOLywydbkk6nEbJii/KbEgKdEjqjBIhzdjmHPVvi5950SmNYqO5J0D9SIRC08PTf71GMS0dKUSU3CgyN9W+NzTEruMRJp+ZI6nqPHSfKRJUwRBP1D76pkhzw+oWlpEAoYqsLcrXl7sws/6dW+yafgkVYtSVhoImHdq+C06VFNhqM6rkj2jAwauXTUJFSb9FFetPH+CmFuQrf7bK008vMDOdZitZZq59bVKOYc9uv0hYGYck3cblAq2agFw8ZkPAUXcYaF0GhrOJxWvjqdwBnkwewSGJ1jF7Do94c8Uw6FdtvC/cz1Gbnah4ttVGfeeu9nC9RHvsbLUUpjXZUX8dM5iTFBrhmm+Iq74Er8ViTA9q+EbPSNC4iF0G16trB0UxPJwqXdUL86Xf/uyC8aavMfdDA5qEr8aBfc67zJ7I7mdyPYyKdGqWDbYkIU5axlmy93LT083TvcN8dW8/K92TdFvO8barFvauhfDI2KxIx7bnmYWCDT62f4o7mmfwJlMoS5IsN6xigG3o5SrqmA9bh4e5ySpzK+JBLFY0qzBM1WRlucDIoV5m1lfo7Sqxe18Fs32jR1MRgEXIWyeo2PdKEo5izkpKXZlgs3mMVHkAmxGnIR7H9PdQkxTXavlESSsCNJFbkdSGbMPrVsjJftx8ucHIbT0kRwb4wpeXefUVMeACHrukYbvsT0sxiQRt3HY0IGyZwz4pge71oph7qxh0defsfqunQSOoo1tMDGG5RdHZ11YlId04g7uUIWSxsE8GxQOuMAds7p1p4Ndcfr4ZiHPZFcBq6sTrZUwBz6pbJaNV8YUqNF2rpANFMtEc1e4VvF3n6Y1exa3WWS52c3nzGD/Xu0L0+vzNtbn6b/3F1puXNv+mfmhAe0HI4pMDjo5Qj+2h79YHdzxO2DkrjnedrLvKdNDO1W4Xl/tr5CPXiTovYK0oRBcmONTqZcjj4abIwkwbNF1DDIW3ORhdIewpYYuKRxNfqyQtkjrbCdTAts8n6U68xuvthxg7dm5ekcRAMS8dZ3XJgea5+/A2vo7yjjw2iVFyPEza+nZJhHtFjoVZ1hJcc97GY0aY80aAstZNsBwRiffRiB6jYtmzs/aGBWFZJA02VOw2kVgBwEvnTAYemOCpC00ef2oO1eYQhpR9U8Xsi8wpIsHHD4fYNyEATWdxPlOgOd9egdG1M4fMsUckNCGaHWnuAK0uQHotIyk9FUNZvblzx397Gfyf9nSwWw7eNE3xYS7+LBDhpjNITY4wLD4tVtliUuR106WRbkgbOOwE/O37MGYlRUui9i/gk7DlEPZezXVzLXmcu0WmH6qeM0uXC79979n8G3qk9X+pfmhAa9dHY+5sMNB4u63LF3k8Obxz44nTkpRRvooltIzhnpGOmsZnWRKWsLOSOcBS/nbGxLv5Cknm63WyAol0oc6NlKSs4KgkQzud4U2cAfE0YqYtm9KJ61WIa/iPRrl2s8JWRkOzeWhZxQxb3BTyOfbFktx1m/hC8S6NliTB1ikKxr3CJjEsqSJ1SYJnG108KQwzuZkmJUFkGpuY8ij91RrOiqRc3wjNRlwarYJDSck+iw+SFnSKDE6nLOixIZ55pcxW3hAWE+MvPq5915VhiD/zuXj4wSC9Aqbm8xs4X66Jb7LK/kkgmahh3adRFfZRQsJE9k5eyPbx+PUeiivSXoX2MzerBESyb1MdBBotNhxOvuAPcUbYzG3UOLq9zO2peWG5ChclRXqj0gZWL1s1YWpbmFpTLAASmkx5VXrZKo1RKY1zW9DNz1ovtJQbi19YXTV+60sbeuVW972p9UMF2n9aqmx/qkutjISrd+RcUecr+RFycqBFadua+Iiy3qRmOsg3Osjn9lJbnaCjYudgfplEOUeXGOWeho2q/Hsza3C10MmyfYT+eJ54MC2JSwx9XnzRZvsMu4H3zk6K9gBnronfaUVouKJYNJOjvbO871SKaLwq2wpR2bydSnYfrW0bzlRSvN4Uk+IjP5NR8arz+KYviedaxTrWywurBrd3WYnPzsmg8GFkxT/VvSKL6zjdWUnGJk5JqwUx2mem3MylnFRFYpWWpFRBYUO4TxFv+MAD3Zw6peBZFJ/15XVcW+L7xFC1umRQ3WmSs5ew9lm5UOzjO/o9PHZaJS+hxpKeEbjX6ZJkultsRJ+0q02CybrVznclcZotk1MSFO5fv0mPyGb7KofPozA+aCFhrxNy+tGc3dicPbKdHhkg/US1HsbsId7jy/Hu5vWyf27uz5bP5T79yGV983s99+bXDxVo7TpyvXpzoKvV3BXMHfS5/K5UQ3yMPkCmPkDJGBATPiyGtJs9MxZum83xiLHFhPgRt4zejg4/Q9EwsVoD584KKyWmtpykbFGO704T8kgCFX/UnJPDqEtAGHPjGO9greBEtwVxB1yMBW7yK+9aZ9dwkYqY+/S1YSwLh2BdxdmetrO0iuIwebKm8JLRISmsSGNlnZbTjtE1SGajxMOdKrGbK7h0N82kJMV8i3J9FXdHmpoATZNQoDStPHe6zrr4upLSI5+liyQLq9p07rgjzPsecROtZFH+YhPvdIOWgNOyx0Ddr2MbMklLuFi3JfiTawd5cc5PdXpFBGBTvGqLfS0bD4nUHRG2DTZlkDZ0+TyxC/LeXdrkvs1pOiUMtOm1fYuhZhP28sj3XCoHPTLQQsbO+zGXztscVe7Stpp3WReTB6rzl7Ubyc++9lT2t39qibVbXfZDqR860B4D88Dlyrn+RK24253yjiq54LBFtY87FA7JiD7lNKQRswzeWGFfqcm4UceTl0YLOtAf2i0dEacvFmBYc5HbLDEnxjkd6uWBg0kSjUXMnEZ5TlJgzkq1Il4naqGvy85QRwNLbp4Tg/Pcvi8n7FmjrttZfyVCYFHkMiOjf6sIG3kabp3SYIR58Xvrhpuq+J5coJN8psV9HU1uq2RwXsmglOxoAvZyLkctMo2rs4zRFNCIB3NI+Lg2ZeLu7sHfFUdUm6F+B6cONfmpO9xENldQHk9heVU8pvg6dbcBR2V/R030sI2z1gN88fU+Ll9RUVfniYofH0LhmN3J2yV0jHYE8cX91KziJes6DjmejnqWvnJh577NtutUZHBu2FTOyf82FYO+juikx+nfijRKk8OV2W+NNjbO9VWWziW2k8+5NjJ/sXQ++/mFZ8tf/UiFH/rz64UmfnT16j3WQ8NDjjvViGO87nGEbVZby4LZSG94Or+4eep2szWo3n/9Kt3rImfDIfiHd0jzifgs1Ck+vcjvTef5bsiLMtrBr9xxgfs85/Cla+hnxUTfdFIT0LXa60H1+MU4qTy7sEVt0OCDD4ovalZoiJmefSGB47kxBhXfzn2NFpGjinMb8/5+zjklPeoe8u1zZiJVfZLK7pTdcDx+ncCmZ+eZpO1rqTfda3R/dB53JC9HJYxmCjuJqf/9zyt0dQ3QN9xeml5Y0N6kq1HEu1SkdmED17oAzA72cWGyvWWafcJMcjxn67v4zMxJXv+uhITCBpaGfG6rzoPixSJjUax2ncbuLhoWg1I2i2Uqj0XaQmk2dx5GUZOEKu6BbTnGaaVMOmJnRDzr7j737/YM7PqWsWmkn/+9L1/vRzAse/y/7SzC9ebMyvi71o8UaH9TXwDfwd242nPX7QaNJyc+8Y6X3Af/+PVSWHvk+iXet3CVSMJC8wMHyM6maF3eJLua43nxJRedkqackvwkeQ4PFDkQynJAwkFHtiqtKB2yLm1YFwlxCWElrHx5pcFH3y1+JVygJQkwm/Nx4Ut+xmc76WmJf2ppO4BTfDVaYy4aIQ9FrYnNYsNWb2BdSFGb1XFaA+jiu5Yl323ctszJD5UpF4o429coqw3qklR//3N1Hkm46LeomIqbRsGklaxiptrXLCWdxloiky1ce8RD+uXAfR5eyY7yjZuj3BB/19xIYm1VGNYNPmUYTCgNyg/vojwhw1GvUkhv0HBasGwoWF7YQE3rlFVD0qeDJwIhkV8TX3OF2wegN6y2by7+40/+8Y1futXsb2n90KXz/1d9Q6Dw+ylKv7NO6bc3qfz0Rz94t5jyhxbWisy5vPg9FVruJqvSydtnZlHX0junMIYkUe2tVxmvlGikNZa23MykQu173ym5xLCPKfiGJRQMi+8ZaRIeU0macaa3NPb0C2hkELs8TfRgi9n1OmrGgr99gVteSrmFsZATYOXQ5vO4p3I0JtM4NqRjhd3aS2TdrBeZ7tlk+OEaoXCFukh9e6qPaVi5PO0gWWxy7xGVkgwKa7ZGbbuCXT6vEhPWO9yi1mdijqpM1lxcrXbx1FScr13pYvqmIUyWxS3HN2GaPKLXmTDaVy0ELD4Zjb0WtM0FtKvLAlgvTbsD5rLUi7owmcLTHi9nZNSa4vN2i2QfiguwbZX23fpT3zi79fVbzf6W1lsCtL9dP/e2t30okpw7Ed2aAX+NYo9CNuTaMd7h5DaRRpOgpKu4SEWf+KFRed/T1NknSdMt7iK97mJu0ydy5WVFd9DyuCnuLOQS5VL9CM9ed+NuZuiNC4MKAwQ7BFQCtvNrOpm8eEKRKIewnSZm2o4DRdewStptr5BhtVhJCgCummWu9omXfJ9Bf18Zm4BTFyazuWwsrDj58jPCWKPDHD4gvstVxNUncipa5RgRvPRo1GIqU2aCi8Ko35rs4YXpABevmVhkcO2qFeiXxLhfDP0pvcSASGdDvJ8hx2lmqjLoVFzCgI7pNO6MghAYtazJYrbOkz4HV9xOPK0a+4tJxptVvD4/Dm+LKo3lT//i+77yR98+LxHira0fC6C9Y/zIfenFpdssqVXs1SxJiwtVdQiYYHg9R6RWR4QFp3S8o2HBLmCLSicMmE32NUwOS4CIFS1U1zwsbHaylu9mPdXN8mIPhZsxNoP7eE1AFdS3GO234PXUifaALkyzbq+zWNXZFgapSGsUhLkK1MkpJhutKjPiec4HS2yMVxh/R53DB8XamFVs0nSaaqVYdfInT1p4ObOXSuSAMJ8Vr720s62G389CUeNqsYNXFr28sNDPlSkL5Q0fidQ2J4wmbxNTf4dhsq9WZY8ch18ksj3dyRAgV0Sm6yLrsnuUPA4afREs+S1suW1so51sVKxcEC8YMIrcXs+xp1rC0dLJmjbUoB+Lx2pul0tf/ObLC2/KDSZvpH4sgHb78dt7G27fQzbVrmUJMmntYb3uIVBsES6ZeKRDnNKBzoaKU0BmFQNvbdrEyIvsmfIzIjfjjQYT4ql21SyEU9CxpjGwatIp8Dx/z30s5EXKLp7DZbcQjVkJBhoMD8v3R9pLjpqkvQ1SfoUFV4X1oMFaSKfYb5IcrRF5e4vj95sc2tNe50xALyzWbNhZWrHxrQshHqvdS3n3exje1LFeL4uEBpnNhLm51cX5m26uzkQoLFoIbKkczJe4yzS4u17iZN0UdjboEKn0S3JUZeBYJIi019toX6pUmnXxhRKE2suEtlfb7g6R9ZTJZcU6xN14u+NEck06cmUZeCaGDMhZAepCuYQ14ibWG6lqbvdnv/HszTflBpM3Um9JGPjb9Y2//MZef7n8om9tOTC/XeNsM8j19krDGZNYtkBCGrKrUiVSrYmPEdDpFVyGyJZInnh5WsJCTnk1xKNgkfglyVCXfxetDp7afYAvDifwPfc5Pjywic+6IECRzok26e6rEgi1k6CNzaTCVlZkMithQpEgoCjEozZhvwpDncKkIkmVcpN0SWE7aWVtw8mZSQGafpLsyV/EcIb4xMvf4YMvf5cFTaTb42LbbMjv1XHWynSLZId25L+xM/mxIYOjPcPWlP/owsrtuWl1AVl7Cmd7sUBd/t1eVrQdDcuSoHNDCVZjTvJO8ZZV8X6qQjTgwr2usDpXYlECyHYzh9JI4ZB02jfiZdeJPQv+zoHb3vEPf/+HdiL271o/FkA7d+6cv3b67L9jevIT9mzZYohsLg7EuVppsbQBKTH7el2lIbLZVCzCZoqMehn98rfEQVTNurPwnW63o4ucKfJvU4x0zeZg01ajee4x3h1e4h98yMp25RIvTNZZXlPxR1oMDEpAcFdlW7K99mRKYUhNfJlF2NO0KiJFBvaGQn7FTjFj31nnzKg0BeB9bOijfDaVYPvERwQsFh68eYF/9vxjeKsGHkmMddG8sAwEvVzGpcnviRTbdwwAGMLA7WlHsjnpBfmeANLcudlOqu3/5H81+V77bnddckE26GQ57Oea28GsKcekGPhzKUIC2mKtRdpmpyKAHBY/GbVVxdPpRPcOzncdv/34uz75v74pzwp4I/VjAbR2Pf6bn+4uXp/8Lc967kMdGQPLLj8rXeJSXs1TLYvRb9nYsDhI291kw53URkept68G5JLSTw6awmINSWOKmPr25EVVaMEqjLCxeJoDpZv8k1+M4PScZ6qa3zkLP5cyyUsHRbwGvvZkRul0d/u+t3bPt2fsCpW0z6dVBdRF2eDqsnjDqo3dEYUDCRgMjrLefA//6A9eY+Hkz1P19BISj3RkYVbCS5Ww+CivME93VexRvUZAvBjCbCEBsKtax9amNV3ScTtwiN801PZKlmL/5OObMkh0GSxVAXxB9imnutlye5jy+5iyqWSqm4SyG4ymFoV566x7JQA1JLkahqRzBW97lcxOB4H+2Fqot//Oj/+bz7/lzzH9sQFau775v3zwvubC2pP1V4uKQxJd/liL+GSZ4ZmmdIK6s4p2RSRmqzNO9r7bKWVrtK5coVSSr3l7qNqdFO1Wqu0r3ZpFpKjC1PQLvOPufh69L8NKdl5svp28UITD06AkybUozOEW2YlYm/hEjtrJU0iNkoAsJ8ySkc5PyxesqoVOh41uu0pCM8T7edjyfIjf+twMS7VBrP0HKDg8lFQ7dbdEF2Fgu7CaQ8DUfvSErVLDJnLpFQtgr9SRTE1TQGiXY7LIe0vYU62373hqP7JCPlRQ155qaSi6MJUitqB9ckZDNcrEC5t0pteI5baoqiYLPpH69szcWo2KANaUgeINO+nd011zxmO/9Au/+fUv3Grit6x+bIB25syv+jqL5/6Rntz6V7NnKsr8VZHMmjBNErpSkqzE/DtltGpqk3m/lUudQay6+LR0lbnIPuZ6jlPSbDjcTfYI61iEMbK1PLPPfYU7D3o4tXsTl54joLj40jNVJgYtTIxXma6JREm/hgRoXpEwZ3u2q7BZ+5pMVuglLWBzSceNujQKIp1JCRqj3S26AyZb1gM8fjPO5e9OE+zdj26xieeyURHA65okZwF9S3yYRbZbFz/ZnsHbFMZteL2CI/FglRJKZhu7hAGLSKHVFO8pXs4uMuoXhjJEQBuuMl45pkhSx5eqoInhtxrtO6EaYhXaU8ulC+0Gbqd4P2HLurBjScJG06WQ2NffdHT1//LH/+dv/dH3Wvmtqx8LoC2+8ECiaeR+1Wtu/Jy7VewwBGCrSRvz02K+FxVJWRZaOUXMvxjeksplMewN8UG3ywi/Hh7h8ds/zlaoX2Svwvu6a7yrtyadVqWql/jWF79KT6eFO/bJ6C9miNksPPtig64Q3HW0xpww56aY/KDIZ0ASrbsNNDHs7ZWOUvJK6k16xP9MSNJ85bKFFy7V+dB9wmzREpvteWvmER57YoqO8ePyu06ssl8OAYjVqFMwrFSKugQVAZt8PaRv7azC2AyHBURNkb0aoakVwu1bpIRd7bIP7bN3bb8oxM2GzWAjUicsvOdJCsPVha0c4vCE/ezybpOk7BSwOTRT7ENL9ltUWv4oDgcO8XONSCjn7uy78wP/7GtXbjX1W1ZyhG99/bc/PfQRO9l/46bq00XWVEudmK/B4AAMjzfp36USHrGQ9gjItqvYtuH9dj99PQc5e+wD3Og/hinJ8WC4wc8PyM9bqjsmPuC0MDM1Jb7H4NhwTaSwStkuvkwSpycuIBbWSLcaVHZu5hVZajOmhFZd2MYUGW3fMF6V96r0oCLyqsnPeHwK7lCDmnhCh6VJRvzT0lqdo3s7mBhJEBbJ6u7xEQkLZOIJLhg+Zp1h1ixBSu0FXQppfFtLqNtpNgX4llJZGEzYTSTTaEu5yGtFPFpaWDDvkCRqFdmWIGwRVrNGLbhjEIy1CMsx+LwtbG7xsy5pM3lp0mbtRxlpIt26SK3m909Fe/v/wxe+fb59F8RbWj8WQPuHH9t3h9WiPNxon5mUjm8/18ls39Eto1NClhh8i6RPhcnr0olmL6fyLhw9e/jc3R/hyV13gs/HKTHoPzXQ4kBEAGC1Y3X6sbsDTE1OUhBjfd9RnYQ3Q83nYNXiZkU68JqY9Joktfa0bJtDEmX7Tj5hnHo7sQprlMWMS/AlKdI5KzKdtZs7s0OsAZ94qha9Lp1U08/kppt9EScHB3vxqlUSstMhYZresFd8lcJSyy+fGSTj7xcQuemqF9mbK9LMFbiGsKoi2x304OoWEI01cfY18PWZ9A/KoJGvDferDPU36RPJTsSahCMi80ETpwDeIcByBUTydx7yIWm1bqNY1Gg67dhD/m++p7L3G7/xwgtyFG9t/VgA7R//6s9Kkzk/2GrUtUZDl3QvfkM8SNO0cGHazZNPWZj9bhNX6yDxPfdzI7CbL+57gCeGDuMRubnXm+cj8RK7nOJhhAlU8Uqa07lzs+xLL54hfnCQO3bPizRt4fRbiEW75L1DvJIDi8eB1SOdJC8tIOprE/3xWql5REK9ChXpvJ0L7e3F72IdwlTtVbitRNw5Ej7xQ8ExzhaHGZRUOD5xUD7XjcMewCPJ2CFAHYh5BQghdK8EGF8Xtfgg2sBuBg2Fh0wx8AIym0hp09nEHzF42+1u9o402LerQV9cJx43iYdF2v0CLmkld1DSsV+SpTCrXfax/Xgis96knJV0LF5Wwq5IqwN3ItwybI4/OPRvPnfxe6381taPBdD+u1+6e7RZ2vqQUW1o5faTdht2KnU3z1+08fKTTexnrewyEpTG7+KJzl385ehtzMYGOK5V+Tlvjnd7pNMlYTbayyQ02zNgxOcIS10+d4YXZta58+E4e+wvU2zpmCJPYbuwm9tHZzCGXyQ46BNguNx4PF4x1i7s/iCKy4XH68MXiNAT6WSXgOx4d4iJqJh2ZQWbmHS/Q1JDaJjThV14swV27dktPx/fcVnuYBhTbIAvFCYqqXEo6icrgyDj8LEU6Gc52IH8EFGbh/1791LcNsjdWGWr2GS9aOL3WXE5kZdIenupB4t0laYK2wvbVjW2M5K0JShtr1nIb7YXa5bAUbOIbNpxRNwYFq1qatb/49unl5e+18pvbf1YAO3XPtIxppZvPqrk17VWXidbdHF6Nsxrlz2MZNwcEDBcGDrJnyX2cFGYwRH0c7eW49HGEvuNFZxGCVU612kVg9WeiChd3axV+cuvf4vC+B4enpgRw32VonyWId5lo15lpZSTVFqmYTbwCPMENA+B9iI0VpGw9uxcSY0eiwe3zSVpTryZVsOir4C5SF0+r326zd40xde5ebm4l/Vz1zky3r+z5Gj7UlC7YSuFsgDeSjNbZMAFvY083bKPyVyNhUCM84EeFkKd2IS5ExID9q+nMReqXFlscnNDY0kkMF9rz/WXxJsTtloX77ZiYXVeJbmqUMrI7pQUdAlJivhHiaxYfO3VYjSKlWqm1Wz97ncuJN/w04PfjPqxANr/+InuUZuZfNRBTtvKFHntfI2zZ2v0VGzsk8R1UzrvM/1HWfD5oVZidO08PRvPsbn6IhfWznElM8XKxgaWeoOQ2ytyqjI3M8U3X7/BwENHeDjylJj7LBnDzkJe41LZwmRdJ1nLUtBTItFpmu0H7RpZFDMn/85iNnLSySk2yltM51eYLq+zWM0LK0qjCTPZxMPZTFUSpcqr5kFmLm9yKB4hKDLZbIeHhoBAN0QahWUkLbYqVbylLOOa7KNR3llzY1sAlhI2nU9us6XZCEhy3KVX8dU1FrZanFkyuL7SYmG9yexUg/k5jamFBivb7Qcnik912Hbks+kQCZUxpkoSNe3iLSXhCtYXW07L7z95MfWWX1Bv14/F6Y2rX3/0fqO2/q3k7LZt+VqN7A2T4BYkxNCnfVFeEDP9taG37Zy8dKTmiZZP09JmCTlNeiXKty9FVQQBfmGIkaH97IsPce3aNT6/mOOdn9jLzwW+QDFTJ7PgZnXdJB+3kU5UsMcU/NYKUZEkp2zbJ6CxSghpiVTV5N95UyErY3Gr0SJTE0Hc1EhkVXrtKl29LeKxBl6bk/8l9yn++sspPtFl47577thZWkoVVa2VyyRTKZY3VsjWs5RlkFgMq+ytC90d5bzhZ0rYqCZerX16w5fZYGJjidFiHq9eYsussmgRppbvefTazi2E7SsI7eUaLJKo29PFbZI2Ay6rSL8ECfFtOXEON1aqhMKBZ37/6fn7FaV9veGtrx8LoH3l9/8/B+vr68+Wn7sZiEsjDZpNeemsR6N86cQDfLsW5ao1RlMYwbb+mCjD8xz2NHnI3iOS40KtW6hoTRbk+wvZElVbBEO83sWayr0P9fGR4Gn0V0yMmz5uVup4Yg58nQbJPcIM8TJRhxW3pS6gU0UOJfhKSq00W+RaArSWZecKgWVFof+SE3O1fY3SSrRTkuGxMp4+G/+p8E6++oqVt+sLPHrXSeqlKpvFIlvlDDenpyQFbtFU6yiyLaEi9PYFTAF3SXGSbFioqnaRdK8EDwcN+Zm4AHW0fc5PbIDsFPuyFeKlEu374CT8yr41hPubZOS9fTuiIUzWkAAT8atouoVr0ga+uOOPn7my/mMxu7ZdPxbSef973qdHp2qP7EpXOncJ5/tqIg+eCE+OnOT5ww+yMHIYLRjF4RIpCp1jOLLNe6wJ7nAM4izbsXYOYrUn6PUk6LLYWS0nmTMLlAt1mpqkRFcRZd1gSzzOtF5HTzfo3oB8vUZOrdLMmSh5AyXbpJVroGcaFNrXQkW+UusNShvCludaRC45mM80yeYk+a2JTyroVCT1nZ9XuL5Rxp1Zpqtm8ML5M5ybv0Z9fQl3Ic8uf5i+lpMhi58e8Wzdkgp9DqgLy1UoUWoUUDSLJN4Imj1K1ddBMhgiH+nGsLrpEHCNiwx3CgB7xBz2CND7xdONyKvPbpPAYKMlIcLIK/gqlp0Hm1Ut2uPzmfxzt5r4La8fC6B961tPVn/hjvvuU5qWPemWyvPtc2QT9/GNiQfIuULCMFYc3jI98YvsjcxKyuzgVGQf7qbIUGyMlLdH5KlF3eKjY884oz0JstllktKNm7UYfb0eIokM8z6RGxn1FauALi6sExXJCijSCO3b+aQxTHNnpSJdAoKQGFW9idgdapUmFXlPq02SIls5Zw09aKHQ2V4BWWG66GcmoxCpFYRyqpxOzdFlc3BXRz8JTxSXI4wuidDlixCRFBsXse8V5urv66Gp1DA6ZA9i4q+8Uezxt9Fy9+CO91AJ9ZBy9bIV6aNkFbl1evAZNTztqVKtFg4xZsmQ2ICgnUDZxCky235askWOs/vgwIunry/8BGh/u7pue/j4GevgbaejYzw+cRcz8TECIjHOmoneWpLm+y4HLOd4oGThTnUUb91NKzJAztvH2vUSijBbo2Ul8bZxBkZ6CcxNMW8rkHbswT0wwuHBGc64dFr9dlxjbvQ9Hta9kiQD7RW1G9g87cVeFOlkjbLkVsOhSedC2SYJThRvzdcgHVahw0Jk3Md2l8aizyTgFnl19LCSC+LIbrKh5Ih5G/xU7z4Gjh8RdgqwvCSfK2xWromX6uimc8+gMF2VgaFBuqM++jwOSoE8lQ75PFdCzH0XMXcv9moVVcC54ktwPTzAQvcw6+0L9y6voD/HvAyQFyUQSMLEURUG9rupu2wCtAbBXb3pf/DLP//iVx576i2f9NiuHxugHR0/2bNphN5dKFsJ5rc5kV4jqOvMejLkW3/G7ubz3L2tcrS1H2tapM5wMdfyMvv6MpVl8STu9iOQvfTf1ifmuYx26XUuCYDS4VP07wlxeOgq36hm0btUxsaCHO4fIBGLEoq5cYZcWIUZXHEfTQEOATtmwIYq29O9DryJOO5okOGhfvr2+AkM2VlyVVmy1zgx6KIV2iOAPgYbs3jHvBwXk/7Anjth/ziuaA9rl3OMJoYopIs4rB6MeJgh2ZYyu0RAgDgQ6EZfWaDWVZJUfB2rWARD7ZPBBCfyWXrlpbt8rNlcLKkaBWFOSybJRnsOm3i+IaFbuzDcVvuhs972FKMKl/Nq19xGtuv9D99uvPDKHy/+xm/80VsaCn4sgBb8wG/692aLj96zOn/ixNQcR29cREwSz/uczNtfZLD5JD9TtHKX7TDOpHyr3mDDFubF565gaz9LShJZ+6Jy5FAHoT47FmGz5QvneKnlYjN4nHt3bRKwXeZKti1vLjHMdZx2nd6ok26Xh65AgLDEtngkhNPhJByL4BMAxCIxIiEBQkec7qCDqKTVpq3KfC3PYpv3IlZuT6io1gGW7fdiXZ0hNBykVylw0DeC3p/AE4yxMrmOR9LsZnIdv6TkC+eu0Dk2grVZQ702j314ROTQQzi1RFpLkbfNkW/PunWNEsmV2bM2hSs5xWpqCm19htjmvISKInlri766QaihS0c2KbdXXwopqIbJ1ErdkTGUA+lq68hj37nY+lcfv+/qV588I7B8a+otB1r3u/+PvTWt+x8lbbGftqhWT8sZJCMAebxrkEtWr5jz6/RlNjmYjtFh7aAxuUCyf5S/fPYSqeXMzuxaVRKYNeZh1z39OG0ihy+e5qJ4tNN6EGXwDt7be434zSwdL4c4ORsjseDYYYVt55owYxqXUibUMoi2TIINg7Ctgb9p4BWWsDdKNIwiuWKS7a0C1bM1QgteIln7zh3qHc4KVkuMK6kJAcE8VbeNhCPLWEZ0d3RgJ9eniyXS11dJbeekxVWW1zfYkm01R7votdioXbqBf98houtVQsUKG5YC+e1FKtsmK9tJtjJzbEvQyLfPy9VbaC2dJWeDBaddfGnbl7X9mki4RWxGUMMlBnNMQsFmVmfacEZKuu3YSzMFW6T34FR6+epbIqVvGdA+/WnUi77ffaBqiX9ad8Y/WtPcnprNxuldhznTMcxCVw/1gIHWXMDMTmORdKgtLOEQIzwrvTd1dnJnrlexXMfiVBi7c5DOHjeucpHiE89yJtbiSiHKwIHDvMv2GoPfshA755ckqTG85qI7b6XUVybv3pRGKGDVM3jNPK5GSmQog1HfomZmyZQ32Rb2KMnv9T+fYPy0GPq1CCMLTroKTlzBHEpHD2dXdu88WDWv2oh25hi+sY1vdIi6hAWHsOXMpXmSIp2b9Qp5MfTJdI61conx2w+iPX+WaqNGRdKjTdivWTRppOoUV6aplybFA+bIhWMorSid1fZsjzyr4usqdj9Jd4hteeWMKhVLDc3RYFVYbizgpr/UZKluY1mJuKot5ykTeyDcvW8tv3pJMvePtt4SoCXe8enIy8mf+kRF7fiXuqfrWLhe5R1LL/Julpjp6sZfFGkrnKcaf4KO0Bnu7ta5w1Wgsy6mJdiBVqnTt5YiZAjI6kXaV136Ow2ayQ2as/Ms3bzOSx6xTPUedo/Euat5GeerCuWmhxvi22I+B4GmTuWAlXK4IpbMh11Y0ed07az8Y7E6dx7+UJMgUBHWMh0+PAKs/c8lsCatzIoBDyeb7BYZ9oqvqgwmeG5hBDW1gdhIGp1Jdl1eJoYLsz+KJZ8nL6y2NreMUS3gFanzm3W8mTSeYh4tk2U7v0VKzVHfzuKvtBgX0PX1aFjkVRfT3yo3aaVSsq1VukRWHXYnBVdMwkMXBbVBspahyy3yWS9xuVCj6lXY5/XRVayRbbjYcvSous1/uGk6x1wde6eqG+faqyP8yOpHC7T9nw6w69E7q9bQrzS18K85moHOPfkFPpR+hQ97xNSP1lkzUvSfmaSWnKTpvMR7e7b5BbfJMWGxcOcQzj3vwLeco2t5iz4xxh2KQUJAokzNU0huUiln2NzY5kK2xLokVlNYJlhJUsxWWLHVxWPVyXkKTIW3WYhBLl/HKAo7iKDoVSfZvLFzr+Z2rkWhYieVs4hk+SiuVrBvOsgKG2WsDZGqMjVPnVp3k8WawiszVnJLU5QwyFZWSKxl8S5UxU8WyC1O08xmsS+v0yMsNthsMCA/NyJO3r60grVUBU/7FvNuwi75fodKT5cDW9jJXMnO6oaD+moVa60srCXAk9/rNjXCjgi6VcXILaGJvB9uL01aqrGit0jKZxh+C0fFWw7JwK3VLaRdnVSssf6mqu6xJw4WI63IQqk03Z6F8EOvH8mVgd27P21bDVnuwRZ/yKbZHnCpyliXWeZwK81xbZ1oRDq9187nzXn0TYOe671MrTdxdFV53/EMH00sE22Kb+n/APnSQZxf/WssyUL7bjUM+asqTFf3h6kejKDYcxRfneNFpcZnLSVq+TgTFoPbYk0KSglNPJJqa1FyNairLbxWAan8cbcXX2l7HU0SHJadeXE11UpFpLqkOHYe85PIOLAWFZrSae3nZxS0OvaIg0siq2e3vbQfyq/7Q/Kr85wUKXtnxotL2EbpcFBrr+WhSDLONrClxNfVdFziAZ3y2ULImPsG4VNHsc99l0Yhz5V8k79e02W7dqpagpYwoqNcpqEqctwqnYbGMX9cwg7M1SqYlbRYhAaBWouXxWe+qAj7B6yc6oxzvxajlbTzejXGWQkYa84A1ZaxIv7gC7ZC5rFw9fTV1dUzP9Rroj8SRrP0jtkN1f9vVE/Xx++qbkQ+sH2R27tydEa2SHaZfCdW5S+SN1jfWGSwonN8aJjlLQuZSohp/+1sibS5zFVCXbvRZyVhnW6fAvBgWm2Y3Z1YRgZx3rsL76B4puwqfruV7RF4fagXS/RelC2deKKD0V3bBDsruH12GuLRhgJNYsKW9fYkS0mtmqFjF+nTqi0sTYWadFrLUKhWJKw1wO0xaLhazFcEpL72E+aqlOpWLrUfHibeyWK14/B2U1GFOT0p+pxWRltWvLJ9f1CA1hfAt6sLRzRCqL+PUEBCRSKKqzeM/VgXZTXJ4sIMp1fLvL5V4/WMIQnUJmzXS9MSkP3SUcXoW2UoBIXJ4k6TsFOnplfoblYkAAjrN1R8DnXn8lmm0WBOBvR2RHxjh4cDwngjtSIBGZhmy+Fv2ux3KE7PHt3X13ny9juMX/9vfzb+y7/wqP6lL339TV/18UcCtNLG+Yat98FE0xG+51BlRfvE+rMohwf4I2mk5wpzrG0u0yPS8i5T5QPy84eCVmz+Ac4rERYPv5PLhFjePo1HjHpA9eKs2SVlhlDGuzEmEth2+2lqkiAl9bVn/q3123iix2S16534rbvoEQ/U3TnOA8dXeNuuKkpZEtmcwjvvsdEvP2d4VOkIGOjSGOjUGIxrdIt8RTs0gsH29GkLNgHkkT47/X4r61tO9vVbuXN/eyp1t3jBcSKhqCAxxsjwbaQiXdiGmuiBFAcHg3S1bxwOaPiUCkIw+PqchHZFUTtslDudwkoNNsxNJq9e5EKyxIoAvSUg3RKfWHWFqDnHITRBq64TquUY0BQOeDS8QsN1vSFSnyOsyH4XNUmkLZFTYTbNg9K+wmFpMV3Ksehqsh12EIuoDNgNTqgF+jNJWjZ/z7otcsoolw/esS/y9oC9pX7xy994ww/r/9v1o/JoLfvoR2caLvsjeWcsfnzzqkhVk883CgyYScbUbrqqIyI3TkZKJaIbefq7Y2x37mMq1E3J6yBZfxaqN7CKx6pGnbSiKp4+E2ewgJadFJOcEx+UozQU52v+La75D0hqfDuDM1M7F6QToTgjgwtYxJ9ZRT79Pkmqu8XwC9iLEhyCPpPOqELAIxIpmHF4m3gFfO25+LaYiu5sMjBol3AiAIw5SPSrEgQaIsUDbFcPE4zGyPo7CPfvxRvso9oniTO8jpnIM9JjJ2QVkAgLqfkklWKalc0lplKrXEuvMLe1ytL6mviqGsX2TBK3hZzWYEnYtRY8jhk+jhLsIVzNsje3yn6HRqg990yItioym7eaLMjgGTGtAmYBp6IQFGbba7EzIvLvUmxUdZ0pCR43HTIAOmJ8wN5i7Px5pp2dXHb2q0MxW+cDBwM9mqK/8KWvfPP/Oc8Z+NulL3yzat33jhMVi/fARGaZI/YMzwZMxpUsdw4N8HJtF682hC1aW7jWqwyUyvT1D7ElQrFsE2DZ1/A6rhGR38uUV0gX1yms3qS5KUyWzuEO+yn5ajw/5ObZlkWY4GN0ZiP03nyRoMWN0yFxfyjD1ZqY5fZMjb4Ga5L8pkpimiVdWoV1XNYWRvt6p/y/ajYxbSoFscpV6ZScqVC0O4R5Gti7bcyIL3L4u0WC/RiVCfIinQwPck0Gzf6An0U9jCaIvZZ7FSUElXyNrZzCmc0aL6aqXNgoMpstk5Lfq6smRZt4L6eCJq+KW+Gm+KxM+CB6+D7xlCGCW1Pclpphj14SaWyfnhVfJ4PLIseSEWm+XhWQiQ8cM1vY22uTCAjbt/hVrF6q1gGR9Sh7xCtOrW4QisS4a2Gb9ST8Re9dbLu8fPiuIKOx+nyjVPnvv/TNb7dXGHxT60eaOi27Dt2L6jl2bGuZvaECT8TrrKRnGdKydAUNbviLTEYyrOUrHF/Wd55/3u1yUq8KKBxxckrbf6XweU1JdxXWxCvNSJq8XjC5tp3ngk/lm9UaNccD1CtvY0LAszV1hn1dPSIpNkZGxUyH3LxW1jifT5G0OChIx3icTprSsdb2kgjtxxS2lxeQr+s2N1nx1DUBelESbN0T46J8XlILiDcLcbR/jOJcDUfjAEvLCzj647zS7NxZPDknDJWrWMnP3mR2psj1NTsvL8LLeZVzVZN1afmKGMKaoyFAMAXM8jkCsm23xpQMjDXfQdHY+zEl/XqnX+Hk8nkOVLZlMFh2bqYxcwLs9iqWkri19oLRwloZzUKveEu/AO+cVuNZAfirfg9z7iH29YV4W3eVs0ub4oH7uO3SBq+2evirviMEojY+eKQ9Varw9XM3Vv/8hR/CzSw/UqBZd+9/r1XzHz6Y2RK5LFIXwCxpOuez25wUCR111nilVCCQqfNQSjq/WKbTZhV5bT/xzc68pZM51UEG6UhhnXWbg2t4eEXS1Cv5Ll5LxthYclLNSghYy4l/2WZ15RoHAiHUosHASJWQNKo7OMi2MIPqcu3cQxDwRdFNAYzTLSlWQoE3RNEQ7+aLkNNNmu4QBZEeh0hjWcA9ET/AhLcPf7PE6uUCmQ3xkCszrK/PkC4XmV+borp4nsrUVVyLknzXVJZyfrYbLuqS+NoLOZfcnQKMAGmnj7QtIACLs+SMs+6dIGnbJ/uxR+LkCq7rL3BoY4rjkjad7YeGybuRl31vlLAIoCulpgQWSaGKik0SePsRPe1Han/NVWRO5N0W07g9bOGEZY2F7BLnC0UGe2IcWGtwzujmdEc/4XCOB0aspkPR/7df+uX/7odyD+iPFGjO0b1RGpVuvZWOF/WGOijJ70DDTTXhYWorxSlhjkspnYNbCuLPyXq3ZdSKZ7MH6cnrsG1jRRthxnqQheY++fcEGedxSv67qFjEk9UGUAR0lo00HUtXmdrO7khaIZ3Esr5IfmuFtZUMyrYFdbtFvaCjF0UCG0GquRrNupNyWTpS95HJGsJaNrIZk1rZxfaWJLWCDS0pRn7LQ/6m+MDXFpi9UODijQWSyXmCS4uE12dZFmtQks9VzRLehnhBXVjI3p5Z4Rc2Cgq1xzBduyQsSIoOHSQTPEQ+cIKSfRf1ehxluYj95hU6Zs9yQC9yzBMgZHcikJf9LdIwajIYWqglIR7diiGJOSADpLc9tVx+yq1ZWbIYLHkNjnjtvEtS6asri3yjXsIT9zIa7uSwHP+KtOcrHcM4PWnuGnDVI3btD//0S98Q3n3z60cKNO/ogVmzduPymjWfvmGtxFdb1nB/Osp9YjiSkuzaZ8s9hoR3abTJLoPUPh1rdx5boUzc6KC3UCWQLOxciim5D1F2HqJZHRYNCmGpOFFsPvEvXu4s5nA6/cwEO8XER9AL24yuXuXclUWWp2ukLiYpLZTRN8ukF4oUF1vkl3QyS1UKy3XycwZFke5tkcXsos7WjE52QX5Pfjd5U743tcXWlXXmz5cprrcfc5PEqde4s+mip6pT9npYDw/R9MbRHUF6VTf781nxfFFSjk5Me1wYSVKhVZIzYVy2MB11g+6VZWI3ztE7c5Fd+TWOinTv8fjxCshapi5AL9OUz6kFFVZrOpGyHZdIpU+20r5JKuWW9GqvU1AM2gsFLlsa3B+QQbSU5+veOkODgzwoCX7fhgNlq8WUYedsKCY+bpWjfd5GTzD8F5/9wl8u3OquN7V+pECrTl3U9bmFZTOw9ELVYy6suIzd887ujj0rLQ5HXJKeanSJHDhtpoCuRafHQWi0TkDP4LjexCMxsEs6ZFBkKpRexZLOY24UxBRXd07ehsTI359eZl8lz8v7T7HWNYjdF+ae7CrvSy6z1p4R0fLSV3ajCJt1RDUKVum0jDBfsYYh/k4R/6QU6/IOjWKDsnizXFGAVmuQLrVPoreEEdx4cypaqn33lIN002RAsXJEfGCoJYlPsTMTGyLTsZea+Lp6VDxRtshd2yVMi5+cNyHAaeKvpOlen2Tv2lX2L77GrrmLTGxvMW5RGJUB0yksqKkqDQkwRj5PQ6mLnMOWfN5GvoUbOzH5PE9LJRXRme2rMu2TtGoDl8NBwO5ir9vFpKTN6N4+fno7SnzSwWTKzTcFhBdiDZrRMj2xJrs7ws2wP/DFP//CX7zpDxxr148UaP9XbUh/zxWnLIOVTMapPKibu+37CzVJTRZ6lBq9ATt97TPnsw3i8rVOrwIvbKPXFOzesDSu+LbNVfpWpvHLyLfLKPdg8O7NeR7ZmuXl8QleHD5AU343bhT55JWnOCoymmrPpNA0YYoEAcNCV8JO4mQPalS8T0CQ1V4nNiS+RjrLLqzRFIYwAzJARMctEfnZeIBD470MSlhoCLP5il7ZZyuLrSK7VY3DwiPtB1D0tBfBcIS4OnqCqvi6qkhVw+vjwdV5RnIbkgZrBCU1781McXB7hpHMEh3lLAHxWUHNKabcJsHEQc6pUmyvMJQr0JJ0aYjq5hsNGgXZ1ZYdUzHxKEp71V30EQMt3qSn5iUuySIoMttltyABlbzXxbv9/TReqfAl2xDfiBfZ6MsxdjjKQxNd3D8+TMzh3W7qyh9++ctflSz65tdbA7Rb9Y8/9V4zU9r4SNZh9W6JBNSLEaIb0C9s5uhzU1vfxkgqdFhdKNOGeJL2fZgVDIcPpytMVK/TU0nRWVhnOLfMMYn/Sz4nXz16O2lPZOeS0t0zp/nwtRfxCZu110W71Kyy2xYj2F4Mub24y6if6MAu4vEgnoiFgLysXhVXzI7FZ8UX8xKNBtnV18dIbJwuby/2xSzWy/I9cUSSSbjRyrHf6mS/2T5nLymx2RSA68x39LAWiKLqEhjEvBfyK2yXF6lJ8BnKrbK7uCX7Ye5MyW4/jU+z27BbBUB2uwQDhSm1ilrICphNBDmYegMtZyMiXqxDmMzfvvVPPqv9mf5BC27xgsFZlX7xhd0dNmI9AkFJop3BOP03q3xRH+SxIRlEsUk+fnwf791/G7tD/Vt+zfWCRbV8SdEK3/3Sl779Q7n2+ZYC7b//hU+9fSDk+1hnvKyUQwWmlCZLmW4GZ9KEEn5cpQxbm4akLelSaWyLsFFLEmqJOhvigzSRl7AwU1S8nV+i/1m3hy/GOlhWdVoin3HpyA9deZr9xU000VZTGv1Fs0in1U8XwmKV9lPn6qiJbiz2EaJukRZ/hIg7TKc/TNyZoFO8VszZS9gySq3UibOsYz+3jmvVjlMSYE41uGhmOWF1MyQdrAsrFb2WHTY0tlPU85tE5s5RWbvMjWaWa7YWWw4LNbUlbKQJA6rybsUhg8kuQDOlDbbNKrONCg1JxhGbTsXTRDPEi2XlZw1hTTkWtyRLX8uy48Xax+Z225AmwJRQ09HrId4f2yFprdAOODGuJV08lpC07X2J9x8c4dH9D2HVbRdFDH6zpGt/UG9avvO+931MEtcPp95SoH3iQx/uHgj8n+1daZAc5Xl++p6j59qZ2Z29dyXtSqtjV4CEkGJkCVnckGBFqJATBATHwRUSUTgpyklMqFQFJzE4qdgkkVNgnJgUUDKEQiCwhbhkydIK3ayOXe19z+zsXH1MX3m/YX84P1xxfqBdbL/SVu+O1N/0dj/9HNPd71fX2RhLBpfFFTkZ7cPHPIFqTMZKdrqWWcrikC5bkAI2FL9S6ejjEavN6DliBo+YSkaB2OtQ43LsXbwG50IRWMQCgalLuG7gCFYRi7iiSxLEnmAHLqEMkw5wrUjhgX0cMEtymbChBeqgF+IQylFEB4qo+5iCyQAHaSqAvNFETEQmvlRAdfYyyodzlRZSDuegV8ijhy+QLxNBbrEizyOKiwkCEj8xitr0AFqMKcjmNLIE9JIvCkNWMU5hZTqcgBuoQpSkMuCSHyTDXyjRaUTvI0FDtUInDHnW0+QbJU1GE4GMc1w6KejAEcgpbEIhSlUVgbyfiHTeQTttR7KxFvwUebluG2+aS/CBFMX5GhsTJBeBYD92raNIwFVdKJbc3bftvG/vi3v3Zl9++WW2ez61mlegbd9y/xjnaWddPtCriNH2dmkm6mgXMTgQQ3PRgKw7xBoKCmSymSl3iMkCSQW+MsnGCEloLg+d/FEPMdmrS6/GmYalcCMxRIgVNk2cw1Z7BnJDNTJ0oGYosRVYXw6K/uccnXyVBjlqwKUAMlFMY5CMT3qiDH6QDOT7p2Eem0C2Jw3tYhozOQ45divPZA8mLg3gzJCGclRDjiijECvACXI4VtRIlllzGo7Y1IZBgYLnRYSiYQQawkiRZwrlCDiynxJzNYxII/JBSoQEvpCeh1yYRlHL0rllVh4K9kfYrdy03eT3NE2oTKpBFgwisSZ7Sp6TCHC0rsTmlRL5SldKsrdYREFESKWgpXW8bjfhra4WxJdfRGdiHG2s+WBjK7qi7ewp+ydv/tKDL8wdik+9rshtQr9MvfHi9x+pLZ/5Vq5nH//R8Rh8/QJRPyU58lRqwEWmOoD0bD+SxHQ1VgjuMcZMHDFDGZconR0lkJ1qWIlcJIn1Y+dw54XDiNfUYXZxM7TeYTiXL8AlJuwlBvgvi9KqYmJnp4q4YGM4K+Bwmlit5Mc6YpfmIjEImW14xKSspSkxRskvo2hp+MgkxlGBja0kXUGPDjqxrqVg36CBngkXa+nE2ETeLWIJcMkTisk4mXg/AroObmwaU6qK96ub0RetQ7g4i/rsGFKzk1BNDT6yBxylyiyNGaIgEKBkWjDp+7IfvOOhSnMgmgLYZP+CKla6UxbKJK0ObWpQQQ1LqqKAQFMS4xMlPMm1o+HONDZWX0ArrodUt5LGj8Acz/cqeW/L9bt3D83t/k+95pXRfr7uveeLlym1b41J/traIJu8VcdlXcUEHdWGyWFESRKF6ggmMjN0gFWIaa9ycdwmj2PSQRRnhhCfHUBy8hKuGutFspAHb/HwFR1KphrCmgZe4PAeSmTedWxeqWLdMkq2qokwe7ZT4jFF40wULMw6ImVY5ZOO2CRFxbKNKUMD2Xh4VcCqpWS4ExaiAVA6dGhJ4I/4kC7Z6C1QEiSGWcz5EXMp1NiUlIs0mmZBs0s0lk4SNwWL0qc63Qd/bhIGbY8XAaVd4kO/gB7LpmRKCdQTKq0efASuBJvIg34fnhiN83goYQVZz8AsMVmU/GyKmJN1juQInNMl4CKdpBcTKu6+5iLaEkvIz24gv8Z1G7L8nqsbP7zhq49c0Wc+FwzQ/vOlV0p379ipucHqrUqsRq6l5BW5cAkHpEVQaafXkbT42ppQGJmEW0VGugmwGgXk4zJGYiKlOw520EIuO44+CgKnJHa3bqESCiIuu8/exmnyVPtZGKgT8cBNMmpJ9gIhGosYs61eRGuNREzhoURyVOCJ4UQHs+STihEXVo2BmnYX65Zy6Gpmt1IbUIlVFDL9wbBNY9lIJWX0z/AY0AjAgodW8oI8hQVTKqLoNzFAUnjBZ2GcY0+OkqMTCXwMrFG+0pctw2ZBKfF0AimY4iySdQHnSW4nCeisfVGIQE+bVplCmwtKmCBPl2KPGNZGESI5NzNFHLXCOEO0qNN2LYllsd43iVBoObFx4oBwaeCxkZrI842mcnTP66+z6/JXrBaMdLK6+MYbykB+aH/Yh02x/kkU9ryGvxM2oLMwg3vli+DbGjF54mNkuiiyt1Oon+VguBIBisOEQWAgBtH78/h4uoh01EVTREe946CVPele5HFY93CSYtbWa0K4eYNGSDXI39B6xDqUQeERI7CGU1NFEUNpkkTKYDZJlhoUUOW3UF/FQWSXf8joG2T3JEmqtL3iSa4cwoJLAHn3lIwDJ0zEyazfQH5MIhk0fC5MxUOZpI7wQslSqMwdMGvyhikI5+tCSlvvYC54YtTBWsGPq0gGx0JlZCm9juWJ7eg/N9M6K3gJNcRmPtrWAk9fOQsrl7cQmxOj92RwKNqAk8kmXOWk0ZbKobaeTRdEv19LJ7Lta+/9rd97cN66cy8ooB08eFDkJ87tTY6P3Jl9/wI+OMvhHakVX7QGcHu7A2MyDaOsIFNLkkaSYWZISsivlCWvMtGFRwcvQ9L3UYmMupIl5smjpYW1M7A8u+BytkUyqJcrNyGqqgWyeFDoQDDZ9JHcgWSQAUMhs+3wxEZs1mOSIo4niabky2KZaVoERZkwSsgiaTMI4GwyC51NuEHGvVgidmXRk3ZtSCSjTuzDbh/nCMky+5QfIoFMLDiO2E3YPyipwQ+UcPQbE+NTm/cdn6JEHSCwSVgeoCQZ5qFR6rQ8ByptY4w2OEjb5SN5zaYLiA9baFu9HO54HtpQFv/UuAlXuVPY7g1A3LICpeZ6iH4VTk4reosXbb5m1x91V3b0PNSCAtrJH/zjyuK5vrdHjw3VdvdzyIgxrIp52BAuIuQSk8zkIVZVoWfGxsl8FfyGiQh5J40kpkiZP03sMkY+qERJNBicxZrVKlpXSrmylXk+P1sIBQ23y7KtJbZuhTmiFsOgmEa7gCcAsJ5nAgMWlUAA4RhACHwujcmAZtGSOQ2HAY+WZYv12mWve7CJ3dj37N/Z3RMBhYDF/tBLDsdmDSDAQHQdTx4lHj1ehnCI55W3/v7AhbO0kved3XfcbWsz/37q9Gjogx6SVVfEEt6HpT4FUQJVZVYXGkdi3oy2TU1IMD0RtZdzSKbi8CeiGOgexjPNt+B30qextV6Du/1GZFQJfEsj/BPFi0KxvLFz9+5P5VP/X6YWjEdj9UDHyof6P+y749WRqsqHmZ9PldARzqNMXqi/ZxC1jY0YHcrgR0YTeFtEh6ehOkRHKuRHLhqstDKoreHRsUTF6s8tQsPK5gzU8NPe8jv/djQ3/Y5ULh93BOmiIwhjFA55T+IpVIoKz3G8R7LL2guwqYCIEEH4BfFA5Usv0s9FAmaJte8keTU4YlRiPWbMCUSCQN5JIr9GiVZSRNi8SBLMmAs53RMGC454Km/LP8q74R+kfdE9zxz4eP+h/szU3K+NtTet74vwbjAVVtYEKajmS2WMl12MkGfL6g4lSxm6IULTFRQcFR4tmxQZNVVx2DM5+GsoSRC72jmHUnQACbtIIUeonChGKOyG6pqfNYod+/a8Pn9tERYMo3meJxx6+OEDr/x47PP9Qj0ekc+DS5Ixnx4DH4ijL6djfU0K+8+5OB9eii/zfai/tgFOYxymTyLPQhJGB9sUOJfz29OiKveVbfuFgNr+7IYdO/7XEz5PPvS5WMAeXs25Qjv0ciPvuM2eZyc4T0iSZsZtxwm5xD/snnuOPBrbSbSgInlmeksiyuZxqrxEQLOIaUAnBlwnbXt8icA16dj8OOeWTxU4/rLl+fu79cil48eP/8LLO997/A+quMLkXzm68cDo+Gx4dJx85ozLZmyEWpbQSKALlTkUOBUjgQSaZAO3VLtg0wrxs0XEGxIYnjSQzvgql6XcJIcVy6LQ164wua5VmztvufPw3FvNSy0YoLmuqxx57LEPX9g/sMYyVHwlPoT+wjgaAnlIZghnlCjaPAX/Nt2CLkpbd22NI3/7MmiCNELy1CeJXi+d1aSGTtG2ixd4QT6zefvD/6cnIYBzex5dEy/kS1Wiw1c7Jmpl3o3ppuEJ7ANe+stE0STlZO0XPqGET/DiOOwnBRqFCCaPhuWMkoXLEygnvRKm9hwnbft/1Pce+d0qXnAfdN3ydt00l0quFOLLPBITOmJpHa4YhD2p4WxWwNFAPb5QHsP6xQryU3kQp6GwJAWXAkJm3Ie33Qi6QgVs7PDZcmP1n7Z++6lnPnmX+akFxWg/e/ofXul+rfuOI4MKdkYmiSlmIMsZzFJs5xpXITDD43ltGXZxw1j6x9dhuCl8iDD3z6aIHjMqDiZF2Xz33QH7iSeeIBH8jBYB/1++ft+GgplZn4onro34Ag3JrFHtHy20eu2tvJHTwL13CT/t4zCjJLBNuISZlji0M/0Idi1ipItYTsAHMyp+xiVxM4awIq69ec3ht25jo3/yJle+FgzQWL3/H89+tfzhye/u33cBKdmHRUmbUtw4ik4Ji1ItODoYRr8VxwOpKSh/uIEEJnTPjTu+8t7c6r9y9dzjX0sF/E6T6nB1seHM9WirvU5LRdYmz4xJ08+fxF5/BzYbfajpimKo9zKu9vsxODsFsTaBRKAab/YHMRtIYl3hxEBzvbRt7ZF3Ppob+ooXU4UFU8V45DV5WdORTStiKBWLuEwMlhEXwQkuw4lMDMftatQWJsEtiaMc8B/8VQYZq/uf+NbEjse+ffS2v3j6VbR1/mXZxG7DE/fxqh/1VQKiRhFH/LXw6eRPFfJmuWmkFrsw9VHkQxyud4fhJ8kvi+Fmf138IaYac0Nf8VpQQLv11m0jhbrIN2LrO05dt64BPo4SYFrA0JiM02kR1fY02pooHXY1upYovT632q9FbXj0UX3T1795TJITT5Qd8bxaHcTSYho5sQpW1oKUjOEkZ8ANy5U2+NlsvtL64TJ5yILfz1kNDTec+unb8bnhrngtKKCxum3Hl3+sd7T+mbql81DnLe3emo01WH11Ejeu9uHWjSoWbe+CWR86MFXUfzK3yq9V3XT3/SfLNfHvl1YsRotcQsww0K0HUaMo6FNiOHvGwogVQyKoopfMaz8tXclGqS4RyM+WonPDXPFaUB7t5+vVfS+sCednd/r10tWOwbe4Hpu+RDRNQTg35Zjf/NKuP5/XuD6fdfC155b50vmD+R++n/pJdwE99atwu28cipSDWcohURWGqnP473QMjuzHzuQk+Pu/cNZsimzaunXXvMyksmCBxuqpF5/ytwQC7YImtAmcJ/KuaRTLOLXj3j/5VJ7U+ayU5z3O73+l9iX/5fy2I995A8eMari+JDoCFqoC7AKtjemMDotXcL3Vj5Z71mPm2s6ntuy472tzQ1zxWtBA+0394nrxhe/eFheVfzVP9Df0vX0afdN+FD0VfkuHHx5SUgkrlTxS17Ugc+O6wVKw5rfv2Lbt1NzqV7x+A7TPaG1/6SXhLntqV0yU/9o/qTfq53phTrKJ0Vz4OTY7Hg+xuQazHS0Dmhr8m1vu+v3nOHY5Y14K+B+bShYAw0SzbgAAAABJRU5ErkJggg=="/>
          <p:cNvSpPr>
            <a:spLocks noChangeAspect="1" noChangeArrowheads="1"/>
          </p:cNvSpPr>
          <p:nvPr/>
        </p:nvSpPr>
        <p:spPr bwMode="auto">
          <a:xfrm>
            <a:off x="212725" y="-144463"/>
            <a:ext cx="3053908" cy="30539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20iVBORw0KGgoAAAANSUhEUgAAAJoAAACACAYAAADzsnDqAAAAAXNSR0IArs4c6QAAAARnQU1BAACxjwv8YQUAAAAJcEhZcwAADsMAAA7DAcdvqGQAAItqSURBVHhe7P0HnCTpfd8Hf6uqc849PTnP7O5sznd7uIiLyARwAEgQIEESoCiKtmnpla0AU3plUaZoizaTSIgAARIgkY8AD7icb/f2NofZnZxDT3dP51RV3e1/D5b+WPy8ekXgDjjYxH8/vb07obrqeX7PL1Q99RQ/qZ/Uj6KUW+8/qZ/U/1VPD8TiPSeUPk/ETDiDaiB4IjrX6uy6qB54qnzrR77v+gnQflI79c1w2Nt7n3tvOKHsUwL246bPM5qx2rq27X7/lit6o6Z5P/GLH/6DG7d+/PuunwDt73mdfSQ2GB5yHHQG7KfKftuplC00Xg5EPNOtXlJ2L9cqXdiaZk3Xy3d+9Zf/6dlbv/Z910+A9ve0XnpnfE//sHpbo8P9UCEQOpK0hHs2/N3cMLuYqXYwl/NjVW0kcy76A/W8Uczf9+o//9i5W7/+fdcPCjT1UpxIaL+zX/VVNWcIjKK8SrSMVTZeuUj2o1C49bM/qR+jeune2GD3bstdjR7fB3Pu4ImtUIf/nDLGYiPG5FYX0VIdZ0bHV8kKkznQShXcZq2oms37/udv/saPhtGeCuLvv9N5l6fXtavl8gzXHK5dNadmbamWltpqYK0ZLa1VXdGqlTVnxbyZTlUWzGx99tnvsvprUL+1mZ/UW1BPEHf3f9zxgGPQ+jPJQOiu1fhA8KX6blaMTmY2woxWi4SX0hxPL9OR3savmagOF77tFC2zvlm2ut5+7Mo3rt3a3Pddf2egnX675XjHWOijxY74wytqd++6pUfLWf3kFA8Oa4tG0yRkreBT8sTVNN5KqhRU9PVQyzJJdmtSXy1fzpwrP3foUil1a5M/qR9Rvf7exKHEmOeD+Q7fowuhwf7XLcO8mBslVwjQlW2ye2mavcUtdmcX6d7YwuZzYTg9mA4bWi7Pmt16uul1PHTk6a/kb23y+66/E9BO3xPYFzwY+N3lzl13PKsc5XJpkC3FT0V3U6prBJwmxVyTaLiG01YlHqozFlhhwN+iSy8QKqwTzC+se7Y3/rq5Xnhu9lz2zJ1nWbi1+Z/UD6l+G5z3/0z83Z5d/l9eCQ687VpsiC9vHaGph9DmTU5m5tg9v8TB+jzRcRWSDZobdepxH0rdglIuoHu8nFO1Lzz60ld/9tZmf6D6uwBNufGxxO/mTh78B//D2kcoGh0CrgYJLY8jYxCu5vFXyqhVsAat2Lr8qONDhPs0ilaoVZbw2Gvyc4uM5K6RyK9sBTIbL7CSf3z1WvGFEz8B3A+lXro90dt1zP7xaqfnE3OJ0d5v1Y9yrTiCutnkyHqSvZuz7M0vMbq+SnO3jdYRjdrzTZSal0bAhnurQiubJz/Q3Zo1m//wgdOP/f6tTf9A9V8F2pdBe9unB5/5fPwdd/7Tpz/M7dF19qTm2bMwS7Bao6HVGS0XCahNqvEo7mOHcL/zXtRogJRZZSGXYbJU4pWUQacnTcxc5o7G6yQyK5lYZvP58lz5zy88kX/2g1l+YFr+Sf3n9fqH4sejQ85/lOzs/Knr4V32LyaPC2jcdM4UuGfjGhOrq+QmGlisDSbObGE+4MA2qlD/oxJ23KS8EbYqGhmXh1w43HJhfeDRJ/+Xp25t/gcq7db7f7EEaGrjgfDPvqKO9790PYFx7q/56NxFPrJ4nj3NDBthKzW3xsS+QSL7BrDU80SE0XwOlYAxTbxeJbhUpbWyTTLr4dVKLzesPVTCYZfdZ98d8JnHB3oJPWpj4zMrxk/82xsrdfZnOx507gn8263Broe+aTtpeTJ1Asecwn0zU7xjdZrblyaxu2p8+ZCfkN6kt903XRaJak5SMw4uuft4IdbP5IEwCxNuXrINKmfU0S8tXP/K7K3P+IHqvwq0/0lYLz3q+IjW7x96KjVIbfYGQ7k5TlhM7I2G6HmUG729xO68g44TRyhmM1RqCo5EkKZ5HWtjhtBMjcHL1/EsrxIqirksxZlqxjmvDeLpsASsNuNkf5yRX+m21wevlua+C41bH/+T+jvW74D9N36m8xd9+7z/bHVg7NBnSqckTQ4zMF3mp689z1gxw2Lvbhn4WZJeuDQY5c4bORKpslghD68X+/lO525ePdpL83iDvYcuEwsusrEywHI9/PLmtb/8gc+hteu/CrTfgNYne5yRDn/1Tnefally7OFG2UWPTae7M0qHAC12xwmU8TG8sRiO/l5U08DidKIoYi7t81hS4t0W1qjEckzIyBqfW8VRapCs+Xi91U8mGlN8ocZQ0F8/NrG7ZX1Xs7X4p2vmT87D/R3r02B7+GO9n/QccP/GtY5dfV/InWBttZcHVtf44NXn2be2xJWuUT4TPcgpfQtvbouIamVkLk3KGuFboUM8NTRK/UiTRN8q4741QtoGy5k4hdkxyORr/2bO8/WvMNm69ZHfd/1Xgdauj3r9M656ydzlXxruGnf5LvhPYOvoZeS2PTj2jeE+vJd6dz8VTaXidaP6AijVOjajhaoVaS3VqSxs8J0hD4FmWUbSPN3i27prZYyMyozWw2uWbkKdWsDvrN/eFbV1vjc0kP3s1MbirV34Sf0X6neGh+3vfa/9U9qe4KdfjR8If3X7JPnCCD9dnuaRubP0ba6hmxovRwa4oXh4KDMrX1snmi4x5+jisb7budo5RDBe5IC2iWdDJ72Q4MzGfs5kjmLdajKwdq0asvOnj+Uvm7c+9vuuvxPQPrNerNaul1/ZpVTyh/Y0j7uOHnQ3Om5ntE/SykivGMYOynYvtoCJYa2TwUlWsVAuN9FyCrZLU9huLMiBWclFfQwtZpkePIjh8HL/9CuEkgU2mkFeU4doxrzWqFffF7Lk9/183Fj8jzeqc7d24yf1t6otlw89avlUczT+6dMdB8J/tn4Mt2OA94YU3r51heDKAnpBXIgBy/4AhtPFnetT2MU3vxoc44vD97Lm6WaoWqR/O49jwQ2rIUzR1ny+g3Y8u23xHLtas+u2oPq5r65O/nCB1q7z0PzMYuPCP333YUd478FjumXI1qtsgsNFzR7CZrPhc5dwWfPULU1KVpUlo8H5NSjPJInPzxDIFnE1FGKZKt/sO8WrtjjvTV1iz+pNQmEbJVc3r2d9LNi89HRWEwlX9cA/8NZqoSlj8oWf+Lb/rHZA9snEp4yx+L98OX4w9PnlE/QHnDzQW+O4z8S1tIa6JNkqb6AIPDxNk5j4anepzIvR3Xx25CHy0v5HtpYZKmRwlZrEagWUJkQbLRStwVhukYPFm9jc+nqtZ/uzX51c/eED7W/q3/3ev762UO/Z53clxkMl8VouN01XhLoAq9xU0A0Va7OJKqa/uLnCudkC17e9FOoqo8kUw6sbWIwmVx1hrpRa3F1dxxF24I862aWm0B1xrikDnBf/1hvX4zG1dnK3v1wemWlc/klI+F61Pdkjvxj5ZXV37F88Ezge/vOtE3R7Cjw6OMVEoEDL9KKtF3DOrqLm66gyuB11k2VniOfC+7kanMAvfXVP9irHHReJGUl8hTyu4AZbdjfBqpVNu4uDW7OEPVk2W47kq6UDf3Jm9cyPDmi/8b99tfrQr/wLa8jpfk+wLrootGu3ONE1CwXDiVa100qW2X5lga1XFtFm89Tydi4HR1gPxImWtolspyi63dQ1hSOFBWx2K/ZClqBNKPxgH2pnmKmMldNpH/641T3gLx7r9Olly7Rx6ezfc7BNiyfb81POX7ZMhP/F476T4W9uHySi6fyD3ifZ556koVlpqCGUVAPHjUVauSoV1SmJcj8vhA7gUbyMlLOEG6fRO8/gOJLDFIuvbJVouXUqBHHqLtI2B4dyk9g8DeYb/mceP9v19SVeEL77wer7Blq73vvL/zjrdzs7sLsmbGZLsW6v41UdYvztaNkC+bNzpJ+/hDq7jn/bJF6p0lA0XopPcNOXwFmpEFIr7DFSdKW30JJp7NUKragHY18viZ4iXZ5pzi9buLDdhS3qcI0J2A4FKkVj2rzYlvFbu/L3qv6yu9sZvaP1Kecu/7/8bvhk+C/Tp/AJyB62f4fQ1mU8eR1rVujOL0Cr+7BcFHub03mmY4Inu09ysFCiL7/BpajGt3pmOdeTxUiE2C0WJ7BawmEzKNc9VLUOCmqLQ8U5WhqtYkn9t7+Z/sOrt3bjB6ofCGhf+4P/tfAL/+RfXtA1a7TlCuyxF7ZURzGD2rKytJihdXaWUnmRcRaJVYqEglt02BdwFipkGz6h5ShZrx9/LkWHULbFa6XmsmNG3VQP99NwzdFpe5EB9yqzqQSvZHtxR5yu0WDx6FFfrRSZNi7/ffRs/+wd3p9zT/j+9YsdB0P/ceNe3DJ4D9UvMZ+c5qV6js6GDc+ZMlpBFMLwYJnaIFm382cj93FCJPTB1Ws8p3k43d2Hphl05BN0ZSN0lWzouTBVh495e4IVe79IbYl92Tk0VxV3rfn530vPTd/ajR+ofiCgtes//fa/yX34V3/pvGHz9Vl0bbdt/TqqjJ6ZZIPIZpq6I0dQS6OLNygdKbO8a5ZMcV5idVYYzk412M3U2G5cHR6h8xKqMFqzI0jtWARVv4ljfR5vOondrLBpdvL89pDIqMs94isc2+0plUdnzb9Xnu38e6MPevf7futs14GO/7BxPy0cPOx7lfHUVR7fVFj0VxnzWvBONdAv1nEtC0NtVzntHmAycYD3rc1JiLSzbAvTgYWRio+ucpSOnPRFSVKmLcSSNsCrvnGqLZU7167RqSzjsDSVq+ZI5oup80+Icfrhnkf7L9Xnf+d38nd/9Jd1iuaHwiszODe3mal6seUq2PUNgpUlrIbBxm4LX3dZeV5vsOAI0Rse4g63gT3m54y9C8fiMj1zM1hHezD6FJTnrlBc1Pl6Rmc+ladTtbBJjFe2hwl34RoN5I/1Oitlbd78e+HZXnt39IHofs9vXerZN/o7mw+T1+OcCp7lVwa/Ta+6QVyp0UmNA2IoAinRuhWF4JpBvabyzcHbyXkSeOtlkn4XoYEykUQSW1jatWuFoV5RmtAGia41CtUwmzXZ9tp57t68gOYxuNno46/69kSaH770l+svPF66tUvfd70hoLXrnp/5xZ5gy/iZrsWbimVmgQt5P0t1N/lankZZodSKksbP9tIAkVIfnsgY/o5h+pMbHHr9PBdnS8y1fBzJzAhNK+TF16VeWWYzbOVzoQbPz7U4Xm0x0V1hsprgtVyvgE1z7fJnj03YiqW7F5uXvvL/YrA9d2dwomO/8/dnhif2/076IRbrfRxwT/PzA39FLD9PQ2+xL9hgn8ekJ1rH6zOw5hWcGRfzHb3izY6xL1+iu5klcWQK3/7LVLpSWBKbdPet4OyZJxNIU3I7SK+PEJAg9475F/H7c8xoMb40dBv2O/KWB2JXv/Gtb13duLVb33ept95/4LK4PZGg3YlHr9JamqFLOGay1OCs5xBznn2kxPwbSS97Ki7u9gzwdlwkbsxy7bV1rs03iNebXAkMse4OY15ZpvLMCnpJwdVqcqBs8q6gwm19BX5m7AqP9JymrNv548UTPB0+FfYf6vyX43fbf/rWrvy/rl58yDvae8z5/10bHD3wu9l7mC6M02Fb510drxAqpPndyz38hxknVwsWtAUVi7Sbc0+TwP1V9MM1Ug+OYjqc3JFLMi6eK+bK4/aUcQa2cQe3SUqQmBYbk9KcLG8MUM7GGcouEiBDxWHhCe8QyjGTD/uf0+/aeKl2a7d+oHrDjPaeT338/YV0667GCxcILV0mtrpG2eVBG9vDoOMmvWNnCXSu0zm+hBrNkDNnxKjO4YnVySsOSTkB5pwxMbY58RtrKFYT/z4Znfua7Ou0cHdEYThqSs4sMBirsC5sOZUd5UY1SqxHcY150gc+Zavf/N2lxhuaXfDjVi/f3TkWG3f8u+yu4ff8h/KDXCoexNGq8N7uF3i/7wW+/kIff1jpYTKQpcer479ipXLRhbLqwN7dwDzqpjhwhJdWYthMF/ZWg2rag6sUoFvV6dDKeOx16pIu66qKmhymuNHJxOoVEtqa+LUI3xyd4P2HLtF34eIT1W+tf+73U+i3du/7rjcMtP/xp3zvXyuuHfvuZZXeLTH6WobOep20O0axqdE4uI7RsyGeYJOUkcTwFAn0bTPenya4XadjRsFs2ZkeiHK0YwOHWzzHR604+hv4kxpGXeVLWzrfvqEwKOl0Ip7lej7ESrWf6/Uowz2VQK8ru/9DamXuMyut/1dcrnruYVdH14jrt0vj3e/7382HOV/cj2FauSf6Gr/Y/y1CpS02MkFaTR13I88RW5PImkblpgPblJeGeDXr3SHSlr08sZQgb3qINMRKN0JsFXrZ3O5jrZhgq9nNpu5nteyiUB6kUIixd/0CcQlyr1n7WTjaybtsL5E7k/zNg6f112/t3g9Ubxho/3rvZiSQu37vtWDcvpLrZ6+yhS+bYzFpsKkMYobLlO3L1CsGbq1Bn13FnZVfnA+gLsewbruYcfip7Itw8t5NXF3CfKYiPg3WXjKY9Dv4D9a6JCsntaUufqonSSiR5/XNXgFunKlagPHhRrwv2Nr/Mb86+x9nyvPf27P/Z9Zn/f7A3nu9/2NppOvnP6Pcy3PZYxgND+PuK/za0DcYVeapz2iMR6ociWXY46lzyNkgapgoFXAJa9UNK40T3XwzfQBzysG96TQ9png3q45dEd/ccLJohtlYjeFcj6EXe7jeHKVQd3Jq+TVCWo7nLcNwzM3tlbOF1euZf/9ny80f2J+16w17tNd+b+6vbGcXvvj+6HmmR4KsGWEsrW3i2VWJ4AaNUotWHZFLO/3VIO7ZOJbX97Pxini41T28Iv7smbAEhagd25goZIeF1J812HxM3oXRmi2FcFkMr2Yy6NFpVkweTlzj0YFnsTQKLOv9/F7lEQp3v3NfZE/w31+53f72W7v2/7j6Rh+BO37G9o+LAz2f/JL1bp5InqLZCBBV1vnU0LfZ771GIamyXdBIzerESyanJL13dol03ifq8J4aWn8Gx1CLTWuI81Nu3re5waOFRcbtc+zuuMou2yvsLj7HvdrTvDf119y1fAnHgo2yAHRwY4pgXVhACKFsdeO111Cq+narZmzd2sUfuN4w0N67RC6zwmfi21ulcCLLNUmYTUxcZpF5ReNmtYutlcPMTd7Lt158J0+evp/L04fZqvejK15cioVBid4rWRvLRojSikpTDK5P0+jqVdnrqfDrXRr/dn+TXzmUwlWoYUvV+NjIqzzS9Qp2V4O8/xC/u3UbcwP79keOx/79tYd9D97avR96/c7jTfurz31++LlzfxVptVrWW1/+vuupU7HBA+8I/Q/Zkd5f/wvLna5vrN9BvenB31rn10a/yj3+10lvWfn2ssLFESvXdAsz39VIf8VD8a/9VOc07GMt1HcVsD2gC9DsWAoqu8wC5/1F/mh4mb8+sMrV/jU2NbEy5gLO2hxrao5Zh53bls/ykZnHCfkKZFUPK7YIimoIWbRaIkI/8Pmzv6nv677O/1J9fdwb3v/OwPPf6Hl4ovx5G78qI2W54ON/2PsJjP4Ed8pI6cnkyGtNid9NOpNVuoTuPTJy7NtOUrqT/5DoZ/wjBT5S/jz138zhF2B5HhE56GhiL9swUjJKZ1rUZGhoPSLB+6tMWfr5nY1PMq2cYmk6zb7QFL8Wfpmx1dPXtq9kf33vtytP3trFv1MJUJQzf/WumN3c7nAYmR1bYRVWtloN+VveDXm1v+hqz7yxYqnbWjnt6N0Wb/edhureVJvOzVp5Y9HVulKwNlqbuX7HyuHDT60oivL/t6OeOxke799v+5/yw50/9VnLXZbvZu4kW4vR7Z7hV0Qu393xDFq5yrXTAf5ku0HgsJUTFSehJ1rYF134xAsH/A2Uu3I47q1juDp4Jv8w3/n2SX5pY4nfjc3xev8Ub+sucmfBgfOcF0+phrqlcqXnPlatUX7u5T9jyFwkF/fwDfMIZ0+O8uGTFzh47fT6yrPJE3eeq63c2t0fqN6wR2vXI5qudg9Y3r8R7+1dvRzmztJ1rHUd3VDIqHEClRL35J5hb+MSEX+SZipFfTDD9GietF5mT1GhUrVxOerhrkM3UYwN/HcraHGV2iUovKSw+YrKbLbB2kk7r9Zq+C1Bhsb8jIS2uTJbZj4dZbWaYENGY2+nEev2Fff/ow5l8fZrtYWvCIZu7ep/Vi/f9i5vT77ca417Dn7yE513Bwu//fZQbfNRt1r+kIXiww6t9ICD6oNWrfqghfqDTowHLYrxIA3tQYk5D4rfecDSzD8asKX3eykfPvvK8p0vvDxzh3d2877u+cqp1kzuyNarfzT4D9/ZE/zn/+yI8e8/O1X6jd/4jf/sOu2Nu/vHOg46fjM/GH//Z5T71SczJ8hUw4x4Zvnk4GO8J/4cVmElvSoQL2kELXZJiDq7whaC0h7VglWioAPrhg3FW8dxDHQtwOvpQxQXOmRw1/gL8ck1q4DQ2mTCpzBubBNY26YqPi2z+24864vizc6iBBq81BriuRNHede+0+xNXlo2V6qP5ZLKd76wUXtDN4C/KUD7WDeOjoT746meePdLU0NMFFPEbWnG0ss0imUude/B1qxgq2XI2aysWzXWD9T5RrzIX1VL+CX5uMwQFxNe7jgwhVfoHVMl/2UbqSdVNudU0pUmzWMuof4GF9dNupoxemJOws1LjFuXSBbszFZ7yTQizLaEDbr1+IC7eDDSLfIeiF3906X8zhSXVwl1fTwUPf7rNte9gXz2/Vav88NXLZaPeCLWD57a13xQVZTDhm4MtHD1RbyVPqej2Wez1vvcllafzWL22e1K38K8ta9Wc/Wtp8z+rmjJsbWY5MbVbZ742iLbl7adI2s2X8eGpdO6UZtQktytbXFSv7p9YP2ZP+m+reGqFWtU5mu1+uwvHTziGNL/VXqg5z3/UX0b38rcRsP0sctzmV8d+hqPxF9CNYqSLmXHLeBPNBmNQGi9hVeaKKqreJICtLKGM5wn+A4do0tFhj3fnDtEMxniisPBlLuK0pTE36rQHShxwFkikiqRkTBVHL0dbWmJ3clr4IMve4/Re5/Ju1N/lc0/u/7P05fNz7x9spBpt90bqTcFaP99f8Jidds/EO5sDcx5wlzP9NApDdTVyhIv5pmOjlGPjeLdnMNGCcuAQWbcwnNFnUvbSAzvYMBMMOdxcnjXIkHvPK11O4UvKWyXHFQcGp6QScceC+VSnT2mxp6+Bl4tLQeQp9OaZ09gnap0yHSpm41WFzfqUTpiZizhKZ3wVVrqL61HLJ+Kjtzmmtj9y/i6fr4ZjH7AHfTdFe3tGFsOeWO+wQH7UJdVXS9HSOdVUoUE0VB7KoSIp6GjimRXTBNVc/LXT7bQzSAvvFaUTnVy5pzKN5+u0ZW0cLc9wsz4A7wcPCZBpYOsMqxaXdGQN5Xe1byRPWXfaOwbxjl2W6xvl7tT/zXloOeB/9S6nW9sHSNi0Tnpep1/OP4N7gqcE2avYrZVV2miqS1MsRotl0lAPFX1sgXFtOGqCl3L7/nvr8GJKobFI4FsN09dPUBn3sJZzU3abdJszqK1VnF6agy47NhrLbayLtaiR6gXykxsXsKqqTzjHmfsWJXE5Oup1XOVX3twyUjf6uY3VG8K0O7beKjp6N40gnreNxLbTFyI91pXlyLsM1Zw6Caz1iDePbvoXjvHiHsFy0Sd57waL4rqtyoqGYmbXYyyLVLbPZ6hzzGN1a6giE2qLDWJNS30hlSsikHQbHLkUJP4UFn2viwms70cQ2vn3M9+/xpWtcZaLchyrZOl7QBH9JQzemHpdqWoHl/fe+K9yVMPn5wcPhG9sfekfS3RQ69aINeqykDoIFdooig2/HZTAG2SiCflM4VJmwI0TT6noaCaTp4/02R42IYqYjI5rXFlEjYLbu5zBWgJQ/zeHR/hu4NHeb1vD5MDHfRMJOl2LODNp62hVrPP1Wic0Ar63U3dHJpW3bxc66fXX+Nh8Zef7P+OMNokDUPA0Wq78JZ0krRFu6sEcwI1AZ2d7dm2e1RwxA3sxyVtnqohllEMfIynNg+gXe1h/+Yal2X02X0BOuQ4OoTtu9UQ/U4PFkdUBlCYzUYvC2qAveuXCdhq3FTipIeDHLHPavVs/fXPLZlvaNbG39SbArT23TGfmctdfed663xMS9/r3ueLvTg/wh2FKUk3Na57h2iMjOBePYstkWZpn5PvVApMbZREKjwyCo/gF2AEi01qHXA4IT7NnsMZs6But/BsNbAFxcfVTMJ7NBwSBIymJKKWieQLAUdLwNCUhiqwP7pOhy2PfUVn4LUkw5PTYqqzFuedodiV2454vtB3D98MjnOpo4dZVwh3Jo2jVWdmawuXt0XUukVBmHYokcLtygir6DQlfUmvokl0ymzZefa1BiePOkkmm0xPm9icoyQPvpti3z6eHruDa+EBYo46TSd0ec/zcPdjxDoWMHfJMXS6sEWs8n0sls0K1asVguU0b+ud5f1jF+mwb6I3BNwtAY0cVzuttWEm/xVik//J1/QtB9mtFs7BJq5DBuruOnV7HU2zs2bu5unLh7l/ScVf2sawOmXguhkixKAyjN/op14fJsc4RdcoWc3LFcXFro1FGXTLmHWNp117ODiesQXTGd+Hleh3PruVf0OXn9r1pgDtb+rzJT31iT7t0fxwf//UtQ7uLk0JkBRe6DmO4XHRVbuGe4/KUsTN5TUXRjaGvTWMVttDeGmNd1TyTCp+xnanCaoLYk5b+HpkF0U2ipL0Co0W7hENa6IqwGq0v7zTCe1xr7R7xKZib1gYmNlg6OUZbuc6nccLNB/yUH+bQi3eYqHkZ9MQ9qq3sLjdLLk6ifZ0Uly8QDBkJeIscu1mlTuOlBGjL/6o/SHy0lvYNI3JSReXp3VOHQryua9kWV5oEt33AGeP/yyXuvYx7wySkET9C4kst7nzvM27xKhNp25ozLt6ec65R7zoIMtdUSy9Elw8FQZyW4TWhD1zooMOJ1bxSu1bFWkJwNTvgav5N6CTrxk1RcDaxDcibRCpCstJOhdTssUwfz59P8WrA/RJSk177XiDVrrsWXptFdmvEiG7LhLa3qaKzS9gjafZShU4MLNMf2uFSsvO454J9uzdom9roz+z2Hj8T1OlN5Q42/WmAu2pAfGqhxO/+qy2J+C6qHNH9aaMsCBfG7oTh118VsBDTthtPTWEsnWQPn0PQ/UBBstORjOrPCBpqFD2sJHwMNGxKJ1cRAsKmw1aacSaVARSKk3cHdLx4lfUNgCkFOkMVdKYsemk8JqV+gUda7dG6n5hraO91LsSmA0fHot0gD0mHifOTNEhJNVi2+mW1GbFd/VpsrmsMJnB/HSWvm6DiIBAkc+zyqcqIus21cvjzyi4pfNiPguPP18jqHgxj72T8+FxSXYOWvUKd4UNfiqYY9Rdx4OXmrKHWnOItDHBfG2Y5XqCKdXHVX8X60NhEt0VQmae3JxGeQGaNRVHWEWTwdUSKtths/YfAUhTRpdFmNcRk+/ZGjQb0g5C6+vGKH8y9zDn1vrYY1nFFZ0h0LXAYNdVRrsvMNrxOqPxiwx3XEJx3sTvu8mw/xpps4T7UoG7k9fRLE2eceymftTBvcr5prqQfTK3rn3tC+miOOk3Vm8a0B4fxh7vCv9z5Wj8/s/N7OeumXkmrKss1EK8MrSXPRPiMpwRaqUYrpKTHsVJv3ivHlOnW+J7QDqp2pTGrVt5utqFJaEy5N9AaYgXcxg42iNYpLQpEmHztQRYDRmZ4qmEZSw4RYKsFJ+1YFRg+fAuiej3cDF0B3njEM7GiMjKfonze3DbAjjEr1yRfVisGFgtGkZJpPLaS2xuLDDU26ScLGNziA/rr4pcijRZBGjyx9A9/MXjZe69N8Dqco1zl016ggmWTr5fmCy+ExjaEzXf3yHba+VF3k0MCS4tOVajDXRbiD6nHLdVJSrbrNe8XGv0kBNm2XNwA3uwTLMg7D0j3nRLGMet7sh5WzGb8leb1drsrbUHmCrBRDFpSYLfFl/1pcV7OZfp4P6uS9w3/DwH+15jQv7d23mdYHxOBseqMOU6VvcmyWaWlLopSbbAX00d5LbzSfZa5lhX/fxl4k7ecfImg5fPX1y8XPnkA1cyPz4erV3valuPWOCTtgHn6JlSP+G1Brv0DWy1Jltuoe9D2+wNXJNks0gicJ1DXRfpD03SFb1JKDovfixDNV6hEa6xpWqcrnajWm3sDqSwC7MhnWZx6thCAi5hGUWGuSamSZHOL521kjsnDR9T2LxnF1/rfAcpjtOnJiR8dOBSRIvEi7QM6SbptDZA500XV3W3JDa7JDuFA/PXyMxcIiRM2OszWNiocXRC+nMnDEgHN63MzTq4NtPiwbslELxUZWXOpLt7gotH3su20E9Ts5Cw1PmwSHuHIt5OfKQmQNarJexWMHUDp2ptrwlLp8dDn9VKh/inivjUgL2MN7KJq18ShltjadXJ3EyIgAijL9xmLwFVm10FzXX5rK1mkM1mnCuFMZ5euo1U1cMHhl9jf+AyYds2fk8OxWpQEgUumNI+EmLyhpus7qIox75pOCX/93Bj+U6Ozc3SJ8EtJe30VPdBHhybxHFx6vxtT1d+T7r2e7LxButNA9pXC5gf7/GuWIz6aMeg1vvd0igj6QxDtjT1pMHLoTATQ+fIqzPEoovs6ZojEFsiklihq3udvj7xCANLdA4u09O7Ln6syavrPXgknSZ8BekgyVht2Wjfcygd3xImU+tOii9ZKE9Jhx62UHuwm8vOt1OsH+OYw8WYU3wVNXHdwg7ieaxWiwDdRshmk1Ht4My2eCC9ilWCyfDyJL7sKkGnjSOxMNV5K4OBOI11N8p2B8ZCkMnFKOmyDZ/Xx/SMDZstjMUVZNEexJpdY0TXOalnOOrN4pCU2pZ5j82FKaztFWCZ1Rp2m5Wa+CebzYlZqUhYcBDQBIVKYufieU361d5ZoZaw8kTyCNNzUXyNApGQHL/DIgrRxetL+5i9Os6ZpaNcXtmF7ZKd97RucLt6k2a1xZYeZaYao9xyUhPPWmo45GUThhX2lvBktqxkDBu5Sgy1ehx9u0F/aZ6AxeT1Rh/lESeHXRu+92us/MlC7fqtLn5D9aZ6tM8slZZ/Rq01+od5zxPaON1LBca0dciJwfQfIT5Wpk4ar725c4tXtqGRa1moi8dq2oXJ7abIpJhwe5FdsQ1i4sNen+1jJt9PvuEnW/dRa3nwSJqzSYNmXrJSWlew3C2scHgvG9xLs76XcZcTfzuRikRZLBbcdpewGFjLBu6tIuWVNdbWVqmnUuxpCTAsOYYcOruGu2nlJckVA4yXw7hzfXAzRLXcz9nLUOqYQIkOoYYOkdh1kPHDx/F1BghXkgzkZxifOsddqwsYS7Ocm5sUBqujllusrad2To3YFE2YzYpVGLQtgcg+thrCxDtc5aUuMlrThiQ42LE7K2xHQ/x57hTLqRDOYomSWIjHUhPcePEYB1+UNlxxMmgp82jxPEOpNOaGsGo+SqEeo7jiwZVz4JFBGRAG94rVCFqrEgZqIvHCsvI1u6ZiFeDWGuNs1XXhtw1cZZOnJJH27Tc98fxm/ztxfPvPNyo/8BTuv6k3FWgfkO3du9f7aHUweuqFpVHuWBN2MjJcVHtZHTiEo2NbZG8Fv/iK9klIXUZWXRBWlPeqNO5KMcT8dhxFGqhvs8bERg7rdZX5+Sg3Mn0Y572kVyKSriSx3WhxZiGB/5EIxZHDJPV7qVcm8Nk84tkkQLjs4oEaFHIl5qavs3plio7zq1Qu3uTizA3xPlZOdLu4t09Gb6xOV5+Xjl0jknTDpOsK26sbRAXYWkHhokj/NWGkrlO3SwdMEB8fJZgI4vTZiPZHGOsJsru/k/LqLPbtNRzzKRZT61xemKW6WeHlV2+wtLjF1nqG9Y0NSY1ViqUKXn9AwFjF53ZRK+TxuwOUxKOa6oCwW0AYpsI5bYAXGxOsZCMYq5sibxVh+zAHkg32i0eXkCiANYS97Ogi70UZJLr4z7ik3NGCiSev4Sy7cdYcWOoebLqTrZyTTN2CbtZp6A0SRjczDKGV1jlpXmdurYOrfb2c8i/EzXTu7J/M1ie/18M/eL2pQPvDA5a3+Q7FfvNx7ZjLOKvxYP0mi4qf8z13EZUODUkCintSDLib9LnqIhkNPKYwUtZKa008w4JXnHwYX8YpKVDDNt1gsFRgqJHFSDs4eL4gI9XNzWSUi5Kybh4+SWJ3N5XKMSGHOE6L7IRQZSaTY2Z6mSuvT3H25dNcO/8K6mtT9G8UmTby2E7uZ88dR4l0Osjk1rghnT9f1tkuV4h0hYmN9zO9vUlhK8Omnmd5pIf+u26jY3cfTg/Mzl5lfiPFpWSBOenMTHabzt4YwaFB8iKN5dllDo+N8KQAPBRNcPXaAtZ6iyuXplhK5rm0VWaSMCs2kWIBB8I6jVodR1vi62XsLq8AzofV1imJt8WKWIQp5yCBuTx3pC6zPZ7jWiiKlg8yW+7gy77DnHOEuCrmfkHbYtNaZspnF0ZvElZLqHnZStJBY8tDqyzJWEBnzbtoySDqsBuYsg8z0p6u7Cb79esip3ae9oxy9/CKat1Kv/qHV6uvfa+Hf/B604DWXhmy77DvX2ztHb79K2cm+Pj863i1Is+G7yHYO4Qzck0i2VXCiiQpkad4yYqadqFueHCuuvAuW3GnxFOU3OhbCqWiAEbzcNMyxGKji46iJFLxaOsBN0l/gmvHbmdkLEGsFRCDLIFAEutCweD02UkuvnyZM0+dpZrMsiQGP+a2cXvNQz5ip/m2g+x+5O2iowZnzr7Ea+LTzpghzqWbTC+ukpy7Sd9AJ31je7i+vMBkpcjue++la++QdLnO2tQk1+fWWNQlGBQtTLciXEkr5LbXJdjY6B/exYuvvsiIP8pcNkVg7zjrCysc3D3ODcWBckTScGCQpa79XBS/Ny2SeX27zloNFleSqLqYKAkPMb9TQkRL9t1Jp12hYOiUak6OvT4jKrHK8p4iM8EoZT3G6fAuTiecXPCWueDa4rI9w4ynQSroICIBy6+nac7otObkVatgl2ju3WrQ5xOQi/V4vjrIStXNHRvn6TXXSKtBXo73c0/PPNaF9Hd+/2rlxwdo7/ETGDjo+WdP+w/E9TNOPlo/zbL4qtPdDzDQkaQndAFrpkC84BLvY8EhoGpMOWmu2XbW4sj7NV7AxeNajZu1JC+oDb7jGePbnntYtu6S9FVnPqoK0Hxs3naQ/bv8HLCVxV/YBQw2ni57eWLTIYDRWd9uIr6WHr8Vi5Zl0BtmRFhhdayL4bffiSfiETN9gUvrVSq7TpHLl6hNXZRRnmLl8lVaYklO3nkXm7kMG+U6J95+FzaRya2FOS6ffo2NXJXSdpK6eDGLXiIdHmVJS1C7eZZjJ/azvrJAOC+wlECT8TtIliTEHH2Aa0MHqUwcphbpxCZGsyghoSxssi6gvVm2MCWvefGRa9tFbBKPPapOzOUhbBYZcrfTpoXO6Vl23dhGsxVJj+VJCXPppQ5yNqjbNqhL6i077BhuL7agQTzYIqiLEmQ0ClkLeWHPSqMuYaqCtWhweTrA5fIAdxYvc7h4AZujxdPmHooHA9ypnG81p7b/9A+m6284ELxpQPt5jUBkr/NXXvOOBew3LbytNi0jUuE1X4+MLDiQm2GPXdLXchV3vkozbaBOKpjCQnpfhdOjAb4gqfBxc5szSp3LvhjTsRGRgTEi0jgeSaqD2UmsnQN03DbEiLUiCczCE3knf5WPcLriZ9MSxCGMUu8bxSrvpdIm/toKQxWNDsWLcXQ3PQdGaU9PfOWl09iPPsRGcobM1z5LeOkGo14biiTQSr7C6NAwpbVNttcydI8NiiLXSC4ucOWKeJjpKfSNNeJOAbJIbyqdYyt+GGVziVO7OshK0LDMpnHY7NwU9lgauYOpkRN4usOE9CkOB5KM1l9nIrTKYHNaBkRRUFKg6u9kVRLiihZiZqOG4veJlIrFcChErS36nIok0CqexQ0CSw1UR57CUJq85qIgCbLRvprSWBTPVsNn19jvlTRtzdFh1PG6VHQBUVHauB600+ixk5338HppN4mgzrvLT+C017mq9PO1jn08eGyZ7qnJ5exi8d9+dlm8yxusNw1oHzJohne53lHujvVdWEpwW26RmFX8ULkk0uenulRmt01YQC9TEF+2vSEjTN7NTo3yqMmVqFMkTGG96pGA4ESVBrEQwVeJ0+WT6F59lePZBs47j9EIeHhZkuw3ChGeL3gpSJqL27IM+QuSVLdouRpUEt0U8lskNiYZzkHQ4qE4FJHk201xWzzcjQWavhCF61fxrG8yIfK+Z2CUgXCMHleImDBNoFjDXxevKIyrVtunQQzy6aIk25Z0ihtfIkpDseCTIOMVNzUmaXiwVSF/YxGPJG5DgWc3lijsmqCze5MPRF/nHvW7vLvnBgcaL/Ng1yL7mq9zKr7IWPMq/d4cRWG0bWe3mH4JRvLZy7IPLbtTlL5Kl18AItZBkf87FrfxrtRoSEqvdG1RMqMySMJE3Wv0ReaI2Ja5M1qnz6Lj1iXM6zJYpe3dIstuN7LfihCBmyuFfVSibvZ7rgnb2fhP6j1EbzN4pP6Srl8q/e8nnik8dquL31C9aUD7Ehg/32ELRHu0B1629CrKtpNRLSkjamPneuFlRojns5jjChWHQ0awiqW3hnPYpBJoUvWZcqBNlrIF7GpZRmsLR3M3YZfCXY5v8/a5Esqp93C+f5Bvpj08XoyxpCvsC63zSPgV3h1+jnfHLnDCeZqj/hvSwCuwtUJoZYu99g6ifi9qyCkxX+hsLS3GV8efTbPX5udY3wBHBrrpc/gYjvYxFuomZHETdDoZiHXhabQIaU38wiZ9kTDdvjADwRhRzceoP86ReBenvBoTYr49IquhssiVxcaLC9NcTK5wKJbm/YnXuEM7y25tjqi6sXNuzL9zusEgouXZ5S4wap1l3L1JuiTsaesXRm6QtPq5uSlsVyyLoV8ilOjA1pMQtyghanlLknaFTHcRzZ/DVhjl9orss98gHKzT78ty2N+itW3n+lIvGWG9lqR8xe+iWQV3Uye95mMyMMZQYAnEQnw9eBvvPDxP/OyFrcJU47/57Fb7JoI3Xm8a0Nr1kUB9SSzDydCg2vuEvo+QSFBPfJMLzjEW6iOMa6t4uws4jRqBRg2H10Kh/SgYP3hjdZr2PLlWloloCE92FIsEgUNd53jXzZuE+h/hO7sO8flciNf0MCIsPBA8y6/3/xXvi7zInaFpxu03GbPMsJdZzKs3mT+9QqBi577Dx+nq68HvFSkSVvIaEBfW6vcrDIWF9cKbBG2b+JwF3K4adncdXE2aDhOHX4yzN4XNsoBqzssg2KArDv2xTnp9/fSGJZC4bHS67fgFXG63j3DIy43sAt+6LsOrV+XnJ7YZUVIg3kvVDcoCcqEUahUTi91OvaTj9AblPcdEOEe0sU5aCbNYDGFxuClVmqxtSpp86QmsmoLN6yE4MrQze3bWk6S9OKNKBjFYjM/G2X9DgK5Fyel2fK0grWsB9Gu9mJkElnJI7IqXej6KUQuxmbFxw9/NXucNxljlYr0TT6+N4dTUVnax8btfSOsCyTdebyrQPrdB6SNqvTk63Hr3M85dSmBLRpV1k6877sa3ZXDQNScjTxhNontB90tK7CAjJj4eNyRJ1JhpM4Hew8GVXXg3h2gMrLK/8BrjtSO85O3nT0oBJq29Ih0WTgYu8S8Gv8xdvvY8Kh21JjE9U5JRqdNM6SxerXP+lQIFMeIukZvIYAf+aFh+V3yYy05L0pzmk4TnW6LWnCG7eJWNm5NkkwsYrVWR7lVoLlMuXie9eIX15euyz2sYFjHRET+mve2JIjsnm02LRV7SmB4x4WLgJ1du8M1zr9BUC3ziPkmKw0XE/mFvamglYfKUQjMrQM6KtpoGrbopHlD2pX2aQ9qxP1jDKFY5ZzlOPdcGvh8lvYU+eY7ZmWmqVQNf0EtwYoybMihMqy7BwUPWFIardfKumTKdcyqOtRDqfATXjMJwskVvsUisWCKcFktQkAS+FWbKkxDpLfCg+1ViSpYrpUH5f5ijzelCY7by2c+kjDd8srZdbyrQ2vXr457RWnfw/a9k+5X78lOEJWo/ZezHsm1hSJisJSNKWXLiFPnTNhwSsx3oYta3jAAVGY0TFxN0X3Ax2eXGOfQaI4tu1rW9/OnZKRbiB2lEEiJLWf7J0Ne433GaRqaGPit+46IEjJsGyrZ0ppijvh4LYZ9sN1fn9KQYdjHbmphqb9SP1efAEMDVxV8ZtiCGtX35x0FpeZuNa0k25/NszQuDzC+zcmNDtpFDDYsPG53Anridhv0g1VaUls0tAGvi8LUXv6tSrG9z+twZnjx7hrqZ44N3WrhjpIZFQNRcay++Ij836cAx56Exb0NbcWCmJSG3oFpvs11LgGLicoEuyL3EIdYl7FhsFpz5HI71adR6leW1dQkgGTmWLq4bvTIAWpKsoZJaY8HqJKQEuT27To+ANLhZw9NXJynBKRUUeyIp1BoWaxKscLMhwWWwxl19Z5lQb2KqLZ6oHiI22GA0PZXdnKz/8Z9ljR/4qcP/93rzgXYo8K5Kb/S+Z9YGeadxg5g/yZYcfEoXet4wGEjn6TDXidWKhFvik0TKLDKiHVcdDEy5GV+ps97h5JnbygyKLDRXRnns7AzL28JYB+6nKbJxzHGNX3Z9Dc+aMMwLVprfbqCdEYDNOlAWbeJJVKzWBoMjYs77VBqy/emFJNdnl4VB88JKknyFEbSAMJMzIGCL4uoeITDchb/Ti01tivdRhWVsBHqiJO4coevUKexd91C1DKK5xOsIk4mNk7SXYTu7yuuXLnD24mVeeO0VuhImj+xXePBIE2O1hjobpPKyBWXWiTllx5J1U9sUpcsJ4FcUVBlomksshMXAKDQwhNnRVBbl+5K1KdckfAhj2qZfwSlgaM/F28zkWFxPkrEPsdCIEK1u0DeXQjiYTUn6+4RNvc4cKRlsk7EYG3mrMHeTbMvBZtjFep+HM/EAdxx4neOWSzisBjNmJ9/iAO8ckDBzY+H1lfn859vXsG917RuqNx1ovxDX+rRu93tfrvUpE432nKwlEoEUps+C5CRckTxmf4VJ3Ky4vWSsLpyjLTrTkhhtwgqRFl+Y6KI0sYAuRvXVF6ssLa6L5Cbw7Zvgbu9VfppvsqtwbecyVONbDlzzbhxVB5aasERKE5kRCVsWG1RT6JTRuVu23xWEcrnMzMIyU3MLpIQhqpYGTbcH2lOFWlbydStaxCtSVSYas+CSJOzf3U3N3UtWgkmpGqRqNMgUkjsnaGcWb3DmzBmuX77INfFjCOgODBg8eo+NiUAda04l/6yGcyaIviKpT3PTMlpobg3TFCaUZG2IHWwICyvCYvbu9qBo0NIFeLKvATWH21GnJQnR3FwWlZ+iKZ/fBmGjHQbKNY5HI2xpCfIpk8PXFimLx50K2gh5O0g4M1x0ddJaajGRXqE7nyGWK1CpWjlnEwAPaLxv5FXc0k9JonwueRLfgIv7SueblRuZf3f/Jf0Hfj7n3643HWiPqq1aqNP2gfXOoHcuF+NEaJGYL0NHzzYXo1GuNDuEKaShFsBTqksHW1gL+aklJBEGU7zWkeA7o1YGQtvMPh9g6tICLlVjbAw+eCDJxwRkt5lnsTdMWldcWG8IQ0iHtX0bApyd+WmaHTWr0dzQqOUauLsNevt0hjqtdEcVYVeFp17PsrS0SjOXxFZaRMtN05w5Jww6RTW5jFrOYRa3xbgXKC6soKfWKazNsTo9zUvPn+b6jSSvnrvJxsYiu3ozHO0zub2vxb37IKbp1K6LDL7mRp204WzYdybbKLb23DSRUdFKtanK15riBVUBjzScBIlGXMcaaFCvN/EKmPzOPKOxeXq0NJlNU5jThqHrsilRgIbKyUSCiYE+JusysLbr3LE+J/Jb5aYEmJSrn6jNSylt422rs3R6apJW3fhbdaJbhZ1Fcq52dXNi+Lq0l8EXV08w7ezhY5Er2C4tPJtaNP7nP0u+ObLZrjcdaA8nGqWwQ0n09GknnjT6aFlc9EfT+OJl8Rx9XL3cz/Gbc5xMbTKkFEg0yjTzDZak0ZD09Figi1zPEh25XoJzkrxWFzl5QJLbQ1s8ELlEd3l9Z/qNJgxkXLRiSzulk9o33IvBbveYVdKcvYHuEjBLwquvif+RrjG8JlZ7nUDEStbip5KzMeLK0GtboE+5TqQxSUSZIehYIuDaxiOy4/PlCThSROxpgsoqzsocSm6WwlaaVen4NWGsu2/z8oHbt9kfLAs46jtmf/slBeOcyOS8NLD4q4pqIDlAfL/sd3uajph+p2qh1mjgkNRpGpI+bcJasTK2mPhNSZlWl7xL8rUJoxmmmxfqx5ixjaA2DNTiFhO+EIf2HeYlJcBF045LrMhEfoNQtc6MyOZ8wEWOIxzakCRbXMEYCdE6NEDDqOJMlthWnDzXM8bREWFiaZ8/WnwbHxhdZfDKa0tbk7X/5u0Xy2/4Qvr/vd50oH0lReMTsdZcRNHv8HRrib/K76IjahDvSPOl9eO4rvj48PIZgh0yuo8PoQlOIpk8Gw0Pzw3s5Wy0JI2+RWr5bsbcCS43LZy4L8gje4XZLNsiPe2L0JLcrCJ30yI5m07xSyp1h0ljKEBpKERxQljzUAQ92sQsGdSS0qHDCkVhjxcvaZLQFO4aKnDX3grjozqdvZLCojqOmABBGE8NC/3IqxVqG2dlZ1q1M6QQjjbo7G4y3qvS7aujC5C7OhQORDPis2oigXbKpx1Urss++twYY8K0x8KyTxaa404qbkmYfju1tJhxMfA7M2YVaQdRQ8UhHmyvTkUStFuOraw0sHXaSea9PF59O99JjqJ6E6irk+Lt0vQEA6QSwzzVnvgp7KdLQ8aLSQYLWVLifRd8JdZcE+wrNNmTW0bxaKgO2a+kBJtUjSvuPs4MdHBs4JwMXJ1XU7v5QGSJ4oszz979SvW3bnXnm1ZvOtDa9UdLje2fVRrJke7aA+fdvU7F5WQsPMtjqweJrLi4N3UdpdMHB7p34r1lrcCyM8Z/GtiP2XGeSrGX6exxjFqJpb59rPj7iNuTDPu2sQhbWcUQq9K4zW0rlYoLY6+P8tFuAWmEv660mHQEqY/3ELq9G6tfmO1mHn9Pi6slKzdmGjxysMXQQB57WHyuT6TILaCyCyM6VAxpEcUu3k/SpHzQzo0xml22IeFCcWo0bA28fpO+mEmvz+TyxYoEHjsRZwvlmpPCZRvWY3Ga74lSPznAZneUjYCY/9EY5rCD5pAkSkWSclVYqyAi2J7zr3zv8pBrt0FVZNclIaMsA7DhtfNk7iRfS5+gpDuwL4ppX7wo32iQ14tsV3U8/hi1lkF3KcfB5E1CtYIwGSy6RPLDTrES/ewR+Q9lU1hWk7SSJstqmK91HqGyK8uRxOvUDQuvbe7mPv+GBJeNlz8za3zrez355tUPBWjtenjDXAvtsf3MfLw7rMlo7fdPc17kML3Rx/HMKsFa+2GyFbR1SYHFJt8ePMrzu3T6OYt7doj59SbJq69iWh1s+A6xaCToducYcKZorinUr6vUlu3o+zvR39FJZmwPn3kmzXdf3eDmXIEZSXt1AVz/qX4cIiv6TJ7nk02OSRocHi5Rd+qYAqj2HUZimGi0hGHkvSX+ydq++V9Mu1VkryE+amfpDPl++x7SpnhKRRNQCmt0RDRSGypTCwp7ozbqr0i4GOvC8rE9zLsjnJls8uQLaV67UmRy2STQ34u/W0ftUVB8ThrTJRRdNm0RqVUFcC4ZRG0Wdsq7hJGL2U4+V/wgyysWvOkFrJMv4jSrNMQiJMTnPmSTASzH5hbfd3z+PIdyazu2YtlsMW03UQJVtnxxsQqjNGt2slWLyGoHT0YP8PpwkPGxFyXZz7NS6JKBPc473OJTl7e+8sfTxivf68U3r35oQHsEHJ2HvB9bjPbHN3Ax6L9GXhrhYn43Fj1CuFyhka3Kwdt4rnMvX9w3ghl/nhOLywydbkk6nEbJii/KbEgKdEjqjBIhzdjmHPVvi5950SmNYqO5J0D9SIRC08PTf71GMS0dKUSU3CgyN9W+NzTEruMRJp+ZI6nqPHSfKRJUwRBP1D76pkhzw+oWlpEAoYqsLcrXl7sws/6dW+yafgkVYtSVhoImHdq+C06VFNhqM6rkj2jAwauXTUJFSb9FFetPH+CmFuQrf7bK008vMDOdZitZZq59bVKOYc9uv0hYGYck3cblAq2agFw8ZkPAUXcYaF0GhrOJxWvjqdwBnkwewSGJ1jF7Do94c8Uw6FdtvC/cz1Gbnah4ttVGfeeu9nC9RHvsbLUUpjXZUX8dM5iTFBrhmm+Iq74Er8ViTA9q+EbPSNC4iF0G16trB0UxPJwqXdUL86Xf/uyC8aavMfdDA5qEr8aBfc67zJ7I7mdyPYyKdGqWDbYkIU5axlmy93LT083TvcN8dW8/K92TdFvO8barFvauhfDI2KxIx7bnmYWCDT62f4o7mmfwJlMoS5IsN6xigG3o5SrqmA9bh4e5ySpzK+JBLFY0qzBM1WRlucDIoV5m1lfo7Sqxe18Fs32jR1MRgEXIWyeo2PdKEo5izkpKXZlgs3mMVHkAmxGnIR7H9PdQkxTXavlESSsCNJFbkdSGbMPrVsjJftx8ucHIbT0kRwb4wpeXefUVMeACHrukYbvsT0sxiQRt3HY0IGyZwz4pge71oph7qxh0defsfqunQSOoo1tMDGG5RdHZ11YlId04g7uUIWSxsE8GxQOuMAds7p1p4Ndcfr4ZiHPZFcBq6sTrZUwBz6pbJaNV8YUqNF2rpANFMtEc1e4VvF3n6Y1exa3WWS52c3nzGD/Xu0L0+vzNtbn6b/3F1puXNv+mfmhAe0HI4pMDjo5Qj+2h79YHdzxO2DkrjnedrLvKdNDO1W4Xl/tr5CPXiTovYK0oRBcmONTqZcjj4abIwkwbNF1DDIW3ORhdIewpYYuKRxNfqyQtkjrbCdTAts8n6U68xuvthxg7dm5ekcRAMS8dZ3XJgea5+/A2vo7yjjw2iVFyPEza+nZJhHtFjoVZ1hJcc97GY0aY80aAstZNsBwRiffRiB6jYtmzs/aGBWFZJA02VOw2kVgBwEvnTAYemOCpC00ef2oO1eYQhpR9U8Xsi8wpIsHHD4fYNyEATWdxPlOgOd9egdG1M4fMsUckNCGaHWnuAK0uQHotIyk9FUNZvblzx397Gfyf9nSwWw7eNE3xYS7+LBDhpjNITY4wLD4tVtliUuR106WRbkgbOOwE/O37MGYlRUui9i/gk7DlEPZezXVzLXmcu0WmH6qeM0uXC79979n8G3qk9X+pfmhAa9dHY+5sMNB4u63LF3k8Obxz44nTkpRRvooltIzhnpGOmsZnWRKWsLOSOcBS/nbGxLv5Cknm63WyAol0oc6NlKSs4KgkQzud4U2cAfE0YqYtm9KJ61WIa/iPRrl2s8JWRkOzeWhZxQxb3BTyOfbFktx1m/hC8S6NliTB1ikKxr3CJjEsqSJ1SYJnG108KQwzuZkmJUFkGpuY8ij91RrOiqRc3wjNRlwarYJDSck+iw+SFnSKDE6nLOixIZ55pcxW3hAWE+MvPq5915VhiD/zuXj4wSC9Aqbm8xs4X66Jb7LK/kkgmahh3adRFfZRQsJE9k5eyPbx+PUeiivSXoX2MzerBESyb1MdBBotNhxOvuAPcUbYzG3UOLq9zO2peWG5ChclRXqj0gZWL1s1YWpbmFpTLAASmkx5VXrZKo1RKY1zW9DNz1ovtJQbi19YXTV+60sbeuVW972p9UMF2n9aqmx/qkutjISrd+RcUecr+RFycqBFadua+Iiy3qRmOsg3Osjn9lJbnaCjYudgfplEOUeXGOWeho2q/Hsza3C10MmyfYT+eJ54MC2JSwx9XnzRZvsMu4H3zk6K9gBnronfaUVouKJYNJOjvbO871SKaLwq2wpR2bydSnYfrW0bzlRSvN4Uk+IjP5NR8arz+KYviedaxTrWywurBrd3WYnPzsmg8GFkxT/VvSKL6zjdWUnGJk5JqwUx2mem3MylnFRFYpWWpFRBYUO4TxFv+MAD3Zw6peBZFJ/15XVcW+L7xFC1umRQ3WmSs5ew9lm5UOzjO/o9PHZaJS+hxpKeEbjX6ZJkultsRJ+0q02CybrVznclcZotk1MSFO5fv0mPyGb7KofPozA+aCFhrxNy+tGc3dicPbKdHhkg/US1HsbsId7jy/Hu5vWyf27uz5bP5T79yGV983s99+bXDxVo7TpyvXpzoKvV3BXMHfS5/K5UQ3yMPkCmPkDJGBATPiyGtJs9MxZum83xiLHFhPgRt4zejg4/Q9EwsVoD584KKyWmtpykbFGO704T8kgCFX/UnJPDqEtAGHPjGO9greBEtwVxB1yMBW7yK+9aZ9dwkYqY+/S1YSwLh2BdxdmetrO0iuIwebKm8JLRISmsSGNlnZbTjtE1SGajxMOdKrGbK7h0N82kJMV8i3J9FXdHmpoATZNQoDStPHe6zrr4upLSI5+liyQLq9p07rgjzPsecROtZFH+YhPvdIOWgNOyx0Ddr2MbMklLuFi3JfiTawd5cc5PdXpFBGBTvGqLfS0bD4nUHRG2DTZlkDZ0+TyxC/LeXdrkvs1pOiUMtOm1fYuhZhP28sj3XCoHPTLQQsbO+zGXztscVe7Stpp3WReTB6rzl7Ubyc++9lT2t39qibVbXfZDqR860B4D88Dlyrn+RK24253yjiq54LBFtY87FA7JiD7lNKQRswzeWGFfqcm4UceTl0YLOtAf2i0dEacvFmBYc5HbLDEnxjkd6uWBg0kSjUXMnEZ5TlJgzkq1Il4naqGvy85QRwNLbp4Tg/Pcvi8n7FmjrttZfyVCYFHkMiOjf6sIG3kabp3SYIR58Xvrhpuq+J5coJN8psV9HU1uq2RwXsmglOxoAvZyLkctMo2rs4zRFNCIB3NI+Lg2ZeLu7sHfFUdUm6F+B6cONfmpO9xENldQHk9heVU8pvg6dbcBR2V/R030sI2z1gN88fU+Ll9RUVfniYofH0LhmN3J2yV0jHYE8cX91KziJes6DjmejnqWvnJh577NtutUZHBu2FTOyf82FYO+juikx+nfijRKk8OV2W+NNjbO9VWWziW2k8+5NjJ/sXQ++/mFZ8tf/UiFH/rz64UmfnT16j3WQ8NDjjvViGO87nGEbVZby4LZSG94Or+4eep2szWo3n/9Kt3rImfDIfiHd0jzifgs1Ck+vcjvTef5bsiLMtrBr9xxgfs85/Cla+hnxUTfdFIT0LXa60H1+MU4qTy7sEVt0OCDD4ovalZoiJmefSGB47kxBhXfzn2NFpGjinMb8/5+zjklPeoe8u1zZiJVfZLK7pTdcDx+ncCmZ+eZpO1rqTfda3R/dB53JC9HJYxmCjuJqf/9zyt0dQ3QN9xeml5Y0N6kq1HEu1SkdmED17oAzA72cWGyvWWafcJMcjxn67v4zMxJXv+uhITCBpaGfG6rzoPixSJjUax2ncbuLhoWg1I2i2Uqj0XaQmk2dx5GUZOEKu6BbTnGaaVMOmJnRDzr7j737/YM7PqWsWmkn/+9L1/vRzAse/y/7SzC9ebMyvi71o8UaH9TXwDfwd242nPX7QaNJyc+8Y6X3Af/+PVSWHvk+iXet3CVSMJC8wMHyM6maF3eJLua43nxJRedkqackvwkeQ4PFDkQynJAwkFHtiqtKB2yLm1YFwlxCWElrHx5pcFH3y1+JVygJQkwm/Nx4Ut+xmc76WmJf2ppO4BTfDVaYy4aIQ9FrYnNYsNWb2BdSFGb1XFaA+jiu5Yl323ctszJD5UpF4o429coqw3qklR//3N1Hkm46LeomIqbRsGklaxiptrXLCWdxloiky1ce8RD+uXAfR5eyY7yjZuj3BB/19xIYm1VGNYNPmUYTCgNyg/vojwhw1GvUkhv0HBasGwoWF7YQE3rlFVD0qeDJwIhkV8TX3OF2wegN6y2by7+40/+8Y1futXsb2n90KXz/1d9Q6Dw+ylKv7NO6bc3qfz0Rz94t5jyhxbWisy5vPg9FVruJqvSydtnZlHX0junMIYkUe2tVxmvlGikNZa23MykQu173ym5xLCPKfiGJRQMi+8ZaRIeU0macaa3NPb0C2hkELs8TfRgi9n1OmrGgr99gVteSrmFsZATYOXQ5vO4p3I0JtM4NqRjhd3aS2TdrBeZ7tlk+OEaoXCFukh9e6qPaVi5PO0gWWxy7xGVkgwKa7ZGbbuCXT6vEhPWO9yi1mdijqpM1lxcrXbx1FScr13pYvqmIUyWxS3HN2GaPKLXmTDaVy0ELD4Zjb0WtM0FtKvLAlgvTbsD5rLUi7owmcLTHi9nZNSa4vN2i2QfiguwbZX23fpT3zi79fVbzf6W1lsCtL9dP/e2t30okpw7Ed2aAX+NYo9CNuTaMd7h5DaRRpOgpKu4SEWf+KFRed/T1NknSdMt7iK97mJu0ydy5WVFd9DyuCnuLOQS5VL9CM9ed+NuZuiNC4MKAwQ7BFQCtvNrOpm8eEKRKIewnSZm2o4DRdewStptr5BhtVhJCgCummWu9omXfJ9Bf18Zm4BTFyazuWwsrDj58jPCWKPDHD4gvstVxNUncipa5RgRvPRo1GIqU2aCi8Ko35rs4YXpABevmVhkcO2qFeiXxLhfDP0pvcSASGdDvJ8hx2lmqjLoVFzCgI7pNO6MghAYtazJYrbOkz4HV9xOPK0a+4tJxptVvD4/Dm+LKo3lT//i+77yR98+LxHira0fC6C9Y/zIfenFpdssqVXs1SxJiwtVdQiYYHg9R6RWR4QFp3S8o2HBLmCLSicMmE32NUwOS4CIFS1U1zwsbHaylu9mPdXN8mIPhZsxNoP7eE1AFdS3GO234PXUifaALkyzbq+zWNXZFgapSGsUhLkK1MkpJhutKjPiec4HS2yMVxh/R53DB8XamFVs0nSaaqVYdfInT1p4ObOXSuSAMJ8Vr720s62G389CUeNqsYNXFr28sNDPlSkL5Q0fidQ2J4wmbxNTf4dhsq9WZY8ch18ksj3dyRAgV0Sm6yLrsnuUPA4afREs+S1suW1so51sVKxcEC8YMIrcXs+xp1rC0dLJmjbUoB+Lx2pul0tf/ObLC2/KDSZvpH4sgHb78dt7G27fQzbVrmUJMmntYb3uIVBsES6ZeKRDnNKBzoaKU0BmFQNvbdrEyIvsmfIzIjfjjQYT4ql21SyEU9CxpjGwatIp8Dx/z30s5EXKLp7DZbcQjVkJBhoMD8v3R9pLjpqkvQ1SfoUFV4X1oMFaSKfYb5IcrRF5e4vj95sc2tNe50xALyzWbNhZWrHxrQshHqvdS3n3exje1LFeL4uEBpnNhLm51cX5m26uzkQoLFoIbKkczJe4yzS4u17iZN0UdjboEKn0S3JUZeBYJIi019toX6pUmnXxhRKE2suEtlfb7g6R9ZTJZcU6xN14u+NEck06cmUZeCaGDMhZAepCuYQ14ibWG6lqbvdnv/HszTflBpM3Um9JGPjb9Y2//MZef7n8om9tOTC/XeNsM8j19krDGZNYtkBCGrKrUiVSrYmPEdDpFVyGyJZInnh5WsJCTnk1xKNgkfglyVCXfxetDp7afYAvDifwPfc5Pjywic+6IECRzok26e6rEgi1k6CNzaTCVlZkMithQpEgoCjEozZhvwpDncKkIkmVcpN0SWE7aWVtw8mZSQGafpLsyV/EcIb4xMvf4YMvf5cFTaTb42LbbMjv1XHWynSLZId25L+xM/mxIYOjPcPWlP/owsrtuWl1AVl7Cmd7sUBd/t1eVrQdDcuSoHNDCVZjTvJO8ZZV8X6qQjTgwr2usDpXYlECyHYzh9JI4ZB02jfiZdeJPQv+zoHb3vEPf/+HdiL271o/FkA7d+6cv3b67L9jevIT9mzZYohsLg7EuVppsbQBKTH7el2lIbLZVCzCZoqMehn98rfEQVTNurPwnW63o4ucKfJvU4x0zeZg01ajee4x3h1e4h98yMp25RIvTNZZXlPxR1oMDEpAcFdlW7K99mRKYUhNfJlF2NO0KiJFBvaGQn7FTjFj31nnzKg0BeB9bOijfDaVYPvERwQsFh68eYF/9vxjeKsGHkmMddG8sAwEvVzGpcnviRTbdwwAGMLA7WlHsjnpBfmeANLcudlOqu3/5H81+V77bnddckE26GQ57Oea28GsKcekGPhzKUIC2mKtRdpmpyKAHBY/GbVVxdPpRPcOzncdv/34uz75v74pzwp4I/VjAbR2Pf6bn+4uXp/8Lc967kMdGQPLLj8rXeJSXs1TLYvRb9nYsDhI291kw53URkept68G5JLSTw6awmINSWOKmPr25EVVaMEqjLCxeJoDpZv8k1+M4PScZ6qa3zkLP5cyyUsHRbwGvvZkRul0d/u+t3bPt2fsCpW0z6dVBdRF2eDqsnjDqo3dEYUDCRgMjrLefA//6A9eY+Hkz1P19BISj3RkYVbCS5Ww+CivME93VexRvUZAvBjCbCEBsKtax9amNV3ScTtwiN801PZKlmL/5OObMkh0GSxVAXxB9imnutlye5jy+5iyqWSqm4SyG4ymFoV566x7JQA1JLkahqRzBW97lcxOB4H+2Fqot//Oj/+bz7/lzzH9sQFau775v3zwvubC2pP1V4uKQxJd/liL+GSZ4ZmmdIK6s4p2RSRmqzNO9r7bKWVrtK5coVSSr3l7qNqdFO1Wqu0r3ZpFpKjC1PQLvOPufh69L8NKdl5svp28UITD06AkybUozOEW2YlYm/hEjtrJU0iNkoAsJ8ySkc5PyxesqoVOh41uu0pCM8T7edjyfIjf+twMS7VBrP0HKDg8lFQ7dbdEF2Fgu7CaQ8DUfvSErVLDJnLpFQtgr9SRTE1TQGiXY7LIe0vYU62373hqP7JCPlRQ155qaSi6MJUitqB9ckZDNcrEC5t0pteI5baoqiYLPpH69szcWo2KANaUgeINO+nd011zxmO/9Au/+fUv3Grit6x+bIB25syv+jqL5/6Rntz6V7NnKsr8VZHMmjBNErpSkqzE/DtltGpqk3m/lUudQay6+LR0lbnIPuZ6jlPSbDjcTfYI61iEMbK1PLPPfYU7D3o4tXsTl54joLj40jNVJgYtTIxXma6JREm/hgRoXpEwZ3u2q7BZ+5pMVuglLWBzSceNujQKIp1JCRqj3S26AyZb1gM8fjPO5e9OE+zdj26xieeyURHA65okZwF9S3yYRbZbFz/ZnsHbFMZteL2CI/FglRJKZhu7hAGLSKHVFO8pXs4uMuoXhjJEQBuuMl45pkhSx5eqoInhtxrtO6EaYhXaU8ulC+0Gbqd4P2HLurBjScJG06WQ2NffdHT1//LH/+dv/dH3Wvmtqx8LoC2+8ECiaeR+1Wtu/Jy7VewwBGCrSRvz02K+FxVJWRZaOUXMvxjeksplMewN8UG3ywi/Hh7h8ds/zlaoX2Svwvu6a7yrtyadVqWql/jWF79KT6eFO/bJ6C9miNksPPtig64Q3HW0xpww56aY/KDIZ0ASrbsNNDHs7ZWOUvJK6k16xP9MSNJ85bKFFy7V+dB9wmzREpvteWvmER57YoqO8ePyu06ssl8OAYjVqFMwrFSKugQVAZt8PaRv7azC2AyHBURNkb0aoakVwu1bpIRd7bIP7bN3bb8oxM2GzWAjUicsvOdJCsPVha0c4vCE/ezybpOk7BSwOTRT7ENL9ltUWv4oDgcO8XONSCjn7uy78wP/7GtXbjX1W1ZyhG99/bc/PfQRO9l/46bq00XWVEudmK/B4AAMjzfp36USHrGQ9gjItqvYtuH9dj99PQc5e+wD3Og/hinJ8WC4wc8PyM9bqjsmPuC0MDM1Jb7H4NhwTaSwStkuvkwSpycuIBbWSLcaVHZu5hVZajOmhFZd2MYUGW3fMF6V96r0oCLyqsnPeHwK7lCDmnhCh6VJRvzT0lqdo3s7mBhJEBbJ6u7xEQkLZOIJLhg+Zp1h1ixBSu0FXQppfFtLqNtpNgX4llJZGEzYTSTTaEu5yGtFPFpaWDDvkCRqFdmWIGwRVrNGLbhjEIy1CMsx+LwtbG7xsy5pM3lp0mbtRxlpIt26SK3m909Fe/v/wxe+fb59F8RbWj8WQPuHH9t3h9WiPNxon5mUjm8/18ls39Eto1NClhh8i6RPhcnr0olmL6fyLhw9e/jc3R/hyV13gs/HKTHoPzXQ4kBEAGC1Y3X6sbsDTE1OUhBjfd9RnYQ3Q83nYNXiZkU68JqY9Joktfa0bJtDEmX7Tj5hnHo7sQprlMWMS/AlKdI5KzKdtZs7s0OsAZ94qha9Lp1U08/kppt9EScHB3vxqlUSstMhYZresFd8lcJSyy+fGSTj7xcQuemqF9mbK9LMFbiGsKoi2x304OoWEI01cfY18PWZ9A/KoJGvDferDPU36RPJTsSahCMi80ETpwDeIcByBUTydx7yIWm1bqNY1Gg67dhD/m++p7L3G7/xwgtyFG9t/VgA7R//6s9Kkzk/2GrUtUZDl3QvfkM8SNO0cGHazZNPWZj9bhNX6yDxPfdzI7CbL+57gCeGDuMRubnXm+cj8RK7nOJhhAlU8Uqa07lzs+xLL54hfnCQO3bPizRt4fRbiEW75L1DvJIDi8eB1SOdJC8tIOprE/3xWql5REK9ChXpvJ0L7e3F72IdwlTtVbitRNw5Ej7xQ8ExzhaHGZRUOD5xUD7XjcMewCPJ2CFAHYh5BQghdK8EGF8Xtfgg2sBuBg2Fh0wx8AIym0hp09nEHzF42+1u9o402LerQV9cJx43iYdF2v0CLmkld1DSsV+SpTCrXfax/Xgis96knJV0LF5Wwq5IqwN3ItwybI4/OPRvPnfxe6381taPBdD+u1+6e7RZ2vqQUW1o5faTdht2KnU3z1+08fKTTexnrewyEpTG7+KJzl385ehtzMYGOK5V+Tlvjnd7pNMlYTbayyQ02zNgxOcIS10+d4YXZta58+E4e+wvU2zpmCJPYbuwm9tHZzCGXyQ46BNguNx4PF4x1i7s/iCKy4XH68MXiNAT6WSXgOx4d4iJqJh2ZQWbmHS/Q1JDaJjThV14swV27dktPx/fcVnuYBhTbIAvFCYqqXEo6icrgyDj8LEU6Gc52IH8EFGbh/1791LcNsjdWGWr2GS9aOL3WXE5kZdIenupB4t0laYK2wvbVjW2M5K0JShtr1nIb7YXa5bAUbOIbNpxRNwYFq1qatb/49unl5e+18pvbf1YAO3XPtIxppZvPqrk17VWXidbdHF6Nsxrlz2MZNwcEDBcGDrJnyX2cFGYwRH0c7eW49HGEvuNFZxGCVU612kVg9WeiChd3axV+cuvf4vC+B4enpgRw32VonyWId5lo15lpZSTVFqmYTbwCPMENA+B9iI0VpGw9uxcSY0eiwe3zSVpTryZVsOir4C5SF0+r326zd40xde5ebm4l/Vz1zky3r+z5Gj7UlC7YSuFsgDeSjNbZMAFvY083bKPyVyNhUCM84EeFkKd2IS5ExID9q+nMReqXFlscnNDY0kkMF9rz/WXxJsTtloX77ZiYXVeJbmqUMrI7pQUdAlJivhHiaxYfO3VYjSKlWqm1Wz97ncuJN/w04PfjPqxANr/+InuUZuZfNRBTtvKFHntfI2zZ2v0VGzsk8R1UzrvM/1HWfD5oVZidO08PRvPsbn6IhfWznElM8XKxgaWeoOQ2ytyqjI3M8U3X7/BwENHeDjylJj7LBnDzkJe41LZwmRdJ1nLUtBTItFpmu0H7RpZFDMn/85iNnLSySk2yltM51eYLq+zWM0LK0qjCTPZxMPZTFUSpcqr5kFmLm9yKB4hKDLZbIeHhoBAN0QahWUkLbYqVbylLOOa7KNR3llzY1sAlhI2nU9us6XZCEhy3KVX8dU1FrZanFkyuL7SYmG9yexUg/k5jamFBivb7Qcnik912Hbks+kQCZUxpkoSNe3iLSXhCtYXW07L7z95MfWWX1Bv14/F6Y2rX3/0fqO2/q3k7LZt+VqN7A2T4BYkxNCnfVFeEDP9taG37Zy8dKTmiZZP09JmCTlNeiXKty9FVQQBfmGIkaH97IsPce3aNT6/mOOdn9jLzwW+QDFTJ7PgZnXdJB+3kU5UsMcU/NYKUZEkp2zbJ6CxSghpiVTV5N95UyErY3Gr0SJTE0Hc1EhkVXrtKl29LeKxBl6bk/8l9yn++sspPtFl47577thZWkoVVa2VyyRTKZY3VsjWs5RlkFgMq+ytC90d5bzhZ0rYqCZerX16w5fZYGJjidFiHq9eYsussmgRppbvefTazi2E7SsI7eUaLJKo29PFbZI2Ay6rSL8ECfFtOXEON1aqhMKBZ37/6fn7FaV9veGtrx8LoH3l9/8/B+vr68+Wn7sZiEsjDZpNeemsR6N86cQDfLsW5ao1RlMYwbb+mCjD8xz2NHnI3iOS40KtW6hoTRbk+wvZElVbBEO83sWayr0P9fGR4Gn0V0yMmz5uVup4Yg58nQbJPcIM8TJRhxW3pS6gU0UOJfhKSq00W+RaArSWZecKgWVFof+SE3O1fY3SSrRTkuGxMp4+G/+p8E6++oqVt+sLPHrXSeqlKpvFIlvlDDenpyQFbtFU6yiyLaEi9PYFTAF3SXGSbFioqnaRdK8EDwcN+Zm4AHW0fc5PbIDsFPuyFeKlEu374CT8yr41hPubZOS9fTuiIUzWkAAT8atouoVr0ga+uOOPn7my/mMxu7ZdPxbSef973qdHp2qP7EpXOncJ5/tqIg+eCE+OnOT5ww+yMHIYLRjF4RIpCp1jOLLNe6wJ7nAM4izbsXYOYrUn6PUk6LLYWS0nmTMLlAt1mpqkRFcRZd1gSzzOtF5HTzfo3oB8vUZOrdLMmSh5AyXbpJVroGcaFNrXQkW+UusNShvCludaRC45mM80yeYk+a2JTyroVCT1nZ9XuL5Rxp1Zpqtm8ML5M5ybv0Z9fQl3Ic8uf5i+lpMhi58e8Wzdkgp9DqgLy1UoUWoUUDSLJN4Imj1K1ddBMhgiH+nGsLrpEHCNiwx3CgB7xBz2CND7xdONyKvPbpPAYKMlIcLIK/gqlp0Hm1Ut2uPzmfxzt5r4La8fC6B961tPVn/hjvvuU5qWPemWyvPtc2QT9/GNiQfIuULCMFYc3jI98YvsjcxKyuzgVGQf7qbIUGyMlLdH5KlF3eKjY884oz0JstllktKNm7UYfb0eIokM8z6RGxn1FauALi6sExXJCijSCO3b+aQxTHNnpSJdAoKQGFW9idgdapUmFXlPq02SIls5Zw09aKHQ2V4BWWG66GcmoxCpFYRyqpxOzdFlc3BXRz8JTxSXI4wuidDlixCRFBsXse8V5urv66Gp1DA6ZA9i4q+8Uezxt9Fy9+CO91AJ9ZBy9bIV6aNkFbl1evAZNTztqVKtFg4xZsmQ2ICgnUDZxCky235askWOs/vgwIunry/8BGh/u7pue/j4GevgbaejYzw+cRcz8TECIjHOmoneWpLm+y4HLOd4oGThTnUUb91NKzJAztvH2vUSijBbo2Ul8bZxBkZ6CcxNMW8rkHbswT0wwuHBGc64dFr9dlxjbvQ9Hta9kiQD7RW1G9g87cVeFOlkjbLkVsOhSedC2SYJThRvzdcgHVahw0Jk3Md2l8aizyTgFnl19LCSC+LIbrKh5Ih5G/xU7z4Gjh8RdgqwvCSfK2xWromX6uimc8+gMF2VgaFBuqM++jwOSoE8lQ75PFdCzH0XMXcv9moVVcC54ktwPTzAQvcw6+0L9y6voD/HvAyQFyUQSMLEURUG9rupu2wCtAbBXb3pf/DLP//iVx576i2f9NiuHxugHR0/2bNphN5dKFsJ5rc5kV4jqOvMejLkW3/G7ubz3L2tcrS1H2tapM5wMdfyMvv6MpVl8STu9iOQvfTf1ifmuYx26XUuCYDS4VP07wlxeOgq36hm0btUxsaCHO4fIBGLEoq5cYZcWIUZXHEfTQEOATtmwIYq29O9DryJOO5okOGhfvr2+AkM2VlyVVmy1zgx6KIV2iOAPgYbs3jHvBwXk/7Anjth/ziuaA9rl3OMJoYopIs4rB6MeJgh2ZYyu0RAgDgQ6EZfWaDWVZJUfB2rWARD7ZPBBCfyWXrlpbt8rNlcLKkaBWFOSybJRnsOm3i+IaFbuzDcVvuhs972FKMKl/Nq19xGtuv9D99uvPDKHy/+xm/80VsaCn4sgBb8wG/692aLj96zOn/ixNQcR29cREwSz/uczNtfZLD5JD9TtHKX7TDOpHyr3mDDFubF565gaz9LShJZ+6Jy5FAHoT47FmGz5QvneKnlYjN4nHt3bRKwXeZKti1vLjHMdZx2nd6ok26Xh65AgLDEtngkhNPhJByL4BMAxCIxIiEBQkec7qCDqKTVpq3KfC3PYpv3IlZuT6io1gGW7fdiXZ0hNBykVylw0DeC3p/AE4yxMrmOR9LsZnIdv6TkC+eu0Dk2grVZQ702j314ROTQQzi1RFpLkbfNkW/PunWNEsmV2bM2hSs5xWpqCm19htjmvISKInlri766QaihS0c2KbdXXwopqIbJ1ErdkTGUA+lq68hj37nY+lcfv+/qV588I7B8a+otB1r3u/+PvTWt+x8lbbGftqhWT8sZJCMAebxrkEtWr5jz6/RlNjmYjtFh7aAxuUCyf5S/fPYSqeXMzuxaVRKYNeZh1z39OG0ihy+e5qJ4tNN6EGXwDt7be434zSwdL4c4ORsjseDYYYVt55owYxqXUibUMoi2TIINg7Ctgb9p4BWWsDdKNIwiuWKS7a0C1bM1QgteIln7zh3qHc4KVkuMK6kJAcE8VbeNhCPLWEZ0d3RgJ9eniyXS11dJbeekxVWW1zfYkm01R7votdioXbqBf98houtVQsUKG5YC+e1FKtsmK9tJtjJzbEvQyLfPy9VbaC2dJWeDBaddfGnbl7X9mki4RWxGUMMlBnNMQsFmVmfacEZKuu3YSzMFW6T34FR6+epbIqVvGdA+/WnUi77ffaBqiX9ad8Y/WtPcnprNxuldhznTMcxCVw/1gIHWXMDMTmORdKgtLOEQIzwrvTd1dnJnrlexXMfiVBi7c5DOHjeucpHiE89yJtbiSiHKwIHDvMv2GoPfshA755ckqTG85qI7b6XUVybv3pRGKGDVM3jNPK5GSmQog1HfomZmyZQ32Rb2KMnv9T+fYPy0GPq1CCMLTroKTlzBHEpHD2dXdu88WDWv2oh25hi+sY1vdIi6hAWHsOXMpXmSIp2b9Qp5MfTJdI61conx2w+iPX+WaqNGRdKjTdivWTRppOoUV6aplybFA+bIhWMorSid1fZsjzyr4usqdj9Jd4hteeWMKhVLDc3RYFVYbizgpr/UZKluY1mJuKot5ykTeyDcvW8tv3pJMvePtt4SoCXe8enIy8mf+kRF7fiXuqfrWLhe5R1LL/Julpjp6sZfFGkrnKcaf4KO0Bnu7ta5w1Wgsy6mJdiBVqnTt5YiZAjI6kXaV136Ow2ayQ2as/Ms3bzOSx6xTPUedo/Euat5GeerCuWmhxvi22I+B4GmTuWAlXK4IpbMh11Y0ed07az8Y7E6dx7+UJMgUBHWMh0+PAKs/c8lsCatzIoBDyeb7BYZ9oqvqgwmeG5hBDW1gdhIGp1Jdl1eJoYLsz+KJZ8nL6y2NreMUS3gFanzm3W8mTSeYh4tk2U7v0VKzVHfzuKvtBgX0PX1aFjkVRfT3yo3aaVSsq1VukRWHXYnBVdMwkMXBbVBspahyy3yWS9xuVCj6lXY5/XRVayRbbjYcvSous1/uGk6x1wde6eqG+faqyP8yOpHC7T9nw6w69E7q9bQrzS18K85moHOPfkFPpR+hQ97xNSP1lkzUvSfmaSWnKTpvMR7e7b5BbfJMWGxcOcQzj3vwLeco2t5iz4xxh2KQUJAokzNU0huUiln2NzY5kK2xLokVlNYJlhJUsxWWLHVxWPVyXkKTIW3WYhBLl/HKAo7iKDoVSfZvLFzr+Z2rkWhYieVs4hk+SiuVrBvOsgKG2WsDZGqMjVPnVp3k8WawiszVnJLU5QwyFZWSKxl8S5UxU8WyC1O08xmsS+v0yMsNthsMCA/NyJO3r60grVUBU/7FvNuwi75fodKT5cDW9jJXMnO6oaD+moVa60srCXAk9/rNjXCjgi6VcXILaGJvB9uL01aqrGit0jKZxh+C0fFWw7JwK3VLaRdnVSssf6mqu6xJw4WI63IQqk03Z6F8EOvH8mVgd27P21bDVnuwRZ/yKbZHnCpyliXWeZwK81xbZ1oRDq9187nzXn0TYOe671MrTdxdFV53/EMH00sE22Kb+n/APnSQZxf/WssyUL7bjUM+asqTFf3h6kejKDYcxRfneNFpcZnLSVq+TgTFoPbYk0KSglNPJJqa1FyNairLbxWAan8cbcXX2l7HU0SHJadeXE11UpFpLqkOHYe85PIOLAWFZrSae3nZxS0OvaIg0siq2e3vbQfyq/7Q/Kr85wUKXtnxotL2EbpcFBrr+WhSDLONrClxNfVdFziAZ3y2ULImPsG4VNHsc99l0Yhz5V8k79e02W7dqpagpYwoqNcpqEqctwqnYbGMX9cwg7M1SqYlbRYhAaBWouXxWe+qAj7B6yc6oxzvxajlbTzejXGWQkYa84A1ZaxIv7gC7ZC5rFw9fTV1dUzP9Rroj8SRrP0jtkN1f9vVE/Xx++qbkQ+sH2R27tydEa2SHaZfCdW5S+SN1jfWGSwonN8aJjlLQuZSohp/+1sibS5zFVCXbvRZyVhnW6fAvBgWm2Y3Z1YRgZx3rsL76B4puwqfruV7RF4fagXS/RelC2deKKD0V3bBDsruH12GuLRhgJNYsKW9fYkS0mtmqFjF+nTqi0sTYWadFrLUKhWJKw1wO0xaLhazFcEpL72E+aqlOpWLrUfHibeyWK14/B2U1GFOT0p+pxWRltWvLJ9f1CA1hfAt6sLRzRCqL+PUEBCRSKKqzeM/VgXZTXJ4sIMp1fLvL5V4/WMIQnUJmzXS9MSkP3SUcXoW2UoBIXJ4k6TsFOnplfoblYkAAjrN1R8DnXn8lmm0WBOBvR2RHxjh4cDwngjtSIBGZhmy+Fv2ux3KE7PHt3X13ny9juMX/9vfzb+y7/wqP6lL339TV/18UcCtNLG+Yat98FE0xG+51BlRfvE+rMohwf4I2mk5wpzrG0u0yPS8i5T5QPy84eCVmz+Ac4rERYPv5PLhFjePo1HjHpA9eKs2SVlhlDGuzEmEth2+2lqkiAl9bVn/q3123iix2S16534rbvoEQ/U3TnOA8dXeNuuKkpZEtmcwjvvsdEvP2d4VOkIGOjSGOjUGIxrdIt8RTs0gsH29GkLNgHkkT47/X4r61tO9vVbuXN/eyp1t3jBcSKhqCAxxsjwbaQiXdiGmuiBFAcHg3S1bxwOaPiUCkIw+PqchHZFUTtslDudwkoNNsxNJq9e5EKyxIoAvSUg3RKfWHWFqDnHITRBq64TquUY0BQOeDS8QsN1vSFSnyOsyH4XNUmkLZFTYTbNg9K+wmFpMV3Ksehqsh12EIuoDNgNTqgF+jNJWjZ/z7otcsoolw/esS/y9oC9pX7xy994ww/r/9v1o/JoLfvoR2caLvsjeWcsfnzzqkhVk883CgyYScbUbrqqIyI3TkZKJaIbefq7Y2x37mMq1E3J6yBZfxaqN7CKx6pGnbSiKp4+E2ewgJadFJOcEx+UozQU52v+La75D0hqfDuDM1M7F6QToTgjgwtYxJ9ZRT79Pkmqu8XwC9iLEhyCPpPOqELAIxIpmHF4m3gFfO25+LaYiu5sMjBol3AiAIw5SPSrEgQaIsUDbFcPE4zGyPo7CPfvxRvso9oniTO8jpnIM9JjJ2QVkAgLqfkklWKalc0lplKrXEuvMLe1ytL6mviqGsX2TBK3hZzWYEnYtRY8jhk+jhLsIVzNsje3yn6HRqg990yItioym7eaLMjgGTGtAmYBp6IQFGbba7EzIvLvUmxUdZ0pCR43HTIAOmJ8wN5i7Px5pp2dXHb2q0MxW+cDBwM9mqK/8KWvfPP/Oc8Z+NulL3yzat33jhMVi/fARGaZI/YMzwZMxpUsdw4N8HJtF682hC1aW7jWqwyUyvT1D7ElQrFsE2DZ1/A6rhGR38uUV0gX1yms3qS5KUyWzuEO+yn5ajw/5ObZlkWY4GN0ZiP03nyRoMWN0yFxfyjD1ZqY5fZMjb4Ga5L8pkpimiVdWoV1XNYWRvt6p/y/ajYxbSoFscpV6ZScqVC0O4R5Gti7bcyIL3L4u0WC/RiVCfIinQwPck0Gzf6An0U9jCaIvZZ7FSUElXyNrZzCmc0aL6aqXNgoMpstk5Lfq6smRZt4L6eCJq+KW+Gm+KxM+CB6+D7xlCGCW1Pclpphj14SaWyfnhVfJ4PLIseSEWm+XhWQiQ8cM1vY22uTCAjbt/hVrF6q1gGR9Sh7xCtOrW4QisS4a2Gb9ST8Re9dbLu8fPiuIKOx+nyjVPnvv/TNb7dXGHxT60eaOi27Dt2L6jl2bGuZvaECT8TrrKRnGdKydAUNbviLTEYyrOUrHF/Wd55/3u1yUq8KKBxxckrbf6XweU1JdxXWxCvNSJq8XjC5tp3ngk/lm9UaNccD1CtvY0LAszV1hn1dPSIpNkZGxUyH3LxW1jifT5G0OChIx3icTprSsdb2kgjtxxS2lxeQr+s2N1nx1DUBelESbN0T46J8XlILiDcLcbR/jOJcDUfjAEvLCzj647zS7NxZPDknDJWrWMnP3mR2psj1NTsvL8LLeZVzVZN1afmKGMKaoyFAMAXM8jkCsm23xpQMjDXfQdHY+zEl/XqnX+Hk8nkOVLZlMFh2bqYxcwLs9iqWkri19oLRwloZzUKveEu/AO+cVuNZAfirfg9z7iH29YV4W3eVs0ub4oH7uO3SBq+2evirviMEojY+eKQ9Varw9XM3Vv/8hR/CzSw/UqBZd+9/r1XzHz6Y2RK5LFIXwCxpOuez25wUCR111nilVCCQqfNQSjq/WKbTZhV5bT/xzc68pZM51UEG6UhhnXWbg2t4eEXS1Cv5Ll5LxthYclLNSghYy4l/2WZ15RoHAiHUosHASJWQNKo7OMi2MIPqcu3cQxDwRdFNAYzTLSlWQoE3RNEQ7+aLkNNNmu4QBZEeh0hjWcA9ET/AhLcPf7PE6uUCmQ3xkCszrK/PkC4XmV+borp4nsrUVVyLknzXVJZyfrYbLuqS+NoLOZfcnQKMAGmnj7QtIACLs+SMs+6dIGnbJ/uxR+LkCq7rL3BoY4rjkjad7YeGybuRl31vlLAIoCulpgQWSaGKik0SePsRPe1Han/NVWRO5N0W07g9bOGEZY2F7BLnC0UGe2IcWGtwzujmdEc/4XCOB0aspkPR/7df+uX/7odyD+iPFGjO0b1RGpVuvZWOF/WGOijJ70DDTTXhYWorxSlhjkspnYNbCuLPyXq3ZdSKZ7MH6cnrsG1jRRthxnqQheY++fcEGedxSv67qFjEk9UGUAR0lo00HUtXmdrO7khaIZ3Esr5IfmuFtZUMyrYFdbtFvaCjF0UCG0GquRrNupNyWTpS95HJGsJaNrIZk1rZxfaWJLWCDS0pRn7LQ/6m+MDXFpi9UODijQWSyXmCS4uE12dZFmtQks9VzRLehnhBXVjI3p5Z4Rc2Cgq1xzBduyQsSIoOHSQTPEQ+cIKSfRf1ehxluYj95hU6Zs9yQC9yzBMgZHcikJf9LdIwajIYWqglIR7diiGJOSADpLc9tVx+yq1ZWbIYLHkNjnjtvEtS6asri3yjXsIT9zIa7uSwHP+KtOcrHcM4PWnuGnDVI3btD//0S98Q3n3z60cKNO/ogVmzduPymjWfvmGtxFdb1nB/Osp9YjiSkuzaZ8s9hoR3abTJLoPUPh1rdx5boUzc6KC3UCWQLOxciim5D1F2HqJZHRYNCmGpOFFsPvEvXu4s5nA6/cwEO8XER9AL24yuXuXclUWWp2ukLiYpLZTRN8ukF4oUF1vkl3QyS1UKy3XycwZFke5tkcXsos7WjE52QX5Pfjd5U743tcXWlXXmz5cprrcfc5PEqde4s+mip6pT9npYDw/R9MbRHUF6VTf781nxfFFSjk5Me1wYSVKhVZIzYVy2MB11g+6VZWI3ztE7c5Fd+TWOinTv8fjxCshapi5AL9OUz6kFFVZrOpGyHZdIpU+20r5JKuWW9GqvU1AM2gsFLlsa3B+QQbSU5+veOkODgzwoCX7fhgNlq8WUYedsKCY+bpWjfd5GTzD8F5/9wl8u3OquN7V+pECrTl3U9bmFZTOw9ELVYy6suIzd887ujj0rLQ5HXJKeanSJHDhtpoCuRafHQWi0TkDP4LjexCMxsEs6ZFBkKpRexZLOY24UxBRXd07ehsTI359eZl8lz8v7T7HWNYjdF+ae7CrvSy6z1p4R0fLSV3ajCJt1RDUKVum0jDBfsYYh/k4R/6QU6/IOjWKDsnizXFGAVmuQLrVPoreEEdx4cypaqn33lIN002RAsXJEfGCoJYlPsTMTGyLTsZea+Lp6VDxRtshd2yVMi5+cNyHAaeKvpOlen2Tv2lX2L77GrrmLTGxvMW5RGJUB0yksqKkqDQkwRj5PQ6mLnMOWfN5GvoUbOzH5PE9LJRXRme2rMu2TtGoDl8NBwO5ir9vFpKTN6N4+fno7SnzSwWTKzTcFhBdiDZrRMj2xJrs7ws2wP/DFP//CX7zpDxxr148UaP9XbUh/zxWnLIOVTMapPKibu+37CzVJTRZ6lBq9ATt97TPnsw3i8rVOrwIvbKPXFOzesDSu+LbNVfpWpvHLyLfLKPdg8O7NeR7ZmuXl8QleHD5AU343bhT55JWnOCoymmrPpNA0YYoEAcNCV8JO4mQPalS8T0CQ1V4nNiS+RjrLLqzRFIYwAzJARMctEfnZeIBD470MSlhoCLP5il7ZZyuLrSK7VY3DwiPtB1D0tBfBcIS4OnqCqvi6qkhVw+vjwdV5RnIbkgZrBCU1781McXB7hpHMEh3lLAHxWUHNKabcJsHEQc6pUmyvMJQr0JJ0aYjq5hsNGgXZ1ZYdUzHxKEp71V30EQMt3qSn5iUuySIoMttltyABlbzXxbv9/TReqfAl2xDfiBfZ6MsxdjjKQxNd3D8+TMzh3W7qyh9++ctflSz65tdbA7Rb9Y8/9V4zU9r4SNZh9W6JBNSLEaIb0C9s5uhzU1vfxkgqdFhdKNOGeJL2fZgVDIcPpytMVK/TU0nRWVhnOLfMMYn/Sz4nXz16O2lPZOeS0t0zp/nwtRfxCZu110W71Kyy2xYj2F4Mub24y6if6MAu4vEgnoiFgLysXhVXzI7FZ8UX8xKNBtnV18dIbJwuby/2xSzWy/I9cUSSSbjRyrHf6mS/2T5nLymx2RSA68x39LAWiKLqEhjEvBfyK2yXF6lJ8BnKrbK7uCX7Ye5MyW4/jU+z27BbBUB2uwQDhSm1ilrICphNBDmYegMtZyMiXqxDmMzfvvVPPqv9mf5BC27xgsFZlX7xhd0dNmI9AkFJop3BOP03q3xRH+SxIRlEsUk+fnwf791/G7tD/Vt+zfWCRbV8SdEK3/3Sl779Q7n2+ZYC7b//hU+9fSDk+1hnvKyUQwWmlCZLmW4GZ9KEEn5cpQxbm4akLelSaWyLsFFLEmqJOhvigzSRl7AwU1S8nV+i/1m3hy/GOlhWdVoin3HpyA9deZr9xU000VZTGv1Fs0in1U8XwmKV9lPn6qiJbiz2EaJukRZ/hIg7TKc/TNyZoFO8VszZS9gySq3UibOsYz+3jmvVjlMSYE41uGhmOWF1MyQdrAsrFb2WHTY0tlPU85tE5s5RWbvMjWaWa7YWWw4LNbUlbKQJA6rybsUhg8kuQDOlDbbNKrONCg1JxhGbTsXTRDPEi2XlZw1hTTkWtyRLX8uy48Xax+Z225AmwJRQ09HrId4f2yFprdAOODGuJV08lpC07X2J9x8c4dH9D2HVbRdFDH6zpGt/UG9avvO+931MEtcPp95SoH3iQx/uHgj8n+1daZAc5Xl++p6j59qZ2Z29dyXtSqtjV4CEkGJkCVnckGBFqJATBATHwRUSUTgpyklMqFQFJzE4qdgkkVNgnJgUUDKEQiCwhbhkydIK3ayOXe19z+zsXH1MX3m/YX84P1xxfqBdbL/SVu+O1N/0dj/9HNPd71fX2RhLBpfFFTkZ7cPHPIFqTMZKdrqWWcrikC5bkAI2FL9S6ejjEavN6DliBo+YSkaB2OtQ43LsXbwG50IRWMQCgalLuG7gCFYRi7iiSxLEnmAHLqEMkw5wrUjhgX0cMEtymbChBeqgF+IQylFEB4qo+5iCyQAHaSqAvNFETEQmvlRAdfYyyodzlRZSDuegV8ijhy+QLxNBbrEizyOKiwkCEj8xitr0AFqMKcjmNLIE9JIvCkNWMU5hZTqcgBuoQpSkMuCSHyTDXyjRaUTvI0FDtUInDHnW0+QbJU1GE4GMc1w6KejAEcgpbEIhSlUVgbyfiHTeQTttR7KxFvwUebluG2+aS/CBFMX5GhsTJBeBYD92raNIwFVdKJbc3bftvG/vi3v3Zl9++WW2ez61mlegbd9y/xjnaWddPtCriNH2dmkm6mgXMTgQQ3PRgKw7xBoKCmSymSl3iMkCSQW+MsnGCEloLg+d/FEPMdmrS6/GmYalcCMxRIgVNk2cw1Z7BnJDNTJ0oGYosRVYXw6K/uccnXyVBjlqwKUAMlFMY5CMT3qiDH6QDOT7p2Eem0C2Jw3tYhozOQ45divPZA8mLg3gzJCGclRDjiijECvACXI4VtRIlllzGo7Y1IZBgYLnRYSiYQQawkiRZwrlCDiynxJzNYxII/JBSoQEvpCeh1yYRlHL0rllVh4K9kfYrdy03eT3NE2oTKpBFgwisSZ7Sp6TCHC0rsTmlRL5SldKsrdYREFESKWgpXW8bjfhra4WxJdfRGdiHG2s+WBjK7qi7ewp+ydv/tKDL8wdik+9rshtQr9MvfHi9x+pLZ/5Vq5nH//R8Rh8/QJRPyU58lRqwEWmOoD0bD+SxHQ1VgjuMcZMHDFDGZconR0lkJ1qWIlcJIn1Y+dw54XDiNfUYXZxM7TeYTiXL8AlJuwlBvgvi9KqYmJnp4q4YGM4K+Bwmlit5Mc6YpfmIjEImW14xKSspSkxRskvo2hp+MgkxlGBja0kXUGPDjqxrqVg36CBngkXa+nE2ETeLWIJcMkTisk4mXg/AroObmwaU6qK96ub0RetQ7g4i/rsGFKzk1BNDT6yBxylyiyNGaIgEKBkWjDp+7IfvOOhSnMgmgLYZP+CKla6UxbKJK0ObWpQQQ1LqqKAQFMS4xMlPMm1o+HONDZWX0ArrodUt5LGj8Acz/cqeW/L9bt3D83t/k+95pXRfr7uveeLlym1b41J/traIJu8VcdlXcUEHdWGyWFESRKF6ggmMjN0gFWIaa9ycdwmj2PSQRRnhhCfHUBy8hKuGutFspAHb/HwFR1KphrCmgZe4PAeSmTedWxeqWLdMkq2qokwe7ZT4jFF40wULMw6ImVY5ZOO2CRFxbKNKUMD2Xh4VcCqpWS4ExaiAVA6dGhJ4I/4kC7Z6C1QEiSGWcz5EXMp1NiUlIs0mmZBs0s0lk4SNwWL0qc63Qd/bhIGbY8XAaVd4kO/gB7LpmRKCdQTKq0efASuBJvIg34fnhiN83goYQVZz8AsMVmU/GyKmJN1juQInNMl4CKdpBcTKu6+5iLaEkvIz24gv8Z1G7L8nqsbP7zhq49c0Wc+FwzQ/vOlV0p379ipucHqrUqsRq6l5BW5cAkHpEVQaafXkbT42ppQGJmEW0VGugmwGgXk4zJGYiKlOw520EIuO44+CgKnJHa3bqESCiIuu8/exmnyVPtZGKgT8cBNMmpJ9gIhGosYs61eRGuNREzhoURyVOCJ4UQHs+STihEXVo2BmnYX65Zy6Gpmt1IbUIlVFDL9wbBNY9lIJWX0z/AY0AjAgodW8oI8hQVTKqLoNzFAUnjBZ2GcY0+OkqMTCXwMrFG+0pctw2ZBKfF0AimY4iySdQHnSW4nCeisfVGIQE+bVplCmwtKmCBPl2KPGNZGESI5NzNFHLXCOEO0qNN2LYllsd43iVBoObFx4oBwaeCxkZrI842mcnTP66+z6/JXrBaMdLK6+MYbykB+aH/Yh02x/kkU9ryGvxM2oLMwg3vli+DbGjF54mNkuiiyt1Oon+VguBIBisOEQWAgBtH78/h4uoh01EVTREe946CVPele5HFY93CSYtbWa0K4eYNGSDXI39B6xDqUQeERI7CGU1NFEUNpkkTKYDZJlhoUUOW3UF/FQWSXf8joG2T3JEmqtL3iSa4cwoJLAHn3lIwDJ0zEyazfQH5MIhk0fC5MxUOZpI7wQslSqMwdMGvyhikI5+tCSlvvYC54YtTBWsGPq0gGx0JlZCm9juWJ7eg/N9M6K3gJNcRmPtrWAk9fOQsrl7cQmxOj92RwKNqAk8kmXOWk0ZbKobaeTRdEv19LJ7Lta+/9rd97cN66cy8ooB08eFDkJ87tTY6P3Jl9/wI+OMvhHakVX7QGcHu7A2MyDaOsIFNLkkaSYWZISsivlCWvMtGFRwcvQ9L3UYmMupIl5smjpYW1M7A8u+BytkUyqJcrNyGqqgWyeFDoQDDZ9JHcgWSQAUMhs+3wxEZs1mOSIo4niabky2KZaVoERZkwSsgiaTMI4GwyC51NuEHGvVgidmXRk3ZtSCSjTuzDbh/nCMky+5QfIoFMLDiO2E3YPyipwQ+UcPQbE+NTm/cdn6JEHSCwSVgeoCQZ5qFR6rQ8ByptY4w2OEjb5SN5zaYLiA9baFu9HO54HtpQFv/UuAlXuVPY7g1A3LICpeZ6iH4VTk4reosXbb5m1x91V3b0PNSCAtrJH/zjyuK5vrdHjw3VdvdzyIgxrIp52BAuIuQSk8zkIVZVoWfGxsl8FfyGiQh5J40kpkiZP03sMkY+qERJNBicxZrVKlpXSrmylXk+P1sIBQ23y7KtJbZuhTmiFsOgmEa7gCcAsJ5nAgMWlUAA4RhACHwujcmAZtGSOQ2HAY+WZYv12mWve7CJ3dj37N/Z3RMBhYDF/tBLDsdmDSDAQHQdTx4lHj1ehnCI55W3/v7AhbO0kved3XfcbWsz/37q9Gjogx6SVVfEEt6HpT4FUQJVZVYXGkdi3oy2TU1IMD0RtZdzSKbi8CeiGOgexjPNt+B30qextV6Du/1GZFQJfEsj/BPFi0KxvLFz9+5P5VP/X6YWjEdj9UDHyof6P+y749WRqsqHmZ9PldARzqNMXqi/ZxC1jY0YHcrgR0YTeFtEh6ehOkRHKuRHLhqstDKoreHRsUTF6s8tQsPK5gzU8NPe8jv/djQ3/Y5ULh93BOmiIwhjFA55T+IpVIoKz3G8R7LL2guwqYCIEEH4BfFA5Usv0s9FAmaJte8keTU4YlRiPWbMCUSCQN5JIr9GiVZSRNi8SBLMmAs53RMGC454Km/LP8q74R+kfdE9zxz4eP+h/szU3K+NtTet74vwbjAVVtYEKajmS2WMl12MkGfL6g4lSxm6IULTFRQcFR4tmxQZNVVx2DM5+GsoSRC72jmHUnQACbtIIUeonChGKOyG6pqfNYod+/a8Pn9tERYMo3meJxx6+OEDr/x47PP9Qj0ekc+DS5Ixnx4DH4ijL6djfU0K+8+5OB9eii/zfai/tgFOYxymTyLPQhJGB9sUOJfz29OiKveVbfuFgNr+7IYdO/7XEz5PPvS5WMAeXs25Qjv0ciPvuM2eZyc4T0iSZsZtxwm5xD/snnuOPBrbSbSgInlmeksiyuZxqrxEQLOIaUAnBlwnbXt8icA16dj8OOeWTxU4/rLl+fu79cil48eP/8LLO997/A+quMLkXzm68cDo+Gx4dJx85ozLZmyEWpbQSKALlTkUOBUjgQSaZAO3VLtg0wrxs0XEGxIYnjSQzvgql6XcJIcVy6LQ164wua5VmztvufPw3FvNSy0YoLmuqxx57LEPX9g/sMYyVHwlPoT+wjgaAnlIZghnlCjaPAX/Nt2CLkpbd22NI3/7MmiCNELy1CeJXi+d1aSGTtG2ixd4QT6zefvD/6cnIYBzex5dEy/kS1Wiw1c7Jmpl3o3ppuEJ7ANe+stE0STlZO0XPqGET/DiOOwnBRqFCCaPhuWMkoXLEygnvRKm9hwnbft/1Pce+d0qXnAfdN3ydt00l0quFOLLPBITOmJpHa4YhD2p4WxWwNFAPb5QHsP6xQryU3kQp6GwJAWXAkJm3Ie33Qi6QgVs7PDZcmP1n7Z++6lnPnmX+akFxWg/e/ofXul+rfuOI4MKdkYmiSlmIMsZzFJs5xpXITDD43ltGXZxw1j6x9dhuCl8iDD3z6aIHjMqDiZF2Xz33QH7iSeeIBH8jBYB/1++ft+GgplZn4onro34Ag3JrFHtHy20eu2tvJHTwL13CT/t4zCjJLBNuISZlji0M/0Idi1ipItYTsAHMyp+xiVxM4awIq69ec3ht25jo3/yJle+FgzQWL3/H89+tfzhye/u33cBKdmHRUmbUtw4ik4Ji1ItODoYRr8VxwOpKSh/uIEEJnTPjTu+8t7c6r9y9dzjX0sF/E6T6nB1seHM9WirvU5LRdYmz4xJ08+fxF5/BzYbfajpimKo9zKu9vsxODsFsTaBRKAab/YHMRtIYl3hxEBzvbRt7ZF3Ppob+ooXU4UFU8V45DV5WdORTStiKBWLuEwMlhEXwQkuw4lMDMftatQWJsEtiaMc8B/8VQYZq/uf+NbEjse+ffS2v3j6VbR1/mXZxG7DE/fxqh/1VQKiRhFH/LXw6eRPFfJmuWmkFrsw9VHkQxyud4fhJ8kvi+Fmf138IaYac0Nf8VpQQLv11m0jhbrIN2LrO05dt64BPo4SYFrA0JiM02kR1fY02pooHXY1upYovT632q9FbXj0UX3T1795TJITT5Qd8bxaHcTSYho5sQpW1oKUjOEkZ8ANy5U2+NlsvtL64TJ5yILfz1kNDTec+unb8bnhrngtKKCxum3Hl3+sd7T+mbql81DnLe3emo01WH11Ejeu9uHWjSoWbe+CWR86MFXUfzK3yq9V3XT3/SfLNfHvl1YsRotcQsww0K0HUaMo6FNiOHvGwogVQyKoopfMaz8tXclGqS4RyM+WonPDXPFaUB7t5+vVfS+sCednd/r10tWOwbe4Hpu+RDRNQTg35Zjf/NKuP5/XuD6fdfC155b50vmD+R++n/pJdwE99atwu28cipSDWcohURWGqnP473QMjuzHzuQk+Pu/cNZsimzaunXXvMyksmCBxuqpF5/ytwQC7YImtAmcJ/KuaRTLOLXj3j/5VJ7U+ayU5z3O73+l9iX/5fy2I995A8eMari+JDoCFqoC7AKtjemMDotXcL3Vj5Z71mPm2s6ntuy472tzQ1zxWtBA+0394nrxhe/eFheVfzVP9Df0vX0afdN+FD0VfkuHHx5SUgkrlTxS17Ugc+O6wVKw5rfv2Lbt1NzqV7x+A7TPaG1/6SXhLntqV0yU/9o/qTfq53phTrKJ0Vz4OTY7Hg+xuQazHS0Dmhr8m1vu+v3nOHY5Y14K+B+bShYAw0Szb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8053117" y="1366874"/>
            <a:ext cx="4005314" cy="1319140"/>
            <a:chOff x="3866147" y="192506"/>
            <a:chExt cx="4387827" cy="866274"/>
          </a:xfrm>
        </p:grpSpPr>
        <p:sp>
          <p:nvSpPr>
            <p:cNvPr id="22" name="Cloud Callout 21"/>
            <p:cNvSpPr/>
            <p:nvPr/>
          </p:nvSpPr>
          <p:spPr>
            <a:xfrm>
              <a:off x="3866147" y="192506"/>
              <a:ext cx="4287028" cy="866274"/>
            </a:xfrm>
            <a:prstGeom prst="cloudCallout">
              <a:avLst/>
            </a:prstGeom>
            <a:noFill/>
            <a:ln w="38100">
              <a:solidFill>
                <a:srgbClr val="0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p:cNvSpPr txBox="1"/>
            <p:nvPr/>
          </p:nvSpPr>
          <p:spPr>
            <a:xfrm>
              <a:off x="3866147" y="429906"/>
              <a:ext cx="4387827" cy="303174"/>
            </a:xfrm>
            <a:prstGeom prst="rect">
              <a:avLst/>
            </a:prstGeom>
            <a:noFill/>
            <a:ln>
              <a:noFill/>
            </a:ln>
          </p:spPr>
          <p:txBody>
            <a:bodyPr wrap="square" rtlCol="0">
              <a:spAutoFit/>
            </a:bodyPr>
            <a:lstStyle/>
            <a:p>
              <a:pPr algn="ctr"/>
              <a:r>
                <a:rPr lang="en-US" sz="2400" b="1" dirty="0" smtClean="0">
                  <a:solidFill>
                    <a:srgbClr val="002060"/>
                  </a:solidFill>
                  <a:latin typeface="Arial-Rounded"/>
                  <a:ea typeface="Arial-Rounded" panose="020B0500000000000000" pitchFamily="34" charset="0"/>
                  <a:cs typeface="Arial" panose="020B0604020202020204" pitchFamily="34" charset="0"/>
                </a:rPr>
                <a:t>Đồ chơi hiện đại</a:t>
              </a:r>
              <a:endParaRPr lang="en-US" sz="2400" b="1" dirty="0" smtClean="0">
                <a:solidFill>
                  <a:srgbClr val="002060"/>
                </a:solidFill>
                <a:latin typeface="Arial-Rounded"/>
                <a:ea typeface="Arial-Rounded" panose="020B0500000000000000" pitchFamily="34" charset="0"/>
                <a:cs typeface="Arial" panose="020B0604020202020204" pitchFamily="34" charset="0"/>
              </a:endParaRPr>
            </a:p>
          </p:txBody>
        </p:sp>
      </p:grpSp>
      <p:pic>
        <p:nvPicPr>
          <p:cNvPr id="4" name="Picture 3"/>
          <p:cNvPicPr>
            <a:picLocks noChangeAspect="1"/>
          </p:cNvPicPr>
          <p:nvPr/>
        </p:nvPicPr>
        <p:blipFill rotWithShape="1">
          <a:blip r:embed="rId2"/>
          <a:srcRect l="-1" t="20440" r="61414" b="40057"/>
          <a:stretch/>
        </p:blipFill>
        <p:spPr>
          <a:xfrm>
            <a:off x="212725" y="1382497"/>
            <a:ext cx="4002230" cy="2303590"/>
          </a:xfrm>
          <a:prstGeom prst="rect">
            <a:avLst/>
          </a:prstGeom>
        </p:spPr>
      </p:pic>
      <p:pic>
        <p:nvPicPr>
          <p:cNvPr id="16" name="Picture 15"/>
          <p:cNvPicPr>
            <a:picLocks noChangeAspect="1"/>
          </p:cNvPicPr>
          <p:nvPr/>
        </p:nvPicPr>
        <p:blipFill rotWithShape="1">
          <a:blip r:embed="rId2"/>
          <a:srcRect l="40254" t="20440" r="40102" b="45064"/>
          <a:stretch/>
        </p:blipFill>
        <p:spPr>
          <a:xfrm>
            <a:off x="5133119" y="1330933"/>
            <a:ext cx="1971676" cy="1946687"/>
          </a:xfrm>
          <a:prstGeom prst="rect">
            <a:avLst/>
          </a:prstGeom>
        </p:spPr>
      </p:pic>
      <p:pic>
        <p:nvPicPr>
          <p:cNvPr id="24" name="Picture 23"/>
          <p:cNvPicPr>
            <a:picLocks noChangeAspect="1"/>
          </p:cNvPicPr>
          <p:nvPr/>
        </p:nvPicPr>
        <p:blipFill rotWithShape="1">
          <a:blip r:embed="rId2"/>
          <a:srcRect l="7890" t="57303" r="59131" b="10322"/>
          <a:stretch/>
        </p:blipFill>
        <p:spPr>
          <a:xfrm>
            <a:off x="571643" y="3860455"/>
            <a:ext cx="3550373" cy="1959496"/>
          </a:xfrm>
          <a:prstGeom prst="rect">
            <a:avLst/>
          </a:prstGeom>
        </p:spPr>
      </p:pic>
      <p:pic>
        <p:nvPicPr>
          <p:cNvPr id="25" name="Picture 24"/>
          <p:cNvPicPr>
            <a:picLocks noChangeAspect="1"/>
          </p:cNvPicPr>
          <p:nvPr/>
        </p:nvPicPr>
        <p:blipFill rotWithShape="1">
          <a:blip r:embed="rId2"/>
          <a:srcRect l="48438" t="53456" r="35343" b="10643"/>
          <a:stretch/>
        </p:blipFill>
        <p:spPr>
          <a:xfrm>
            <a:off x="4571999" y="3400424"/>
            <a:ext cx="2228850" cy="2773680"/>
          </a:xfrm>
          <a:prstGeom prst="rect">
            <a:avLst/>
          </a:prstGeom>
        </p:spPr>
      </p:pic>
      <p:pic>
        <p:nvPicPr>
          <p:cNvPr id="26" name="Picture 25"/>
          <p:cNvPicPr>
            <a:picLocks noChangeAspect="1"/>
          </p:cNvPicPr>
          <p:nvPr/>
        </p:nvPicPr>
        <p:blipFill rotWithShape="1">
          <a:blip r:embed="rId2"/>
          <a:srcRect l="65919" t="53456" r="14437" b="11284"/>
          <a:stretch/>
        </p:blipFill>
        <p:spPr>
          <a:xfrm>
            <a:off x="6972299" y="3436365"/>
            <a:ext cx="2528889" cy="25520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188" y="3482762"/>
            <a:ext cx="2381250" cy="2353733"/>
          </a:xfrm>
          <a:prstGeom prst="rect">
            <a:avLst/>
          </a:prstGeom>
        </p:spPr>
      </p:pic>
    </p:spTree>
    <p:extLst>
      <p:ext uri="{BB962C8B-B14F-4D97-AF65-F5344CB8AC3E}">
        <p14:creationId xmlns:p14="http://schemas.microsoft.com/office/powerpoint/2010/main" val="35302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heel(1)">
                                      <p:cBhvr>
                                        <p:cTn id="4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57925" y="1000124"/>
            <a:ext cx="3134500" cy="4864235"/>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3688673" y="1222846"/>
            <a:ext cx="7181604" cy="744500"/>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2400" b="0" i="0" u="none" strike="noStrike" kern="1200" cap="none" spc="0" normalizeH="0" noProof="0" dirty="0" smtClean="0">
                <a:ln>
                  <a:noFill/>
                </a:ln>
                <a:solidFill>
                  <a:prstClr val="white"/>
                </a:solidFill>
                <a:effectLst/>
                <a:uLnTx/>
                <a:uFillTx/>
                <a:latin typeface="Calibri"/>
                <a:ea typeface="+mn-ea"/>
                <a:cs typeface="+mn-cs"/>
              </a:rPr>
              <a:t> Em chọn tả đồ chơi nào?</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9099" y="1572796"/>
            <a:ext cx="2571750" cy="3814012"/>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77522" y="2602639"/>
            <a:ext cx="198924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6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một đồ chơi của em</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3827218" y="3654688"/>
            <a:ext cx="7048254" cy="685876"/>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(3) Em thường</a:t>
            </a:r>
            <a:r>
              <a:rPr kumimoji="0" lang="en-US" sz="2400" b="0" i="0" u="none" strike="noStrike" kern="1200" cap="none" spc="0" normalizeH="0" noProof="0" dirty="0" smtClean="0">
                <a:ln>
                  <a:noFill/>
                </a:ln>
                <a:solidFill>
                  <a:prstClr val="white"/>
                </a:solidFill>
                <a:effectLst/>
                <a:uLnTx/>
                <a:uFillTx/>
                <a:latin typeface="Calibri"/>
                <a:ea typeface="+mn-ea"/>
                <a:cs typeface="+mn-cs"/>
              </a:rPr>
              <a:t> chơi đô chơi đó vào những lúc nào</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Rounded Corners 30">
            <a:extLst>
              <a:ext uri="{FF2B5EF4-FFF2-40B4-BE49-F238E27FC236}">
                <a16:creationId xmlns:a16="http://schemas.microsoft.com/office/drawing/2014/main" id="{B2277215-3ED4-41ED-B572-0DE8CA17A5D7}"/>
              </a:ext>
            </a:extLst>
          </p:cNvPr>
          <p:cNvSpPr/>
          <p:nvPr/>
        </p:nvSpPr>
        <p:spPr>
          <a:xfrm>
            <a:off x="3755348" y="4932439"/>
            <a:ext cx="7048254" cy="678652"/>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(4)</a:t>
            </a:r>
            <a:r>
              <a:rPr kumimoji="0" lang="en-US" sz="2400" b="0" i="0" u="none" strike="noStrike" kern="1200" cap="none" spc="0" normalizeH="0" noProof="0" dirty="0" smtClean="0">
                <a:ln>
                  <a:noFill/>
                </a:ln>
                <a:solidFill>
                  <a:prstClr val="white"/>
                </a:solidFill>
                <a:effectLst/>
                <a:uLnTx/>
                <a:uFillTx/>
                <a:latin typeface="Calibri"/>
                <a:ea typeface="+mn-ea"/>
                <a:cs typeface="+mn-cs"/>
              </a:rPr>
              <a:t> Tình cảm của em với đồ chơi đó như thế nào</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1294974" y="141074"/>
            <a:ext cx="9769266" cy="646331"/>
            <a:chOff x="238537" y="232458"/>
            <a:chExt cx="10777433" cy="646331"/>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102936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Viết 3 – 4 </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 tả một đồ chơi của em.</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3827218" y="2417470"/>
            <a:ext cx="7181604" cy="744500"/>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(2)</a:t>
            </a:r>
            <a:r>
              <a:rPr kumimoji="0" lang="en-US" sz="2400" b="0" i="0" u="none" strike="noStrike" kern="1200" cap="none" spc="0" normalizeH="0" noProof="0" dirty="0" smtClean="0">
                <a:ln>
                  <a:noFill/>
                </a:ln>
                <a:solidFill>
                  <a:prstClr val="white"/>
                </a:solidFill>
                <a:effectLst/>
                <a:uLnTx/>
                <a:uFillTx/>
                <a:latin typeface="Calibri"/>
                <a:ea typeface="+mn-ea"/>
                <a:cs typeface="+mn-cs"/>
              </a:rPr>
              <a:t> Nó có đặc điểm gì?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smtClean="0">
                <a:ln>
                  <a:noFill/>
                </a:ln>
                <a:solidFill>
                  <a:prstClr val="white"/>
                </a:solidFill>
                <a:effectLst/>
                <a:uLnTx/>
                <a:uFillTx/>
                <a:latin typeface="Calibri"/>
                <a:ea typeface="+mn-ea"/>
                <a:cs typeface="+mn-cs"/>
              </a:rPr>
              <a:t> (hình dạng, màu sắc, hoạt động,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919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9" grpId="0" animBg="1"/>
      <p:bldP spid="14" grpId="0"/>
      <p:bldP spid="30" grpId="0" animBg="1"/>
      <p:bldP spid="31"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57925" y="1000124"/>
            <a:ext cx="3134500" cy="4864235"/>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2968885" y="1043554"/>
            <a:ext cx="4387879" cy="1006000"/>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2400" b="0" i="0" u="none" strike="noStrike" kern="1200" cap="none" spc="0" normalizeH="0" noProof="0" dirty="0" smtClean="0">
                <a:ln>
                  <a:noFill/>
                </a:ln>
                <a:solidFill>
                  <a:prstClr val="white"/>
                </a:solidFill>
                <a:effectLst/>
                <a:uLnTx/>
                <a:uFillTx/>
                <a:latin typeface="Calibri"/>
                <a:ea typeface="+mn-ea"/>
                <a:cs typeface="+mn-cs"/>
              </a:rPr>
              <a:t> Em chọn tả đồ chơi nào?</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9099" y="1572796"/>
            <a:ext cx="2571750" cy="3814012"/>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77522" y="2602639"/>
            <a:ext cx="198924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6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một đồ chơi của em</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3245327" y="3775205"/>
            <a:ext cx="4111438" cy="1087962"/>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(3) Em thường</a:t>
            </a:r>
            <a:r>
              <a:rPr kumimoji="0" lang="en-US" sz="2400" b="0" i="0" u="none" strike="noStrike" kern="1200" cap="none" spc="0" normalizeH="0" noProof="0" dirty="0" smtClean="0">
                <a:ln>
                  <a:noFill/>
                </a:ln>
                <a:solidFill>
                  <a:prstClr val="white"/>
                </a:solidFill>
                <a:effectLst/>
                <a:uLnTx/>
                <a:uFillTx/>
                <a:latin typeface="Calibri"/>
                <a:ea typeface="+mn-ea"/>
                <a:cs typeface="+mn-cs"/>
              </a:rPr>
              <a:t> chơi đồ chơi đó vào những lúc nào</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Rounded Corners 30">
            <a:extLst>
              <a:ext uri="{FF2B5EF4-FFF2-40B4-BE49-F238E27FC236}">
                <a16:creationId xmlns:a16="http://schemas.microsoft.com/office/drawing/2014/main" id="{B2277215-3ED4-41ED-B572-0DE8CA17A5D7}"/>
              </a:ext>
            </a:extLst>
          </p:cNvPr>
          <p:cNvSpPr/>
          <p:nvPr/>
        </p:nvSpPr>
        <p:spPr>
          <a:xfrm>
            <a:off x="3341009" y="5185706"/>
            <a:ext cx="4015756" cy="1062693"/>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(4)</a:t>
            </a:r>
            <a:r>
              <a:rPr kumimoji="0" lang="en-US" sz="2400" b="0" i="0" u="none" strike="noStrike" kern="1200" cap="none" spc="0" normalizeH="0" noProof="0" dirty="0" smtClean="0">
                <a:ln>
                  <a:noFill/>
                </a:ln>
                <a:solidFill>
                  <a:prstClr val="white"/>
                </a:solidFill>
                <a:effectLst/>
                <a:uLnTx/>
                <a:uFillTx/>
                <a:latin typeface="Calibri"/>
                <a:ea typeface="+mn-ea"/>
                <a:cs typeface="+mn-cs"/>
              </a:rPr>
              <a:t> Tình cảm của em với đồ chơi đó như thế nào</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1294974" y="141074"/>
            <a:ext cx="9769266" cy="646331"/>
            <a:chOff x="238537" y="232458"/>
            <a:chExt cx="10777433" cy="646331"/>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102936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Viết 3 – 4 </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 tả một đồ chơi của em.</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3143601" y="2354484"/>
            <a:ext cx="4213163" cy="1123007"/>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(2)</a:t>
            </a:r>
            <a:r>
              <a:rPr kumimoji="0" lang="en-US" sz="2400" b="0" i="0" u="none" strike="noStrike" kern="1200" cap="none" spc="0" normalizeH="0" noProof="0" dirty="0" smtClean="0">
                <a:ln>
                  <a:noFill/>
                </a:ln>
                <a:solidFill>
                  <a:prstClr val="white"/>
                </a:solidFill>
                <a:effectLst/>
                <a:uLnTx/>
                <a:uFillTx/>
                <a:latin typeface="Calibri"/>
                <a:ea typeface="+mn-ea"/>
                <a:cs typeface="+mn-cs"/>
              </a:rPr>
              <a:t> Nó có đặc điểm gì?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dirty="0" smtClean="0">
                <a:ln>
                  <a:noFill/>
                </a:ln>
                <a:solidFill>
                  <a:prstClr val="white"/>
                </a:solidFill>
                <a:effectLst/>
                <a:uLnTx/>
                <a:uFillTx/>
                <a:latin typeface="Calibri"/>
                <a:ea typeface="+mn-ea"/>
                <a:cs typeface="+mn-cs"/>
              </a:rPr>
              <a:t> (hình dạng, màu sắc, hoạt động,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controls>
      <mc:AlternateContent xmlns:mc="http://schemas.openxmlformats.org/markup-compatibility/2006">
        <mc:Choice xmlns:v="urn:schemas-microsoft-com:vml" Requires="v">
          <p:control spid="2054" name="TextBox3" r:id="rId2" imgW="4486320" imgH="1181160"/>
        </mc:Choice>
        <mc:Fallback>
          <p:control name="TextBox3" r:id="rId2" imgW="4486320" imgH="1181160">
            <p:pic>
              <p:nvPicPr>
                <p:cNvPr id="17" name="TextBox3">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78436" y="916994"/>
                  <a:ext cx="4488873" cy="1177301"/>
                </a:xfrm>
                <a:prstGeom prst="rect">
                  <a:avLst/>
                </a:prstGeom>
              </p:spPr>
            </p:pic>
          </p:control>
        </mc:Fallback>
      </mc:AlternateContent>
      <mc:AlternateContent xmlns:mc="http://schemas.openxmlformats.org/markup-compatibility/2006">
        <mc:Choice xmlns:v="urn:schemas-microsoft-com:vml" Requires="v">
          <p:control spid="2055" name="TextBox1" r:id="rId3" imgW="4486320" imgH="1181160"/>
        </mc:Choice>
        <mc:Fallback>
          <p:control name="TextBox1" r:id="rId3" imgW="4486320" imgH="1181160">
            <p:pic>
              <p:nvPicPr>
                <p:cNvPr id="18" name="TextBox1">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78436" y="2254940"/>
                  <a:ext cx="4488873" cy="1177301"/>
                </a:xfrm>
                <a:prstGeom prst="rect">
                  <a:avLst/>
                </a:prstGeom>
              </p:spPr>
            </p:pic>
          </p:control>
        </mc:Fallback>
      </mc:AlternateContent>
      <mc:AlternateContent xmlns:mc="http://schemas.openxmlformats.org/markup-compatibility/2006">
        <mc:Choice xmlns:v="urn:schemas-microsoft-com:vml" Requires="v">
          <p:control spid="2056" name="TextBox2" r:id="rId4" imgW="4486320" imgH="1181160"/>
        </mc:Choice>
        <mc:Fallback>
          <p:control name="TextBox2" r:id="rId4" imgW="4486320" imgH="1181160">
            <p:pic>
              <p:nvPicPr>
                <p:cNvPr id="19" name="TextBox2">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78436" y="3768314"/>
                  <a:ext cx="4488873" cy="1177301"/>
                </a:xfrm>
                <a:prstGeom prst="rect">
                  <a:avLst/>
                </a:prstGeom>
              </p:spPr>
            </p:pic>
          </p:control>
        </mc:Fallback>
      </mc:AlternateContent>
      <mc:AlternateContent xmlns:mc="http://schemas.openxmlformats.org/markup-compatibility/2006">
        <mc:Choice xmlns:v="urn:schemas-microsoft-com:vml" Requires="v">
          <p:control spid="2057" name="TextBox4" r:id="rId5" imgW="4486320" imgH="1181160"/>
        </mc:Choice>
        <mc:Fallback>
          <p:control name="TextBox4" r:id="rId5" imgW="4486320" imgH="1181160">
            <p:pic>
              <p:nvPicPr>
                <p:cNvPr id="20" name="TextBox4">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78435" y="5136925"/>
                  <a:ext cx="4488873" cy="1177301"/>
                </a:xfrm>
                <a:prstGeom prst="rect">
                  <a:avLst/>
                </a:prstGeom>
              </p:spPr>
            </p:pic>
          </p:control>
        </mc:Fallback>
      </mc:AlternateContent>
    </p:controls>
    <p:extLst>
      <p:ext uri="{BB962C8B-B14F-4D97-AF65-F5344CB8AC3E}">
        <p14:creationId xmlns:p14="http://schemas.microsoft.com/office/powerpoint/2010/main" val="39394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animBg="1"/>
      <p:bldP spid="31"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一个圆顶角，剪去另一个顶角 8">
            <a:extLst>
              <a:ext uri="{FF2B5EF4-FFF2-40B4-BE49-F238E27FC236}">
                <a16:creationId xmlns:a16="http://schemas.microsoft.com/office/drawing/2014/main" id="{F46735CD-E9B0-4C59-942F-AF2537A219B6}"/>
              </a:ext>
            </a:extLst>
          </p:cNvPr>
          <p:cNvSpPr/>
          <p:nvPr/>
        </p:nvSpPr>
        <p:spPr>
          <a:xfrm>
            <a:off x="1136419" y="516897"/>
            <a:ext cx="8506345" cy="4221358"/>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cs typeface="+mn-cs"/>
            </a:endParaRPr>
          </a:p>
        </p:txBody>
      </p:sp>
      <p:sp>
        <p:nvSpPr>
          <p:cNvPr id="2" name="Rectangle 1"/>
          <p:cNvSpPr/>
          <p:nvPr/>
        </p:nvSpPr>
        <p:spPr>
          <a:xfrm>
            <a:off x="1482435" y="930844"/>
            <a:ext cx="7536873" cy="3416320"/>
          </a:xfrm>
          <a:prstGeom prst="rect">
            <a:avLst/>
          </a:prstGeom>
        </p:spPr>
        <p:txBody>
          <a:bodyPr wrap="square">
            <a:spAutoFit/>
          </a:bodyPr>
          <a:lstStyle/>
          <a:p>
            <a:pPr algn="just">
              <a:lnSpc>
                <a:spcPct val="150000"/>
              </a:lnSpc>
            </a:pPr>
            <a:r>
              <a:rPr lang="vi-VN" sz="2400" b="1" dirty="0">
                <a:solidFill>
                  <a:srgbClr val="002060"/>
                </a:solidFill>
                <a:latin typeface="+mj-lt"/>
              </a:rPr>
              <a:t> </a:t>
            </a:r>
            <a:r>
              <a:rPr lang="en-US" sz="2400" b="1" dirty="0" smtClean="0">
                <a:solidFill>
                  <a:srgbClr val="002060"/>
                </a:solidFill>
                <a:latin typeface="+mj-lt"/>
              </a:rPr>
              <a:t>   </a:t>
            </a:r>
            <a:r>
              <a:rPr lang="vi-VN" sz="2400" b="1" dirty="0" smtClean="0">
                <a:solidFill>
                  <a:srgbClr val="002060"/>
                </a:solidFill>
                <a:latin typeface="+mj-lt"/>
              </a:rPr>
              <a:t>Con </a:t>
            </a:r>
            <a:r>
              <a:rPr lang="vi-VN" sz="2400" b="1" dirty="0">
                <a:solidFill>
                  <a:srgbClr val="002060"/>
                </a:solidFill>
                <a:latin typeface="+mj-lt"/>
              </a:rPr>
              <a:t>gấu bông Misa là món quà mẹ tặng em nhân dịp em 6 tuổi.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r>
              <a:rPr lang="vi-VN" sz="2400" dirty="0">
                <a:solidFill>
                  <a:srgbClr val="000000"/>
                </a:solidFill>
                <a:latin typeface="+mj-lt"/>
              </a:rPr>
              <a:t>​</a:t>
            </a:r>
            <a:endParaRPr lang="en-US" sz="2400"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324" y="3046397"/>
            <a:ext cx="2826676" cy="3689052"/>
          </a:xfrm>
          <a:prstGeom prst="rect">
            <a:avLst/>
          </a:prstGeom>
        </p:spPr>
      </p:pic>
    </p:spTree>
    <p:extLst>
      <p:ext uri="{BB962C8B-B14F-4D97-AF65-F5344CB8AC3E}">
        <p14:creationId xmlns:p14="http://schemas.microsoft.com/office/powerpoint/2010/main" val="369988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DD058A-C6FD-4EEF-A968-EC30BCC4B6E3}"/>
              </a:ext>
            </a:extLst>
          </p:cNvPr>
          <p:cNvSpPr txBox="1"/>
          <p:nvPr/>
        </p:nvSpPr>
        <p:spPr>
          <a:xfrm>
            <a:off x="2684226" y="87198"/>
            <a:ext cx="6823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a:ln>
                  <a:noFill/>
                </a:ln>
                <a:solidFill>
                  <a:srgbClr val="008200"/>
                </a:solidFill>
                <a:effectLst/>
                <a:uLnTx/>
                <a:uFillTx/>
                <a:latin typeface="Century Schoolbook" panose="02040604050505020304" pitchFamily="18" charset="0"/>
                <a:ea typeface="+mn-ea"/>
                <a:cs typeface="Arial" pitchFamily="34" charset="0"/>
              </a:rPr>
              <a:t>Viết bài: </a:t>
            </a:r>
            <a:endParaRPr kumimoji="0" lang="vi-VN" sz="5400" b="1" i="0" u="sng" strike="noStrike" kern="1200" cap="none" spc="0" normalizeH="0" baseline="0" noProof="0" dirty="0">
              <a:ln>
                <a:noFill/>
              </a:ln>
              <a:solidFill>
                <a:srgbClr val="008200"/>
              </a:solidFill>
              <a:effectLst/>
              <a:uLnTx/>
              <a:uFillTx/>
              <a:latin typeface="Arial" pitchFamily="34" charset="0"/>
              <a:ea typeface="+mn-ea"/>
              <a:cs typeface="Arial" pitchFamily="34" charset="0"/>
            </a:endParaRPr>
          </a:p>
        </p:txBody>
      </p:sp>
      <p:pic>
        <p:nvPicPr>
          <p:cNvPr id="6" name="Picture 5">
            <a:extLst>
              <a:ext uri="{FF2B5EF4-FFF2-40B4-BE49-F238E27FC236}">
                <a16:creationId xmlns:a16="http://schemas.microsoft.com/office/drawing/2014/main" id="{7727A89A-D85D-49D9-9FC8-5925D0DB0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10528"/>
            <a:ext cx="9601200" cy="5033772"/>
          </a:xfrm>
          <a:prstGeom prst="rect">
            <a:avLst/>
          </a:prstGeom>
        </p:spPr>
      </p:pic>
    </p:spTree>
    <p:extLst>
      <p:ext uri="{BB962C8B-B14F-4D97-AF65-F5344CB8AC3E}">
        <p14:creationId xmlns:p14="http://schemas.microsoft.com/office/powerpoint/2010/main" val="4042652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2">
            <a:extLst>
              <a:ext uri="{FF2B5EF4-FFF2-40B4-BE49-F238E27FC236}">
                <a16:creationId xmlns:a16="http://schemas.microsoft.com/office/drawing/2014/main" id="{5F4B945E-7E3A-4D72-B2F8-9E0F1B60449D}"/>
              </a:ext>
            </a:extLst>
          </p:cNvPr>
          <p:cNvSpPr txBox="1"/>
          <p:nvPr/>
        </p:nvSpPr>
        <p:spPr>
          <a:xfrm>
            <a:off x="3136787" y="387976"/>
            <a:ext cx="61596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Tiêu chí nhận xét</a:t>
            </a:r>
            <a:endParaRPr kumimoji="0" lang="zh-CN" altLang="en-US" sz="60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endParaRPr>
          </a:p>
        </p:txBody>
      </p:sp>
      <p:sp>
        <p:nvSpPr>
          <p:cNvPr id="18" name="Oval 17">
            <a:extLst>
              <a:ext uri="{FF2B5EF4-FFF2-40B4-BE49-F238E27FC236}">
                <a16:creationId xmlns:a16="http://schemas.microsoft.com/office/drawing/2014/main" id="{353589FD-C775-4C0B-852E-3242EC3A0C55}"/>
              </a:ext>
            </a:extLst>
          </p:cNvPr>
          <p:cNvSpPr/>
          <p:nvPr/>
        </p:nvSpPr>
        <p:spPr>
          <a:xfrm>
            <a:off x="4645024" y="2149474"/>
            <a:ext cx="2901950" cy="290195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70AD47">
                    <a:lumMod val="50000"/>
                  </a:srgbClr>
                </a:solidFill>
                <a:effectLst/>
                <a:uLnTx/>
                <a:uFillTx/>
                <a:latin typeface="Century Schoolbook" panose="02040604050505020304" pitchFamily="18" charset="0"/>
                <a:ea typeface="+mn-ea"/>
                <a:cs typeface="+mn-cs"/>
              </a:rPr>
              <a:t>YÊU CẦU </a:t>
            </a:r>
          </a:p>
        </p:txBody>
      </p:sp>
      <p:sp>
        <p:nvSpPr>
          <p:cNvPr id="21" name="Freeform: Shape 20">
            <a:extLst>
              <a:ext uri="{FF2B5EF4-FFF2-40B4-BE49-F238E27FC236}">
                <a16:creationId xmlns:a16="http://schemas.microsoft.com/office/drawing/2014/main" id="{99EE3E48-F6BA-4852-9562-EF6A644DB796}"/>
              </a:ext>
            </a:extLst>
          </p:cNvPr>
          <p:cNvSpPr/>
          <p:nvPr/>
        </p:nvSpPr>
        <p:spPr>
          <a:xfrm>
            <a:off x="3970337" y="1474787"/>
            <a:ext cx="4251325" cy="4251325"/>
          </a:xfrm>
          <a:custGeom>
            <a:avLst/>
            <a:gdLst>
              <a:gd name="connsiteX0" fmla="*/ 1619250 w 3238500"/>
              <a:gd name="connsiteY0" fmla="*/ 361950 h 3238500"/>
              <a:gd name="connsiteX1" fmla="*/ 361950 w 3238500"/>
              <a:gd name="connsiteY1" fmla="*/ 1619250 h 3238500"/>
              <a:gd name="connsiteX2" fmla="*/ 1619250 w 3238500"/>
              <a:gd name="connsiteY2" fmla="*/ 2876550 h 3238500"/>
              <a:gd name="connsiteX3" fmla="*/ 2876550 w 3238500"/>
              <a:gd name="connsiteY3" fmla="*/ 1619250 h 3238500"/>
              <a:gd name="connsiteX4" fmla="*/ 1619250 w 3238500"/>
              <a:gd name="connsiteY4" fmla="*/ 361950 h 3238500"/>
              <a:gd name="connsiteX5" fmla="*/ 1619250 w 3238500"/>
              <a:gd name="connsiteY5" fmla="*/ 0 h 3238500"/>
              <a:gd name="connsiteX6" fmla="*/ 3238500 w 3238500"/>
              <a:gd name="connsiteY6" fmla="*/ 1619250 h 3238500"/>
              <a:gd name="connsiteX7" fmla="*/ 1619250 w 3238500"/>
              <a:gd name="connsiteY7" fmla="*/ 3238500 h 3238500"/>
              <a:gd name="connsiteX8" fmla="*/ 0 w 3238500"/>
              <a:gd name="connsiteY8" fmla="*/ 1619250 h 3238500"/>
              <a:gd name="connsiteX9" fmla="*/ 1619250 w 3238500"/>
              <a:gd name="connsiteY9"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0" h="3238500">
                <a:moveTo>
                  <a:pt x="1619250" y="361950"/>
                </a:moveTo>
                <a:cubicBezTo>
                  <a:pt x="924862" y="361950"/>
                  <a:pt x="361950" y="924862"/>
                  <a:pt x="361950" y="1619250"/>
                </a:cubicBezTo>
                <a:cubicBezTo>
                  <a:pt x="361950" y="2313638"/>
                  <a:pt x="924862" y="2876550"/>
                  <a:pt x="1619250" y="2876550"/>
                </a:cubicBezTo>
                <a:cubicBezTo>
                  <a:pt x="2313638" y="2876550"/>
                  <a:pt x="2876550" y="2313638"/>
                  <a:pt x="2876550" y="1619250"/>
                </a:cubicBezTo>
                <a:cubicBezTo>
                  <a:pt x="2876550" y="924862"/>
                  <a:pt x="2313638" y="361950"/>
                  <a:pt x="1619250" y="361950"/>
                </a:cubicBezTo>
                <a:close/>
                <a:moveTo>
                  <a:pt x="1619250" y="0"/>
                </a:moveTo>
                <a:cubicBezTo>
                  <a:pt x="2513537" y="0"/>
                  <a:pt x="3238500" y="724963"/>
                  <a:pt x="3238500" y="1619250"/>
                </a:cubicBezTo>
                <a:cubicBezTo>
                  <a:pt x="3238500" y="2513537"/>
                  <a:pt x="2513537" y="3238500"/>
                  <a:pt x="1619250" y="3238500"/>
                </a:cubicBezTo>
                <a:cubicBezTo>
                  <a:pt x="724963" y="3238500"/>
                  <a:pt x="0" y="2513537"/>
                  <a:pt x="0" y="1619250"/>
                </a:cubicBezTo>
                <a:cubicBezTo>
                  <a:pt x="0" y="724963"/>
                  <a:pt x="724963" y="0"/>
                  <a:pt x="16192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70AD47">
                  <a:lumMod val="50000"/>
                </a:srgbClr>
              </a:solidFill>
              <a:effectLst/>
              <a:uLnTx/>
              <a:uFillTx/>
              <a:latin typeface="Century Schoolbook" panose="02040604050505020304" pitchFamily="18" charset="0"/>
              <a:ea typeface="+mn-ea"/>
              <a:cs typeface="+mn-cs"/>
            </a:endParaRPr>
          </a:p>
        </p:txBody>
      </p:sp>
      <p:sp>
        <p:nvSpPr>
          <p:cNvPr id="25" name="Rectangle: Rounded Corners 24">
            <a:extLst>
              <a:ext uri="{FF2B5EF4-FFF2-40B4-BE49-F238E27FC236}">
                <a16:creationId xmlns:a16="http://schemas.microsoft.com/office/drawing/2014/main" id="{048B3AAF-7FEA-4632-A0CD-5F8092C5D056}"/>
              </a:ext>
            </a:extLst>
          </p:cNvPr>
          <p:cNvSpPr/>
          <p:nvPr/>
        </p:nvSpPr>
        <p:spPr>
          <a:xfrm>
            <a:off x="8896351" y="1616074"/>
            <a:ext cx="3136900" cy="1711326"/>
          </a:xfrm>
          <a:prstGeom prst="roundRect">
            <a:avLst/>
          </a:prstGeom>
          <a:solidFill>
            <a:srgbClr val="DAE3F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75000"/>
                  </a:srgbClr>
                </a:solidFill>
                <a:effectLst/>
                <a:uLnTx/>
                <a:uFillTx/>
                <a:latin typeface="Century Schoolbook" panose="02040604050505020304" pitchFamily="18" charset="0"/>
                <a:ea typeface="+mn-ea"/>
                <a:cs typeface="+mn-cs"/>
              </a:rPr>
              <a:t>Hình thức </a:t>
            </a:r>
          </a:p>
        </p:txBody>
      </p:sp>
      <p:sp>
        <p:nvSpPr>
          <p:cNvPr id="26" name="Rectangle: Rounded Corners 25">
            <a:extLst>
              <a:ext uri="{FF2B5EF4-FFF2-40B4-BE49-F238E27FC236}">
                <a16:creationId xmlns:a16="http://schemas.microsoft.com/office/drawing/2014/main" id="{75D59C22-4886-4665-82C5-78AFDB8436DA}"/>
              </a:ext>
            </a:extLst>
          </p:cNvPr>
          <p:cNvSpPr/>
          <p:nvPr/>
        </p:nvSpPr>
        <p:spPr>
          <a:xfrm>
            <a:off x="158749" y="1616074"/>
            <a:ext cx="3136900" cy="1711326"/>
          </a:xfrm>
          <a:prstGeom prst="roundRect">
            <a:avLst/>
          </a:prstGeom>
          <a:solidFill>
            <a:srgbClr val="DAE3F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75000"/>
                  </a:srgbClr>
                </a:solidFill>
                <a:effectLst/>
                <a:uLnTx/>
                <a:uFillTx/>
                <a:latin typeface="Century Schoolbook" panose="02040604050505020304" pitchFamily="18" charset="0"/>
                <a:ea typeface="+mn-ea"/>
                <a:cs typeface="+mn-cs"/>
              </a:rPr>
              <a:t>Nội dung </a:t>
            </a:r>
          </a:p>
        </p:txBody>
      </p:sp>
      <p:sp>
        <p:nvSpPr>
          <p:cNvPr id="27" name="文本框 22">
            <a:extLst>
              <a:ext uri="{FF2B5EF4-FFF2-40B4-BE49-F238E27FC236}">
                <a16:creationId xmlns:a16="http://schemas.microsoft.com/office/drawing/2014/main" id="{358E38F9-9D07-4A06-BBCD-0A797B1795BD}"/>
              </a:ext>
            </a:extLst>
          </p:cNvPr>
          <p:cNvSpPr txBox="1"/>
          <p:nvPr/>
        </p:nvSpPr>
        <p:spPr>
          <a:xfrm>
            <a:off x="296435" y="3596067"/>
            <a:ext cx="286152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 </a:t>
            </a:r>
            <a:r>
              <a:rPr lang="en-US" altLang="zh-CN" sz="3200" b="1" dirty="0" smtClean="0">
                <a:solidFill>
                  <a:srgbClr val="70AD47">
                    <a:lumMod val="50000"/>
                  </a:srgbClr>
                </a:solidFill>
                <a:latin typeface="Calisto MT" panose="02040603050505030304" pitchFamily="18" charset="0"/>
                <a:ea typeface="思源黑体 CN Bold" panose="020B0800000000000000" pitchFamily="34" charset="-122"/>
              </a:rPr>
              <a:t>Tả một đồ chơi của em</a:t>
            </a:r>
            <a:r>
              <a:rPr kumimoji="0" lang="en-US" altLang="zh-CN" sz="3200" b="1" i="0" u="none" strike="noStrike" kern="1200" cap="none" spc="0" normalizeH="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a:t>
            </a:r>
            <a:endParaRPr kumimoji="0" lang="zh-CN" altLang="en-US"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endParaRPr>
          </a:p>
        </p:txBody>
      </p:sp>
      <p:sp>
        <p:nvSpPr>
          <p:cNvPr id="28" name="文本框 22">
            <a:extLst>
              <a:ext uri="{FF2B5EF4-FFF2-40B4-BE49-F238E27FC236}">
                <a16:creationId xmlns:a16="http://schemas.microsoft.com/office/drawing/2014/main" id="{968C9315-1C0A-41A0-8B9E-1B88721060B8}"/>
              </a:ext>
            </a:extLst>
          </p:cNvPr>
          <p:cNvSpPr txBox="1"/>
          <p:nvPr/>
        </p:nvSpPr>
        <p:spPr>
          <a:xfrm>
            <a:off x="8205788" y="3429000"/>
            <a:ext cx="3986212" cy="2062103"/>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Đầu </a:t>
            </a:r>
            <a:r>
              <a:rPr kumimoji="0" lang="en-US" altLang="zh-CN" sz="3200" b="1" i="0" u="none" strike="noStrike" kern="1200" cap="none" spc="0" normalizeH="0" baseline="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đoạn </a:t>
            </a: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lùi 1 ô, viết hoa chữ cái đầu tiên</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Sắp xếp câu hợp lí </a:t>
            </a:r>
          </a:p>
        </p:txBody>
      </p:sp>
    </p:spTree>
    <p:extLst>
      <p:ext uri="{BB962C8B-B14F-4D97-AF65-F5344CB8AC3E}">
        <p14:creationId xmlns:p14="http://schemas.microsoft.com/office/powerpoint/2010/main" val="26365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1" presetClass="entr" presetSubtype="1" fill="hold" grpId="0" nodeType="withEffect">
                                  <p:stCondLst>
                                    <p:cond delay="110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par>
                                <p:cTn id="13" presetID="21" presetClass="entr" presetSubtype="1" fill="hold" grpId="0" nodeType="withEffect">
                                  <p:stCondLst>
                                    <p:cond delay="140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14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21" grpId="0" animBg="1"/>
      <p:bldP spid="25" grpId="0" animBg="1"/>
      <p:bldP spid="26" grpId="0" animBg="1"/>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280</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Arial-Rounded</vt:lpstr>
      <vt:lpstr>Calibri</vt:lpstr>
      <vt:lpstr>Calibri Light</vt:lpstr>
      <vt:lpstr>Calisto MT</vt:lpstr>
      <vt:lpstr>Century Schoolbook</vt:lpstr>
      <vt:lpstr>等线</vt:lpstr>
      <vt:lpstr>iCiel Crocante</vt:lpstr>
      <vt:lpstr>Times New Roman</vt:lpstr>
      <vt:lpstr>思源黑体 CN 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210</cp:revision>
  <dcterms:created xsi:type="dcterms:W3CDTF">2021-05-29T04:05:18Z</dcterms:created>
  <dcterms:modified xsi:type="dcterms:W3CDTF">2021-12-01T02:04:21Z</dcterms:modified>
</cp:coreProperties>
</file>