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7" r:id="rId9"/>
    <p:sldId id="269" r:id="rId10"/>
    <p:sldId id="272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221A-7130-4610-B6C2-E76663F9ACF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3D88-8F79-43E0-87C0-1C6103C9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C3D88-8F79-43E0-87C0-1C6103C948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zh-CN" altLang="en-US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265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3890587" y="3582150"/>
            <a:ext cx="7590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CHỮ </a:t>
            </a:r>
            <a:r>
              <a:rPr lang="en-US" altLang="zh-CN" sz="7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HOA </a:t>
            </a:r>
            <a:r>
              <a:rPr lang="en-US" altLang="zh-CN" sz="72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R</a:t>
            </a:r>
            <a:r>
              <a:rPr lang="en-US" altLang="zh-CN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endParaRPr lang="zh-CN" altLang="en-US" sz="7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259242" y="309190"/>
            <a:ext cx="7882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Hướng dẫn viết vào vở Tập viết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0" y="1463399"/>
            <a:ext cx="4767695" cy="5103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881" t="26511" r="35927" b="25476"/>
          <a:stretch/>
        </p:blipFill>
        <p:spPr>
          <a:xfrm>
            <a:off x="5840167" y="2082517"/>
            <a:ext cx="5152938" cy="29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75753"/>
              </p:ext>
            </p:extLst>
          </p:nvPr>
        </p:nvGraphicFramePr>
        <p:xfrm>
          <a:off x="756302" y="4380250"/>
          <a:ext cx="10784530" cy="1377276"/>
        </p:xfrm>
        <a:graphic>
          <a:graphicData uri="http://schemas.openxmlformats.org/drawingml/2006/table">
            <a:tbl>
              <a:tblPr/>
              <a:tblGrid>
                <a:gridCol w="107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F87D27D0-9DDE-4823-837C-DEBAC4EE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526" y="4833658"/>
            <a:ext cx="96981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Rừng cây vươn mình đón nắng mai</a:t>
            </a:r>
            <a:r>
              <a:rPr lang="vi-VN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1221" t="13038" r="10351" b="21341"/>
          <a:stretch/>
        </p:blipFill>
        <p:spPr>
          <a:xfrm>
            <a:off x="2489799" y="754945"/>
            <a:ext cx="7378258" cy="34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B171446E-0077-4BDF-AEF9-8D089A5B7D5F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đúng chữ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 vừa và cỡ nhỏ.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 cây vươn mình đón nắng mai.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kiên trì và cẩn thận khi viết.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713968" y="281481"/>
            <a:ext cx="4958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3021495" y="1141015"/>
            <a:ext cx="248177" cy="4026731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3806768" y="718751"/>
            <a:ext cx="4658359" cy="283713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85" y="3197476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0" y="-34054"/>
            <a:ext cx="46405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alt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gồm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nét: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858" y="406544"/>
            <a:ext cx="2461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1445330" y="5366727"/>
            <a:ext cx="11716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1:giống nét 1 của chữ viết hoa </a:t>
            </a:r>
            <a:r>
              <a:rPr lang="en-US" alt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và chữ viết hoa </a:t>
            </a:r>
            <a:r>
              <a:rPr lang="en-US" alt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P</a:t>
            </a:r>
            <a:endParaRPr lang="en-US" alt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789709" y="5244813"/>
            <a:ext cx="11804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2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là kết hợp của hai nét cơ bản: nét cong trên và nét móc ngược phải nối liền với nhau tạo vòng xoắn ở giữa. 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4097" t="33513" r="52035" b="15319"/>
          <a:stretch/>
        </p:blipFill>
        <p:spPr>
          <a:xfrm>
            <a:off x="3574473" y="1029174"/>
            <a:ext cx="5003150" cy="42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  <p:bldP spid="25" grpId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3269051" y="152997"/>
            <a:ext cx="56261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 dẫn viết chữ hoa </a:t>
            </a:r>
            <a:r>
              <a:rPr lang="en-US" alt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Arial" pitchFamily="34" charset="0"/>
              </a:rPr>
              <a:t>R</a:t>
            </a:r>
            <a:r>
              <a:rPr lang="en-US" alt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Hướng-dẫn-viết-chữ-R-hoa-_Tập-viết-Lớp-2-Tuần-21_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4910" y="825456"/>
            <a:ext cx="10580783" cy="59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29" y="5581999"/>
            <a:ext cx="10467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có nhận xét gì về chữ hoa 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 vừa và cỡ nhỏ?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8370567" y="3159759"/>
            <a:ext cx="216343" cy="2034541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1096009" y="964054"/>
            <a:ext cx="157383" cy="4320291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222" y="142207"/>
            <a:ext cx="2014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542" y="3527040"/>
            <a:ext cx="113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1375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8586911" y="2722140"/>
            <a:ext cx="2132718" cy="236128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68" y="2099642"/>
            <a:ext cx="2794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436650" y="735444"/>
            <a:ext cx="4897872" cy="204761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14097" t="33513" r="52035" b="15319"/>
          <a:stretch/>
        </p:blipFill>
        <p:spPr>
          <a:xfrm>
            <a:off x="1474638" y="936706"/>
            <a:ext cx="5003150" cy="42498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608" t="42445" r="23477" b="14589"/>
          <a:stretch/>
        </p:blipFill>
        <p:spPr>
          <a:xfrm>
            <a:off x="8475538" y="3129796"/>
            <a:ext cx="2244091" cy="21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-DẪN-VIẾT-CHỮ-HOA-R-KIẾN-THỨC-TIỂU-HỌC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94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53176"/>
              </p:ext>
            </p:extLst>
          </p:nvPr>
        </p:nvGraphicFramePr>
        <p:xfrm>
          <a:off x="991828" y="584100"/>
          <a:ext cx="10784530" cy="1377276"/>
        </p:xfrm>
        <a:graphic>
          <a:graphicData uri="http://schemas.openxmlformats.org/drawingml/2006/table">
            <a:tbl>
              <a:tblPr/>
              <a:tblGrid>
                <a:gridCol w="107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15">
            <a:extLst>
              <a:ext uri="{FF2B5EF4-FFF2-40B4-BE49-F238E27FC236}">
                <a16:creationId xmlns:a16="http://schemas.microsoft.com/office/drawing/2014/main" id="{F87D27D0-9DDE-4823-837C-DEBAC4EE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052" y="1037508"/>
            <a:ext cx="96981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Rừng cây vươn mình đón nắng mai</a:t>
            </a:r>
            <a:r>
              <a:rPr lang="vi-VN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91" y="4152089"/>
            <a:ext cx="2798307" cy="27800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9" y="2485207"/>
            <a:ext cx="4376551" cy="3333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26" y="2485207"/>
            <a:ext cx="5017902" cy="33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888" y="2414784"/>
            <a:ext cx="98473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888" y="3251360"/>
            <a:ext cx="93079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36" y="2879239"/>
            <a:ext cx="1096465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 ý: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24494"/>
              </p:ext>
            </p:extLst>
          </p:nvPr>
        </p:nvGraphicFramePr>
        <p:xfrm>
          <a:off x="853278" y="584100"/>
          <a:ext cx="10784530" cy="1377276"/>
        </p:xfrm>
        <a:graphic>
          <a:graphicData uri="http://schemas.openxmlformats.org/drawingml/2006/table">
            <a:tbl>
              <a:tblPr/>
              <a:tblGrid>
                <a:gridCol w="107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ectangle 115">
            <a:extLst>
              <a:ext uri="{FF2B5EF4-FFF2-40B4-BE49-F238E27FC236}">
                <a16:creationId xmlns:a16="http://schemas.microsoft.com/office/drawing/2014/main" id="{F87D27D0-9DDE-4823-837C-DEBAC4EE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502" y="1037508"/>
            <a:ext cx="96981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Rừng cây vươn mình đón nắng mai</a:t>
            </a:r>
            <a:r>
              <a:rPr lang="vi-VN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888" y="2665190"/>
            <a:ext cx="9847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câu ứng dụng, chữ nào được viết hoa?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1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244</Words>
  <Application>Microsoft Office PowerPoint</Application>
  <PresentationFormat>Widescreen</PresentationFormat>
  <Paragraphs>35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HP001 4 hàng</vt:lpstr>
      <vt:lpstr>HP001 5 hàng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116</cp:revision>
  <dcterms:created xsi:type="dcterms:W3CDTF">2021-05-29T04:52:35Z</dcterms:created>
  <dcterms:modified xsi:type="dcterms:W3CDTF">2022-01-24T13:46:42Z</dcterms:modified>
</cp:coreProperties>
</file>