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42" r:id="rId3"/>
  </p:sldMasterIdLst>
  <p:notesMasterIdLst>
    <p:notesMasterId r:id="rId26"/>
  </p:notesMasterIdLst>
  <p:handoutMasterIdLst>
    <p:handoutMasterId r:id="rId27"/>
  </p:handoutMasterIdLst>
  <p:sldIdLst>
    <p:sldId id="2007577192" r:id="rId4"/>
    <p:sldId id="2007577189" r:id="rId5"/>
    <p:sldId id="2007577195" r:id="rId6"/>
    <p:sldId id="583" r:id="rId7"/>
    <p:sldId id="2007577193" r:id="rId8"/>
    <p:sldId id="2007577190" r:id="rId9"/>
    <p:sldId id="2007577142" r:id="rId10"/>
    <p:sldId id="2007577154" r:id="rId11"/>
    <p:sldId id="2007577155" r:id="rId12"/>
    <p:sldId id="2007577156" r:id="rId13"/>
    <p:sldId id="2007577191" r:id="rId14"/>
    <p:sldId id="2007577152" r:id="rId15"/>
    <p:sldId id="2007577135" r:id="rId16"/>
    <p:sldId id="275" r:id="rId17"/>
    <p:sldId id="276" r:id="rId18"/>
    <p:sldId id="277" r:id="rId19"/>
    <p:sldId id="278" r:id="rId20"/>
    <p:sldId id="279" r:id="rId21"/>
    <p:sldId id="280" r:id="rId22"/>
    <p:sldId id="2007577153" r:id="rId23"/>
    <p:sldId id="281" r:id="rId24"/>
    <p:sldId id="2007577194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707"/>
    <a:srgbClr val="0000CC"/>
    <a:srgbClr val="660066"/>
    <a:srgbClr val="FF0000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50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4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308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72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6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95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45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5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10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5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62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89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3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35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21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0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92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442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18" Type="http://schemas.openxmlformats.org/officeDocument/2006/relationships/slide" Target="slide20.xml"/><Relationship Id="rId26" Type="http://schemas.openxmlformats.org/officeDocument/2006/relationships/image" Target="../media/image47.png"/><Relationship Id="rId3" Type="http://schemas.openxmlformats.org/officeDocument/2006/relationships/image" Target="../media/image29.png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slide" Target="slide19.xml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slide" Target="slide17.xml"/><Relationship Id="rId23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slide" Target="slide1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EM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KHỎI</a:t>
            </a:r>
            <a:endParaRPr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CHÁY</a:t>
            </a:r>
            <a:endParaRPr sz="4400" b="1" cap="none" dirty="0">
              <a:solidFill>
                <a:srgbClr val="0000CC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71ACC-F013-4CCA-BFDE-B08C5D9CB81A}"/>
              </a:ext>
            </a:extLst>
          </p:cNvPr>
          <p:cNvSpPr/>
          <p:nvPr/>
        </p:nvSpPr>
        <p:spPr>
          <a:xfrm>
            <a:off x="3572327" y="3739896"/>
            <a:ext cx="5047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Vòng quay may mắn 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3"/>
            <a:ext cx="5699678" cy="5568236"/>
            <a:chOff x="2475700" y="1677717"/>
            <a:chExt cx="3881038" cy="3791536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9931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0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76535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4903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108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1665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396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1194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227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0962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91440" y="454912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8798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106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0724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4136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23629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1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3046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109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321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7879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47168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1735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8585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059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37796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049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8749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103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31453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158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8695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46276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9928" y="-25052"/>
            <a:ext cx="609600" cy="609600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304247" y="1051251"/>
            <a:ext cx="2133601" cy="4154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35534" y="1087120"/>
            <a:ext cx="2563091" cy="4318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Luật chơi: </a:t>
            </a:r>
            <a:r>
              <a:rPr lang="en-US" sz="3200" dirty="0" smtClean="0"/>
              <a:t>Đọc các số theo kim chỉ trên vòng quay may mắn.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56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180545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số có ba chữ số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Đếm,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đọc, viết các số có ba chữ số.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2" y="4788749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các năng lực toán học.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94117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155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244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569613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3780</TotalTime>
  <Words>306</Words>
  <Application>Microsoft Office PowerPoint</Application>
  <PresentationFormat>Widescreen</PresentationFormat>
  <Paragraphs>102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Yu Gothic</vt:lpstr>
      <vt:lpstr>.VnVogueH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Avo</vt:lpstr>
      <vt:lpstr>Office Theme</vt:lpstr>
      <vt:lpstr>2_Doodle Sketchbook by Slidesgo</vt:lpstr>
      <vt:lpstr>1_Office Theme</vt:lpstr>
      <vt:lpstr>Chào mừng các em  đến với tiết học môn Toán</vt:lpstr>
      <vt:lpstr>PowerPoint Presentation</vt:lpstr>
      <vt:lpstr>PowerPoint Presentation</vt:lpstr>
      <vt:lpstr>Toán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403</cp:revision>
  <dcterms:created xsi:type="dcterms:W3CDTF">2021-07-12T03:44:38Z</dcterms:created>
  <dcterms:modified xsi:type="dcterms:W3CDTF">2022-03-16T14:48:13Z</dcterms:modified>
</cp:coreProperties>
</file>