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666D2-8564-4F42-B10D-2C49AA6DF67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6E9A3-FAEA-4551-8616-B20AEF348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191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Bước 1 tớ đặt tính sao cho số đơn vị thẳng cột với số đơn vị, số chục thẳng cột với số chục, số trăm thẳng cột với số trăm.</a:t>
            </a:r>
          </a:p>
          <a:p>
            <a:r>
              <a:rPr lang="en-US" dirty="0"/>
              <a:t>S</a:t>
            </a:r>
            <a:r>
              <a:rPr lang="en-VN" dirty="0"/>
              <a:t>au đó tớ đặt dấu cộng ở bên trái, giữa 2 số. </a:t>
            </a:r>
            <a:r>
              <a:rPr lang="en-US" dirty="0"/>
              <a:t>K</a:t>
            </a:r>
            <a:r>
              <a:rPr lang="en-VN" dirty="0"/>
              <a:t>ẻ gạch ngang thay cho dấu bằng.</a:t>
            </a:r>
          </a:p>
          <a:p>
            <a:r>
              <a:rPr lang="en-US" dirty="0"/>
              <a:t>B</a:t>
            </a:r>
            <a:r>
              <a:rPr lang="en-VN" dirty="0"/>
              <a:t>ước 2: Tính. Tương tự với phép cộng các số trong phạm vi 100, tớ thực hiện tính từ phải sang trái:</a:t>
            </a:r>
          </a:p>
          <a:p>
            <a:r>
              <a:rPr lang="en-VN" dirty="0"/>
              <a:t>6 + 3 = 9,…</a:t>
            </a:r>
          </a:p>
        </p:txBody>
      </p:sp>
    </p:spTree>
    <p:extLst>
      <p:ext uri="{BB962C8B-B14F-4D97-AF65-F5344CB8AC3E}">
        <p14:creationId xmlns:p14="http://schemas.microsoft.com/office/powerpoint/2010/main" val="227126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86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Bước 1 tớ đặt tính sao cho số đơn vị thẳng cột với số đơn vị, số chục thẳng cột với số chục, số trăm thẳng cột với số trăm.</a:t>
            </a:r>
          </a:p>
          <a:p>
            <a:r>
              <a:rPr lang="en-US" dirty="0"/>
              <a:t>S</a:t>
            </a:r>
            <a:r>
              <a:rPr lang="en-VN" dirty="0"/>
              <a:t>au đó tớ đặt dấu cộng ở bên trái, giữa 2 số. </a:t>
            </a:r>
            <a:r>
              <a:rPr lang="en-US" dirty="0"/>
              <a:t>K</a:t>
            </a:r>
            <a:r>
              <a:rPr lang="en-VN" dirty="0"/>
              <a:t>ẻ gạch ngang thay cho dấu bằng.</a:t>
            </a:r>
          </a:p>
          <a:p>
            <a:r>
              <a:rPr lang="en-US" dirty="0"/>
              <a:t>B</a:t>
            </a:r>
            <a:r>
              <a:rPr lang="en-VN" dirty="0"/>
              <a:t>ước 2: Tính. Tương tự với phép cộng các số trong phạm vi 100, tớ thực hiện tính từ phải sang trái:</a:t>
            </a:r>
          </a:p>
          <a:p>
            <a:r>
              <a:rPr lang="en-VN" dirty="0"/>
              <a:t>6 + 3 = 9,…</a:t>
            </a:r>
          </a:p>
        </p:txBody>
      </p:sp>
    </p:spTree>
    <p:extLst>
      <p:ext uri="{BB962C8B-B14F-4D97-AF65-F5344CB8AC3E}">
        <p14:creationId xmlns:p14="http://schemas.microsoft.com/office/powerpoint/2010/main" val="2836931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076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706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0" name="Google Shape;319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051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56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gf7a39de043_2_6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0" name="Google Shape;4840;gf7a39de043_2_6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04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09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Ghi âm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240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Ghi âm: Đọc phép tính và 3 kết quả nhé!</a:t>
            </a:r>
          </a:p>
        </p:txBody>
      </p:sp>
    </p:spTree>
    <p:extLst>
      <p:ext uri="{BB962C8B-B14F-4D97-AF65-F5344CB8AC3E}">
        <p14:creationId xmlns:p14="http://schemas.microsoft.com/office/powerpoint/2010/main" val="11965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VN"/>
              <a:t>Ghi âm: Đọc phép tính và 3 kết quả nhé!</a:t>
            </a:r>
          </a:p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588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VN"/>
              <a:t>Ghi âm: Đọc phép tính và 3 kết quả nhé!</a:t>
            </a:r>
          </a:p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17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00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52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63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9581553" y="3398067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2369484" y="927568"/>
            <a:ext cx="7866717" cy="4846264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219866" y="1946034"/>
            <a:ext cx="1192101" cy="889153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684573" y="1433835"/>
            <a:ext cx="1146787" cy="1315571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4148320" y="56345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7886612" y="11685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239534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7412637" y="56346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32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2"/>
          <p:cNvSpPr txBox="1">
            <a:spLocks noGrp="1"/>
          </p:cNvSpPr>
          <p:nvPr>
            <p:ph type="title"/>
          </p:nvPr>
        </p:nvSpPr>
        <p:spPr>
          <a:xfrm>
            <a:off x="1468233" y="4221800"/>
            <a:ext cx="26480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subTitle" idx="1"/>
          </p:nvPr>
        </p:nvSpPr>
        <p:spPr>
          <a:xfrm>
            <a:off x="1468233" y="4875581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2"/>
          <p:cNvSpPr txBox="1">
            <a:spLocks noGrp="1"/>
          </p:cNvSpPr>
          <p:nvPr>
            <p:ph type="title" idx="2"/>
          </p:nvPr>
        </p:nvSpPr>
        <p:spPr>
          <a:xfrm>
            <a:off x="4771929" y="4221800"/>
            <a:ext cx="26480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3" name="Google Shape;1333;p22"/>
          <p:cNvSpPr txBox="1">
            <a:spLocks noGrp="1"/>
          </p:cNvSpPr>
          <p:nvPr>
            <p:ph type="subTitle" idx="3"/>
          </p:nvPr>
        </p:nvSpPr>
        <p:spPr>
          <a:xfrm>
            <a:off x="4771929" y="4875581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22"/>
          <p:cNvSpPr txBox="1">
            <a:spLocks noGrp="1"/>
          </p:cNvSpPr>
          <p:nvPr>
            <p:ph type="title" idx="4"/>
          </p:nvPr>
        </p:nvSpPr>
        <p:spPr>
          <a:xfrm>
            <a:off x="8075700" y="4221800"/>
            <a:ext cx="26480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5" name="Google Shape;1335;p22"/>
          <p:cNvSpPr txBox="1">
            <a:spLocks noGrp="1"/>
          </p:cNvSpPr>
          <p:nvPr>
            <p:ph type="subTitle" idx="5"/>
          </p:nvPr>
        </p:nvSpPr>
        <p:spPr>
          <a:xfrm>
            <a:off x="8075701" y="4875581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22"/>
          <p:cNvSpPr txBox="1">
            <a:spLocks noGrp="1"/>
          </p:cNvSpPr>
          <p:nvPr>
            <p:ph type="title" idx="6" hasCustomPrompt="1"/>
          </p:nvPr>
        </p:nvSpPr>
        <p:spPr>
          <a:xfrm>
            <a:off x="1931833" y="2816051"/>
            <a:ext cx="17208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7" name="Google Shape;1337;p22"/>
          <p:cNvSpPr txBox="1">
            <a:spLocks noGrp="1"/>
          </p:cNvSpPr>
          <p:nvPr>
            <p:ph type="title" idx="7" hasCustomPrompt="1"/>
          </p:nvPr>
        </p:nvSpPr>
        <p:spPr>
          <a:xfrm>
            <a:off x="5235600" y="2816051"/>
            <a:ext cx="17208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8" name="Google Shape;1338;p22"/>
          <p:cNvSpPr txBox="1">
            <a:spLocks noGrp="1"/>
          </p:cNvSpPr>
          <p:nvPr>
            <p:ph type="title" idx="8" hasCustomPrompt="1"/>
          </p:nvPr>
        </p:nvSpPr>
        <p:spPr>
          <a:xfrm>
            <a:off x="8539367" y="2816051"/>
            <a:ext cx="1720800" cy="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9" name="Google Shape;1339;p22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40" name="Google Shape;1340;p22"/>
          <p:cNvSpPr/>
          <p:nvPr/>
        </p:nvSpPr>
        <p:spPr>
          <a:xfrm rot="-5062406">
            <a:off x="-1702329" y="-878557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22"/>
          <p:cNvSpPr/>
          <p:nvPr/>
        </p:nvSpPr>
        <p:spPr>
          <a:xfrm rot="275769" flipH="1">
            <a:off x="9581522" y="3790103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42" name="Google Shape;1342;p22"/>
          <p:cNvGrpSpPr/>
          <p:nvPr/>
        </p:nvGrpSpPr>
        <p:grpSpPr>
          <a:xfrm>
            <a:off x="9020511" y="-155357"/>
            <a:ext cx="3816621" cy="2261032"/>
            <a:chOff x="238125" y="3383650"/>
            <a:chExt cx="1287775" cy="762900"/>
          </a:xfrm>
        </p:grpSpPr>
        <p:sp>
          <p:nvSpPr>
            <p:cNvPr id="1343" name="Google Shape;1343;p2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6" name="Google Shape;1346;p2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347" name="Google Shape;1347;p2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9" name="Google Shape;1349;p22"/>
          <p:cNvSpPr/>
          <p:nvPr/>
        </p:nvSpPr>
        <p:spPr>
          <a:xfrm>
            <a:off x="-204047" y="41978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22"/>
          <p:cNvSpPr/>
          <p:nvPr/>
        </p:nvSpPr>
        <p:spPr>
          <a:xfrm>
            <a:off x="11843285" y="3649300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1" name="Google Shape;1351;p22"/>
          <p:cNvGrpSpPr/>
          <p:nvPr/>
        </p:nvGrpSpPr>
        <p:grpSpPr>
          <a:xfrm>
            <a:off x="536683" y="522800"/>
            <a:ext cx="634372" cy="634400"/>
            <a:chOff x="1460350" y="2402425"/>
            <a:chExt cx="208950" cy="208950"/>
          </a:xfrm>
        </p:grpSpPr>
        <p:sp>
          <p:nvSpPr>
            <p:cNvPr id="1352" name="Google Shape;1352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0" name="Google Shape;1380;p22"/>
          <p:cNvSpPr/>
          <p:nvPr/>
        </p:nvSpPr>
        <p:spPr>
          <a:xfrm>
            <a:off x="7905554" y="65787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1" name="Google Shape;1381;p22"/>
          <p:cNvGrpSpPr/>
          <p:nvPr/>
        </p:nvGrpSpPr>
        <p:grpSpPr>
          <a:xfrm rot="3427705">
            <a:off x="10583338" y="926906"/>
            <a:ext cx="454377" cy="454439"/>
            <a:chOff x="1460350" y="2402425"/>
            <a:chExt cx="208950" cy="208950"/>
          </a:xfrm>
        </p:grpSpPr>
        <p:sp>
          <p:nvSpPr>
            <p:cNvPr id="1382" name="Google Shape;1382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62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971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507" name="Google Shape;1507;p25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1508" name="Google Shape;1508;p2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1" name="Google Shape;1511;p25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512" name="Google Shape;1512;p2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4" name="Google Shape;1514;p25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5" name="Google Shape;1515;p25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1516" name="Google Shape;1516;p2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4" name="Google Shape;1544;p25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1545" name="Google Shape;1545;p2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2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3" name="Google Shape;1573;p25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4" name="Google Shape;1574;p25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08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224" y="4599052"/>
            <a:ext cx="3816621" cy="2261032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10405630" y="-779445"/>
            <a:ext cx="1567268" cy="3099404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260080" y="3260209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11882517" y="4578000"/>
            <a:ext cx="634372" cy="6344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873538" y="747939"/>
            <a:ext cx="454377" cy="45443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9081354" y="64371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26"/>
          <p:cNvSpPr/>
          <p:nvPr/>
        </p:nvSpPr>
        <p:spPr>
          <a:xfrm>
            <a:off x="11063701" y="12453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05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938852" y="662296"/>
            <a:ext cx="8727512" cy="5376568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865200" y="1770533"/>
            <a:ext cx="8461600" cy="31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590129" y="-7554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9" name="Google Shape;2209;p34"/>
          <p:cNvSpPr/>
          <p:nvPr/>
        </p:nvSpPr>
        <p:spPr>
          <a:xfrm flipH="1">
            <a:off x="10142520" y="325720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8399870" y="-13424"/>
            <a:ext cx="3816621" cy="2261032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424317" y="4453100"/>
            <a:ext cx="634372" cy="6344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9102358" y="913163"/>
            <a:ext cx="634357" cy="634395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1231387" y="15972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6" name="Google Shape;2276;p34"/>
          <p:cNvSpPr/>
          <p:nvPr/>
        </p:nvSpPr>
        <p:spPr>
          <a:xfrm>
            <a:off x="6932912" y="60179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9498997" y="4039008"/>
            <a:ext cx="1137523" cy="701357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4328200" y="4272085"/>
            <a:ext cx="3535600" cy="9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980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35"/>
          <p:cNvSpPr txBox="1">
            <a:spLocks noGrp="1"/>
          </p:cNvSpPr>
          <p:nvPr>
            <p:ph type="title"/>
          </p:nvPr>
        </p:nvSpPr>
        <p:spPr>
          <a:xfrm>
            <a:off x="960000" y="826667"/>
            <a:ext cx="56176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p35"/>
          <p:cNvSpPr txBox="1">
            <a:spLocks noGrp="1"/>
          </p:cNvSpPr>
          <p:nvPr>
            <p:ph type="subTitle" idx="1"/>
          </p:nvPr>
        </p:nvSpPr>
        <p:spPr>
          <a:xfrm>
            <a:off x="960000" y="2124833"/>
            <a:ext cx="5617600" cy="1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35"/>
          <p:cNvSpPr txBox="1"/>
          <p:nvPr/>
        </p:nvSpPr>
        <p:spPr>
          <a:xfrm>
            <a:off x="960000" y="4527200"/>
            <a:ext cx="54464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Exo 2"/>
                <a:ea typeface="Exo 2"/>
                <a:cs typeface="Exo 2"/>
                <a:sym typeface="Exo 2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Exo 2"/>
                <a:ea typeface="Exo 2"/>
                <a:cs typeface="Exo 2"/>
                <a:sym typeface="Exo 2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Exo 2"/>
                <a:ea typeface="Exo 2"/>
                <a:cs typeface="Exo 2"/>
                <a:sym typeface="Exo 2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10A06"/>
                </a:solidFill>
                <a:effectLst/>
                <a:uLnTx/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10A06"/>
              </a:solidFill>
              <a:effectLst/>
              <a:uLnTx/>
              <a:uFillTx/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339" name="Google Shape;2339;p35"/>
          <p:cNvSpPr/>
          <p:nvPr/>
        </p:nvSpPr>
        <p:spPr>
          <a:xfrm rot="-275815">
            <a:off x="-1959933" y="3134312"/>
            <a:ext cx="5402228" cy="7292253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40" name="Google Shape;2340;p35"/>
          <p:cNvGrpSpPr/>
          <p:nvPr/>
        </p:nvGrpSpPr>
        <p:grpSpPr>
          <a:xfrm rot="5400000" flipH="1">
            <a:off x="9265403" y="3929431"/>
            <a:ext cx="1960248" cy="3876408"/>
            <a:chOff x="961675" y="1958725"/>
            <a:chExt cx="563225" cy="1113825"/>
          </a:xfrm>
        </p:grpSpPr>
        <p:sp>
          <p:nvSpPr>
            <p:cNvPr id="2341" name="Google Shape;2341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3" name="Google Shape;2343;p35"/>
          <p:cNvGrpSpPr/>
          <p:nvPr/>
        </p:nvGrpSpPr>
        <p:grpSpPr>
          <a:xfrm flipH="1">
            <a:off x="-441309" y="-25251"/>
            <a:ext cx="3816621" cy="2261032"/>
            <a:chOff x="238125" y="3383650"/>
            <a:chExt cx="1287775" cy="762900"/>
          </a:xfrm>
        </p:grpSpPr>
        <p:sp>
          <p:nvSpPr>
            <p:cNvPr id="2344" name="Google Shape;2344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7" name="Google Shape;2347;p35"/>
          <p:cNvGrpSpPr/>
          <p:nvPr/>
        </p:nvGrpSpPr>
        <p:grpSpPr>
          <a:xfrm>
            <a:off x="11228966" y="4153500"/>
            <a:ext cx="634372" cy="634400"/>
            <a:chOff x="1460350" y="2402425"/>
            <a:chExt cx="208950" cy="208950"/>
          </a:xfrm>
        </p:grpSpPr>
        <p:sp>
          <p:nvSpPr>
            <p:cNvPr id="2348" name="Google Shape;234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35"/>
          <p:cNvGrpSpPr/>
          <p:nvPr/>
        </p:nvGrpSpPr>
        <p:grpSpPr>
          <a:xfrm rot="3427705">
            <a:off x="11318972" y="520873"/>
            <a:ext cx="454377" cy="454439"/>
            <a:chOff x="1460350" y="2402425"/>
            <a:chExt cx="208950" cy="208950"/>
          </a:xfrm>
        </p:grpSpPr>
        <p:sp>
          <p:nvSpPr>
            <p:cNvPr id="2377" name="Google Shape;2377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3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3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5" name="Google Shape;2405;p35"/>
          <p:cNvSpPr/>
          <p:nvPr/>
        </p:nvSpPr>
        <p:spPr>
          <a:xfrm>
            <a:off x="6906387" y="6018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6" name="Google Shape;2406;p35"/>
          <p:cNvSpPr/>
          <p:nvPr/>
        </p:nvSpPr>
        <p:spPr>
          <a:xfrm>
            <a:off x="62487" y="54272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984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714909" y="933996"/>
            <a:ext cx="9348020" cy="5758816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374976" y="4599052"/>
            <a:ext cx="3816621" cy="2261032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10030430" y="-779445"/>
            <a:ext cx="1567268" cy="3099404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82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3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6493478" y="840726"/>
            <a:ext cx="5483239" cy="5176412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960000" y="2861000"/>
            <a:ext cx="6080400" cy="2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102867"/>
            <a:ext cx="14092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960000" y="5007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1232906" y="2788813"/>
            <a:ext cx="7626268" cy="588151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8375378" y="4599052"/>
            <a:ext cx="3816621" cy="2261032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3797687" y="1174727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10568137" y="721747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-198189" y="4038358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5390452" y="55329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46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9581553" y="-8088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1095132" y="326045"/>
            <a:ext cx="10001744" cy="6161540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8375378" y="4599052"/>
            <a:ext cx="3816621" cy="2261032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962396" y="3638105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632295" y="-645622"/>
            <a:ext cx="1293389" cy="2557788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70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92272" y="-133738"/>
            <a:ext cx="11566433" cy="7125463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2108367" y="3708867"/>
            <a:ext cx="3697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6385183" y="3708867"/>
            <a:ext cx="36984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6385188" y="4359033"/>
            <a:ext cx="3698400" cy="1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2108400" y="4359033"/>
            <a:ext cx="3697600" cy="1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9006478" y="4599052"/>
            <a:ext cx="3816621" cy="2261032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875854" y="18365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9978218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>
            <a:off x="11097150" y="2580933"/>
            <a:ext cx="634372" cy="6344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668005" y="5587506"/>
            <a:ext cx="454377" cy="45443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7322874" y="2131774"/>
            <a:ext cx="8224652" cy="6020797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960000" y="1101367"/>
            <a:ext cx="4972400" cy="1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960000" y="2840200"/>
            <a:ext cx="5885200" cy="30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1017950" y="-1594611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10247368" y="-645622"/>
            <a:ext cx="1293389" cy="2557788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706145" y="4599052"/>
            <a:ext cx="3816621" cy="2261032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9918787" y="57232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645852" y="443101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5868805" y="5810106"/>
            <a:ext cx="454377" cy="45443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10393199" y="928167"/>
            <a:ext cx="634372" cy="6344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18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3550211" y="1080506"/>
            <a:ext cx="8490548" cy="5230573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5187433" y="3293932"/>
            <a:ext cx="6044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900"/>
              <a:buNone/>
              <a:defRPr sz="25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900"/>
              <a:buNone/>
              <a:defRPr sz="2533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5187467" y="2277180"/>
            <a:ext cx="604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2153588" y="5896171"/>
            <a:ext cx="8215435" cy="4588132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8719" y="-13343"/>
            <a:ext cx="4145949" cy="2456131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9890681" y="4295647"/>
            <a:ext cx="1728425" cy="3417957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2553287" y="1640243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4" name="Google Shape;504;p9"/>
          <p:cNvGrpSpPr/>
          <p:nvPr/>
        </p:nvGrpSpPr>
        <p:grpSpPr>
          <a:xfrm>
            <a:off x="7125466" y="1348900"/>
            <a:ext cx="634372" cy="6344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6768705" y="5573473"/>
            <a:ext cx="454377" cy="45443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10917852" y="11551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04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98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759484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759484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7897309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7897311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759484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759484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7897309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7897311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500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1165500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99067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6299067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690436" y="-17857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544416" y="4599052"/>
            <a:ext cx="3816621" cy="2261032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10268864" y="-645622"/>
            <a:ext cx="1293389" cy="2557788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9848779" y="3141539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0" name="Google Shape;670;p13"/>
          <p:cNvGrpSpPr/>
          <p:nvPr/>
        </p:nvGrpSpPr>
        <p:grpSpPr>
          <a:xfrm>
            <a:off x="386607" y="712801"/>
            <a:ext cx="1146787" cy="1315571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10635950" y="1356968"/>
            <a:ext cx="1192101" cy="889153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9636670" y="60180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13"/>
          <p:cNvSpPr/>
          <p:nvPr/>
        </p:nvSpPr>
        <p:spPr>
          <a:xfrm>
            <a:off x="4232487" y="59947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06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831411" y="588539"/>
            <a:ext cx="8490548" cy="5230573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2655533" y="1371701"/>
            <a:ext cx="6911600" cy="23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728200" y="3844133"/>
            <a:ext cx="67664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709383" y="-8088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15"/>
          <p:cNvSpPr/>
          <p:nvPr/>
        </p:nvSpPr>
        <p:spPr>
          <a:xfrm rot="5737592">
            <a:off x="9419865" y="3638105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10290895" y="-645622"/>
            <a:ext cx="1293389" cy="2557788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8945" y="4599052"/>
            <a:ext cx="3816621" cy="2261032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773920" y="52295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15"/>
          <p:cNvSpPr/>
          <p:nvPr/>
        </p:nvSpPr>
        <p:spPr>
          <a:xfrm>
            <a:off x="9093170" y="885247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15"/>
          <p:cNvSpPr/>
          <p:nvPr/>
        </p:nvSpPr>
        <p:spPr>
          <a:xfrm>
            <a:off x="9422645" y="5006025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602575" y="2574861"/>
            <a:ext cx="1192071" cy="889131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10506909" y="2151488"/>
            <a:ext cx="1146843" cy="1315635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2454134" y="12453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71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259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emf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5.jp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7.xml"/><Relationship Id="rId5" Type="http://schemas.microsoft.com/office/2007/relationships/media" Target="../media/media8.m4a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hyperlink" Target="https://app.classkick.com/#/account/assignments/AX_TsAbnTLW2SnzHaS18KQ/roster/AX_TufzERuqKo5YesGisrA/wor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sv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openxmlformats.org/officeDocument/2006/relationships/audio" Target="../media/media4.m4a"/><Relationship Id="rId16" Type="http://schemas.openxmlformats.org/officeDocument/2006/relationships/image" Target="../media/image5.png"/><Relationship Id="rId1" Type="http://schemas.microsoft.com/office/2007/relationships/media" Target="../media/media4.m4a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microsoft.com/office/2007/relationships/hdphoto" Target="../media/hdphoto9.wdp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slide" Target="slide5.xml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5.png"/><Relationship Id="rId10" Type="http://schemas.microsoft.com/office/2007/relationships/hdphoto" Target="../media/hdphoto10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41"/>
          <p:cNvSpPr/>
          <p:nvPr/>
        </p:nvSpPr>
        <p:spPr>
          <a:xfrm rot="10800000">
            <a:off x="5059262" y="3928237"/>
            <a:ext cx="2073492" cy="23300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9004811" y="3055876"/>
            <a:ext cx="2557743" cy="3168331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562504" y="2749402"/>
            <a:ext cx="2782403" cy="3361265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F8EC2B-4758-484E-A99F-1576194F031D}"/>
              </a:ext>
            </a:extLst>
          </p:cNvPr>
          <p:cNvSpPr txBox="1"/>
          <p:nvPr/>
        </p:nvSpPr>
        <p:spPr>
          <a:xfrm>
            <a:off x="2479497" y="3579423"/>
            <a:ext cx="7233007" cy="697627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/>
            </a:prstTxWarp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4800" b="1" kern="0">
                <a:ln w="12700" cmpd="sng">
                  <a:solidFill>
                    <a:srgbClr val="8C2902"/>
                  </a:solidFill>
                  <a:prstDash val="solid"/>
                </a:ln>
                <a:gradFill>
                  <a:gsLst>
                    <a:gs pos="0">
                      <a:srgbClr val="8C2902"/>
                    </a:gs>
                    <a:gs pos="4000">
                      <a:srgbClr val="8C2902">
                        <a:lumMod val="60000"/>
                        <a:lumOff val="40000"/>
                      </a:srgbClr>
                    </a:gs>
                    <a:gs pos="87000">
                      <a:srgbClr val="8C290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"/>
                <a:cs typeface="Arial"/>
                <a:sym typeface="Arial"/>
              </a:rPr>
              <a:t>Chào mừng các thầy cô giáo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kern="0">
                <a:ln w="6600">
                  <a:solidFill>
                    <a:srgbClr val="82B7F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2B7F8"/>
                  </a:outerShdw>
                </a:effectLst>
                <a:latin typeface="Arial"/>
                <a:cs typeface="Arial"/>
                <a:sym typeface="Arial"/>
              </a:rPr>
              <a:t>D</a:t>
            </a:r>
            <a:r>
              <a:rPr lang="en-VN" sz="3733" b="1" kern="0">
                <a:ln w="6600">
                  <a:solidFill>
                    <a:srgbClr val="82B7F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2B7F8"/>
                  </a:outerShdw>
                </a:effectLst>
                <a:latin typeface="Arial"/>
                <a:cs typeface="Arial"/>
                <a:sym typeface="Arial"/>
              </a:rPr>
              <a:t>ự giờ môn Toán </a:t>
            </a:r>
            <a:endParaRPr lang="en-VN" sz="4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3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663810" y="1951760"/>
            <a:ext cx="4217879" cy="4123635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9445564" y="8125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+mj-lt"/>
              </a:rPr>
              <a:t>KHÁM PHÁ KIẾN THỨC</a:t>
            </a:r>
            <a:endParaRPr>
              <a:latin typeface="+mj-lt"/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4845945" y="1061118"/>
            <a:ext cx="1326316" cy="1326501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1058684" y="1000670"/>
            <a:ext cx="3958473" cy="4856653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545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0" grpId="0" animBg="1"/>
      <p:bldP spid="37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572FA3-49E3-3240-9330-602B5C570E7B}"/>
              </a:ext>
            </a:extLst>
          </p:cNvPr>
          <p:cNvSpPr>
            <a:spLocks noChangeAspect="1"/>
          </p:cNvSpPr>
          <p:nvPr/>
        </p:nvSpPr>
        <p:spPr>
          <a:xfrm>
            <a:off x="1210493" y="2916369"/>
            <a:ext cx="2269367" cy="22704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25EEA-D1C4-6D4F-A7C6-DE66C9D0C5FA}"/>
              </a:ext>
            </a:extLst>
          </p:cNvPr>
          <p:cNvSpPr txBox="1"/>
          <p:nvPr/>
        </p:nvSpPr>
        <p:spPr>
          <a:xfrm>
            <a:off x="3190673" y="505839"/>
            <a:ext cx="5810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800" b="1" kern="0">
                <a:ln w="22225">
                  <a:solidFill>
                    <a:srgbClr val="82B7F8"/>
                  </a:solidFill>
                  <a:prstDash val="solid"/>
                </a:ln>
                <a:solidFill>
                  <a:srgbClr val="82B7F8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Thảo luận nhóm</a:t>
            </a:r>
            <a:endParaRPr lang="en-VN" sz="4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05FFB02-BB76-1446-8128-EC39B37C8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20" y="3232013"/>
            <a:ext cx="1639112" cy="163911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CE5BA1-F919-0F49-854F-72C3182CBEDF}"/>
              </a:ext>
            </a:extLst>
          </p:cNvPr>
          <p:cNvSpPr>
            <a:spLocks noChangeAspect="1"/>
          </p:cNvSpPr>
          <p:nvPr/>
        </p:nvSpPr>
        <p:spPr>
          <a:xfrm>
            <a:off x="4961315" y="2953964"/>
            <a:ext cx="2269367" cy="227040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F844E6-B5CF-CE42-BDC3-7FF8D21BD7D1}"/>
              </a:ext>
            </a:extLst>
          </p:cNvPr>
          <p:cNvSpPr>
            <a:spLocks noChangeAspect="1"/>
          </p:cNvSpPr>
          <p:nvPr/>
        </p:nvSpPr>
        <p:spPr>
          <a:xfrm>
            <a:off x="8712142" y="2916369"/>
            <a:ext cx="2269367" cy="2270400"/>
          </a:xfrm>
          <a:prstGeom prst="ellipse">
            <a:avLst/>
          </a:prstGeom>
          <a:solidFill>
            <a:schemeClr val="accent5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6236386-76AB-AB42-9E37-FB58CE22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4" y="3091569"/>
            <a:ext cx="1920000" cy="19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503473-F968-404C-85FC-8E20BC935CA6}"/>
              </a:ext>
            </a:extLst>
          </p:cNvPr>
          <p:cNvSpPr txBox="1"/>
          <p:nvPr/>
        </p:nvSpPr>
        <p:spPr>
          <a:xfrm>
            <a:off x="1063255" y="5502414"/>
            <a:ext cx="25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400" b="1" kern="0">
                <a:solidFill>
                  <a:srgbClr val="F57733">
                    <a:lumMod val="75000"/>
                  </a:srgbClr>
                </a:solidFill>
                <a:latin typeface="Arial"/>
                <a:cs typeface="Arial"/>
                <a:sym typeface="Arial"/>
              </a:rPr>
              <a:t>Nhóm 5 – 6 bạn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D2D18-9BB3-914F-A845-9DC6C2C1924E}"/>
              </a:ext>
            </a:extLst>
          </p:cNvPr>
          <p:cNvSpPr txBox="1"/>
          <p:nvPr/>
        </p:nvSpPr>
        <p:spPr>
          <a:xfrm>
            <a:off x="4814076" y="5502414"/>
            <a:ext cx="25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Hoàn thành phiếu thảo luận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404BA2-DDB7-6F4C-A6FC-13F6527B15AB}"/>
              </a:ext>
            </a:extLst>
          </p:cNvPr>
          <p:cNvSpPr txBox="1"/>
          <p:nvPr/>
        </p:nvSpPr>
        <p:spPr>
          <a:xfrm>
            <a:off x="8564905" y="5440858"/>
            <a:ext cx="25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4 phút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9661A5-6EB5-BC43-8F2A-A36C1B444F51}"/>
              </a:ext>
            </a:extLst>
          </p:cNvPr>
          <p:cNvSpPr/>
          <p:nvPr/>
        </p:nvSpPr>
        <p:spPr>
          <a:xfrm>
            <a:off x="3912429" y="1633636"/>
            <a:ext cx="4367135" cy="9393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Arial"/>
                <a:sym typeface="Arial"/>
              </a:rPr>
              <a:t>326 + 253 = ?</a:t>
            </a: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148A5008-F01F-1342-BBC5-4568087B9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664" y="3232014"/>
            <a:ext cx="1202673" cy="17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8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3B63DE-8E19-FC41-BF3E-725E4E779839}"/>
              </a:ext>
            </a:extLst>
          </p:cNvPr>
          <p:cNvSpPr/>
          <p:nvPr/>
        </p:nvSpPr>
        <p:spPr>
          <a:xfrm>
            <a:off x="3912433" y="302301"/>
            <a:ext cx="4367135" cy="9393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Nunito Black" pitchFamily="2" charset="77"/>
                <a:sym typeface="Arial"/>
              </a:rPr>
              <a:t>326 + 253 = ?</a:t>
            </a:r>
          </a:p>
        </p:txBody>
      </p:sp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ADE268F-D4AF-064B-B248-D305CADE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2" b="96128" l="5706" r="89790">
                        <a14:foregroundMark x1="56156" y1="7210" x2="56156" y2="7210"/>
                        <a14:foregroundMark x1="38438" y1="2537" x2="38438" y2="2537"/>
                        <a14:foregroundMark x1="39339" y1="1202" x2="39339" y2="1202"/>
                        <a14:foregroundMark x1="8108" y1="10147" x2="8108" y2="10147"/>
                        <a14:foregroundMark x1="5706" y1="25634" x2="5706" y2="25634"/>
                        <a14:foregroundMark x1="70270" y1="93725" x2="70270" y2="93725"/>
                        <a14:foregroundMark x1="74775" y1="95461" x2="74775" y2="95461"/>
                        <a14:foregroundMark x1="37538" y1="96128" x2="37538" y2="96128"/>
                        <a14:foregroundMark x1="76276" y1="47397" x2="76276" y2="47397"/>
                        <a14:foregroundMark x1="78378" y1="53405" x2="78378" y2="53405"/>
                        <a14:foregroundMark x1="82883" y1="60347" x2="82883" y2="60347"/>
                        <a14:foregroundMark x1="83784" y1="60748" x2="79279" y2="58478"/>
                        <a14:foregroundMark x1="82883" y1="60080" x2="82883" y2="60080"/>
                        <a14:foregroundMark x1="83784" y1="59813" x2="83784" y2="59813"/>
                        <a14:foregroundMark x1="80180" y1="57677" x2="80180" y2="57677"/>
                        <a14:foregroundMark x1="77778" y1="54473" x2="77778" y2="54473"/>
                        <a14:foregroundMark x1="79279" y1="53405" x2="79279" y2="53405"/>
                        <a14:foregroundMark x1="79880" y1="54339" x2="79880" y2="54339"/>
                        <a14:foregroundMark x1="80781" y1="55808" x2="80781" y2="55808"/>
                        <a14:backgroundMark x1="24925" y1="32310" x2="24925" y2="32310"/>
                        <a14:backgroundMark x1="18318" y1="38451" x2="18318" y2="38451"/>
                        <a14:backgroundMark x1="18619" y1="35247" x2="18619" y2="35247"/>
                        <a14:backgroundMark x1="17718" y1="39920" x2="17718" y2="39920"/>
                        <a14:backgroundMark x1="15315" y1="50467" x2="15315" y2="50467"/>
                        <a14:backgroundMark x1="17117" y1="56075" x2="17117" y2="56075"/>
                        <a14:backgroundMark x1="16817" y1="51802" x2="16817" y2="51802"/>
                        <a14:backgroundMark x1="17718" y1="54473" x2="17718" y2="54473"/>
                        <a14:backgroundMark x1="18619" y1="56075" x2="18619" y2="56075"/>
                        <a14:backgroundMark x1="18318" y1="56075" x2="18318" y2="56075"/>
                        <a14:backgroundMark x1="17117" y1="55140" x2="15315" y2="49800"/>
                        <a14:backgroundMark x1="15315" y1="48064" x2="15315" y2="46195"/>
                        <a14:backgroundMark x1="18619" y1="36182" x2="18619" y2="38451"/>
                        <a14:backgroundMark x1="30931" y1="32977" x2="30931" y2="32977"/>
                        <a14:backgroundMark x1="39039" y1="31909" x2="39039" y2="31909"/>
                        <a14:backgroundMark x1="62162" y1="32577" x2="62162" y2="32577"/>
                        <a14:backgroundMark x1="70270" y1="35247" x2="70270" y2="35247"/>
                        <a14:backgroundMark x1="82883" y1="40587" x2="82883" y2="40587"/>
                        <a14:backgroundMark x1="81682" y1="42190" x2="84685" y2="49800"/>
                        <a14:backgroundMark x1="69069" y1="33244" x2="63063" y2="32577"/>
                        <a14:backgroundMark x1="63664" y1="31909" x2="57658" y2="31242"/>
                        <a14:backgroundMark x1="49550" y1="74232" x2="49550" y2="74232"/>
                        <a14:backgroundMark x1="87387" y1="54339" x2="87387" y2="54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199" y="2915286"/>
            <a:ext cx="1636372" cy="3686764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313185A-5EF8-8448-941A-25DD3FD65B4D}"/>
              </a:ext>
            </a:extLst>
          </p:cNvPr>
          <p:cNvSpPr/>
          <p:nvPr/>
        </p:nvSpPr>
        <p:spPr>
          <a:xfrm>
            <a:off x="2648261" y="1670154"/>
            <a:ext cx="8474440" cy="3517692"/>
          </a:xfrm>
          <a:prstGeom prst="wedgeRoundRectCallout">
            <a:avLst>
              <a:gd name="adj1" fmla="val -57861"/>
              <a:gd name="adj2" fmla="val -397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Nunito" pitchFamily="2" charset="77"/>
                <a:sym typeface="Arial"/>
              </a:rPr>
              <a:t>Để thực hiện được phép tính trên chúng ta phải làm theo mấy bước? </a:t>
            </a:r>
            <a:r>
              <a:rPr lang="en-US" sz="3733" b="1" kern="0">
                <a:solidFill>
                  <a:srgbClr val="FF6B6B"/>
                </a:solidFill>
                <a:latin typeface="Nunito" pitchFamily="2" charset="77"/>
                <a:sym typeface="Arial"/>
              </a:rPr>
              <a:t>Đ</a:t>
            </a:r>
            <a:r>
              <a:rPr lang="en-VN" sz="3733" b="1" kern="0">
                <a:solidFill>
                  <a:srgbClr val="FF6B6B"/>
                </a:solidFill>
                <a:latin typeface="Nunito" pitchFamily="2" charset="77"/>
                <a:sym typeface="Arial"/>
              </a:rPr>
              <a:t>ó là những bước nào?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FC8FF14-B911-C740-8FA1-00590E45BC05}"/>
              </a:ext>
            </a:extLst>
          </p:cNvPr>
          <p:cNvSpPr/>
          <p:nvPr/>
        </p:nvSpPr>
        <p:spPr>
          <a:xfrm>
            <a:off x="2648261" y="1670154"/>
            <a:ext cx="8474440" cy="3517692"/>
          </a:xfrm>
          <a:prstGeom prst="wedgeRoundRectCallout">
            <a:avLst>
              <a:gd name="adj1" fmla="val -57861"/>
              <a:gd name="adj2" fmla="val -397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Nunito" pitchFamily="2" charset="77"/>
                <a:sym typeface="Arial"/>
              </a:rPr>
              <a:t>Để thực hiện được phép tính trên chúng ta phải làm theo 2 bước: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i="1" kern="0">
                <a:solidFill>
                  <a:srgbClr val="4D6D81">
                    <a:lumMod val="75000"/>
                  </a:srgbClr>
                </a:solidFill>
                <a:latin typeface="Nunito" pitchFamily="2" charset="77"/>
                <a:sym typeface="Arial"/>
              </a:rPr>
              <a:t>B</a:t>
            </a:r>
            <a:r>
              <a:rPr lang="en-VN" sz="3733" b="1" i="1" kern="0">
                <a:solidFill>
                  <a:srgbClr val="4D6D81">
                    <a:lumMod val="75000"/>
                  </a:srgbClr>
                </a:solidFill>
                <a:latin typeface="Nunito" pitchFamily="2" charset="77"/>
                <a:sym typeface="Arial"/>
              </a:rPr>
              <a:t>ước 1: Đặt tính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i="1" kern="0">
                <a:solidFill>
                  <a:srgbClr val="4D6D81">
                    <a:lumMod val="75000"/>
                  </a:srgbClr>
                </a:solidFill>
                <a:latin typeface="Nunito" pitchFamily="2" charset="77"/>
                <a:sym typeface="Arial"/>
              </a:rPr>
              <a:t>Bước 2: Tính</a:t>
            </a:r>
          </a:p>
        </p:txBody>
      </p:sp>
    </p:spTree>
    <p:extLst>
      <p:ext uri="{BB962C8B-B14F-4D97-AF65-F5344CB8AC3E}">
        <p14:creationId xmlns:p14="http://schemas.microsoft.com/office/powerpoint/2010/main" val="2192917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5D544C9-ED82-5543-AF5E-9543E32F66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6658" y="1"/>
            <a:ext cx="12565315" cy="888311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A9A0CA-FB2D-6641-AF00-F2EE7AA320FA}"/>
              </a:ext>
            </a:extLst>
          </p:cNvPr>
          <p:cNvSpPr/>
          <p:nvPr/>
        </p:nvSpPr>
        <p:spPr>
          <a:xfrm>
            <a:off x="3912433" y="362261"/>
            <a:ext cx="4367135" cy="939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326 + 253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534AE-C874-FB42-8A16-E0A6000517F4}"/>
              </a:ext>
            </a:extLst>
          </p:cNvPr>
          <p:cNvSpPr txBox="1"/>
          <p:nvPr/>
        </p:nvSpPr>
        <p:spPr>
          <a:xfrm>
            <a:off x="1647584" y="1828801"/>
            <a:ext cx="1833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20F9-9344-F743-A4CE-C9F7ECC1B2ED}"/>
              </a:ext>
            </a:extLst>
          </p:cNvPr>
          <p:cNvSpPr txBox="1"/>
          <p:nvPr/>
        </p:nvSpPr>
        <p:spPr>
          <a:xfrm>
            <a:off x="1647584" y="2936797"/>
            <a:ext cx="1833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253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FA1A7-6542-FB4A-B873-68CB2C50AE5A}"/>
              </a:ext>
            </a:extLst>
          </p:cNvPr>
          <p:cNvSpPr txBox="1"/>
          <p:nvPr/>
        </p:nvSpPr>
        <p:spPr>
          <a:xfrm>
            <a:off x="1078624" y="2321004"/>
            <a:ext cx="695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27BA72-9049-8F42-AF2F-74ADACC04410}"/>
              </a:ext>
            </a:extLst>
          </p:cNvPr>
          <p:cNvCxnSpPr/>
          <p:nvPr/>
        </p:nvCxnSpPr>
        <p:spPr>
          <a:xfrm>
            <a:off x="1517227" y="4044792"/>
            <a:ext cx="1964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B75383-EC31-A649-B5BF-4D2504EA57DE}"/>
              </a:ext>
            </a:extLst>
          </p:cNvPr>
          <p:cNvSpPr txBox="1"/>
          <p:nvPr/>
        </p:nvSpPr>
        <p:spPr>
          <a:xfrm>
            <a:off x="2722880" y="4211597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050EE-AFE2-674A-95D9-B5A7B186B720}"/>
              </a:ext>
            </a:extLst>
          </p:cNvPr>
          <p:cNvSpPr txBox="1"/>
          <p:nvPr/>
        </p:nvSpPr>
        <p:spPr>
          <a:xfrm>
            <a:off x="2252965" y="4207321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E704D-E2FF-5D43-9FBD-4C8019AED38C}"/>
              </a:ext>
            </a:extLst>
          </p:cNvPr>
          <p:cNvSpPr txBox="1"/>
          <p:nvPr/>
        </p:nvSpPr>
        <p:spPr>
          <a:xfrm>
            <a:off x="1774613" y="4203045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48DDB-CEB6-4149-A141-A79ED45748B6}"/>
              </a:ext>
            </a:extLst>
          </p:cNvPr>
          <p:cNvSpPr txBox="1"/>
          <p:nvPr/>
        </p:nvSpPr>
        <p:spPr>
          <a:xfrm>
            <a:off x="4262089" y="1749214"/>
            <a:ext cx="52070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Bước 1: Đặt tính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FB145-A009-D747-8DC0-4A32F773C405}"/>
              </a:ext>
            </a:extLst>
          </p:cNvPr>
          <p:cNvSpPr txBox="1"/>
          <p:nvPr/>
        </p:nvSpPr>
        <p:spPr>
          <a:xfrm>
            <a:off x="4317222" y="2586631"/>
            <a:ext cx="52070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Bước 2: Tính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BC63D0-4F8C-0D46-8A62-EE13EA2DDDB6}"/>
              </a:ext>
            </a:extLst>
          </p:cNvPr>
          <p:cNvSpPr txBox="1"/>
          <p:nvPr/>
        </p:nvSpPr>
        <p:spPr>
          <a:xfrm>
            <a:off x="4684154" y="33771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6 + 3 = 9, viết 9.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5AE4F-86FC-3345-BD30-0C1C2E561DC0}"/>
              </a:ext>
            </a:extLst>
          </p:cNvPr>
          <p:cNvSpPr txBox="1"/>
          <p:nvPr/>
        </p:nvSpPr>
        <p:spPr>
          <a:xfrm>
            <a:off x="4684153" y="41568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2 + 5 = 7, viết 7.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F228E4-7F57-DA4A-B256-490478A26C55}"/>
              </a:ext>
            </a:extLst>
          </p:cNvPr>
          <p:cNvSpPr txBox="1"/>
          <p:nvPr/>
        </p:nvSpPr>
        <p:spPr>
          <a:xfrm>
            <a:off x="4684151" y="49365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3 + 2 = 5, viết 5.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51814D-FEDC-4347-84DB-5D7E344315A2}"/>
              </a:ext>
            </a:extLst>
          </p:cNvPr>
          <p:cNvSpPr/>
          <p:nvPr/>
        </p:nvSpPr>
        <p:spPr>
          <a:xfrm>
            <a:off x="4682111" y="5732605"/>
            <a:ext cx="5022931" cy="779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Arial"/>
                <a:sym typeface="Arial"/>
              </a:rPr>
              <a:t>Vậy 326 + 253 = 579</a:t>
            </a:r>
          </a:p>
        </p:txBody>
      </p:sp>
      <p:pic>
        <p:nvPicPr>
          <p:cNvPr id="2" name="Audio Recording Mar 28, 2022 at 23:15:14" descr="Audio Recording Mar 28, 2022 at 23:15:14">
            <a:hlinkClick r:id="" action="ppaction://media"/>
            <a:extLst>
              <a:ext uri="{FF2B5EF4-FFF2-40B4-BE49-F238E27FC236}">
                <a16:creationId xmlns:a16="http://schemas.microsoft.com/office/drawing/2014/main" id="{68E19689-06AD-B44F-BFB6-BBE8893A0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85928" y="-251780"/>
            <a:ext cx="1083733" cy="1083733"/>
          </a:xfrm>
          <a:prstGeom prst="rect">
            <a:avLst/>
          </a:prstGeom>
        </p:spPr>
      </p:pic>
      <p:pic>
        <p:nvPicPr>
          <p:cNvPr id="3" name="Audio Recording Mar 28, 2022 at 23:15:41" descr="Audio Recording Mar 28, 2022 at 23:15:41">
            <a:hlinkClick r:id="" action="ppaction://media"/>
            <a:extLst>
              <a:ext uri="{FF2B5EF4-FFF2-40B4-BE49-F238E27FC236}">
                <a16:creationId xmlns:a16="http://schemas.microsoft.com/office/drawing/2014/main" id="{1B602850-0BA6-3E43-87BC-9CE9172272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64082" y="745067"/>
            <a:ext cx="1083733" cy="1083733"/>
          </a:xfrm>
          <a:prstGeom prst="rect">
            <a:avLst/>
          </a:prstGeom>
        </p:spPr>
      </p:pic>
      <p:pic>
        <p:nvPicPr>
          <p:cNvPr id="7" name="Audio Recording Mar 28, 2022 at 23:16:59" descr="Audio Recording Mar 28, 2022 at 23:16:59">
            <a:hlinkClick r:id="" action="ppaction://media"/>
            <a:extLst>
              <a:ext uri="{FF2B5EF4-FFF2-40B4-BE49-F238E27FC236}">
                <a16:creationId xmlns:a16="http://schemas.microsoft.com/office/drawing/2014/main" id="{326AF612-B488-4E45-8AC8-021BBDC766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08849" y="2702560"/>
            <a:ext cx="1083733" cy="1083733"/>
          </a:xfrm>
          <a:prstGeom prst="rect">
            <a:avLst/>
          </a:prstGeom>
        </p:spPr>
      </p:pic>
      <p:pic>
        <p:nvPicPr>
          <p:cNvPr id="11" name="Audio Recording Mar 28, 2022 at 23:17:17" descr="Audio Recording Mar 28, 2022 at 23:17:17">
            <a:hlinkClick r:id="" action="ppaction://media"/>
            <a:extLst>
              <a:ext uri="{FF2B5EF4-FFF2-40B4-BE49-F238E27FC236}">
                <a16:creationId xmlns:a16="http://schemas.microsoft.com/office/drawing/2014/main" id="{7D0E4FA1-C34C-564E-A361-70E09187A7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17190" y="3669731"/>
            <a:ext cx="1083733" cy="1083733"/>
          </a:xfrm>
          <a:prstGeom prst="rect">
            <a:avLst/>
          </a:prstGeom>
        </p:spPr>
      </p:pic>
      <p:pic>
        <p:nvPicPr>
          <p:cNvPr id="12" name="Audio Recording Mar 28, 2022 at 23:21:34" descr="Audio Recording Mar 28, 2022 at 23:21:34">
            <a:hlinkClick r:id="" action="ppaction://media"/>
            <a:extLst>
              <a:ext uri="{FF2B5EF4-FFF2-40B4-BE49-F238E27FC236}">
                <a16:creationId xmlns:a16="http://schemas.microsoft.com/office/drawing/2014/main" id="{2D9EB0C9-A612-E442-80CD-2CDCA0F8797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64082" y="166646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384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48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96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28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3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584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98B9ACD-456D-F744-ACBF-2F01F2B0AA4F}"/>
              </a:ext>
            </a:extLst>
          </p:cNvPr>
          <p:cNvSpPr/>
          <p:nvPr/>
        </p:nvSpPr>
        <p:spPr>
          <a:xfrm>
            <a:off x="1532238" y="190005"/>
            <a:ext cx="9127524" cy="7908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ln w="6600">
                  <a:solidFill>
                    <a:srgbClr val="82B7F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2B7F8"/>
                  </a:outerShdw>
                </a:effectLst>
                <a:latin typeface="Arial"/>
                <a:sym typeface="Arial"/>
              </a:rPr>
              <a:t>PHÉP CỘNG KHÔNG NHỚ TRONG PHẠM VI 1000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7DDDCC-73E7-1A45-AAD5-23EC241F542C}"/>
              </a:ext>
            </a:extLst>
          </p:cNvPr>
          <p:cNvGrpSpPr/>
          <p:nvPr/>
        </p:nvGrpSpPr>
        <p:grpSpPr>
          <a:xfrm>
            <a:off x="1312752" y="1396610"/>
            <a:ext cx="3307057" cy="1177140"/>
            <a:chOff x="596539" y="1025359"/>
            <a:chExt cx="2480293" cy="882855"/>
          </a:xfrm>
        </p:grpSpPr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A64C2EC7-CB60-7242-8879-AC160819D664}"/>
                </a:ext>
              </a:extLst>
            </p:cNvPr>
            <p:cNvSpPr/>
            <p:nvPr/>
          </p:nvSpPr>
          <p:spPr>
            <a:xfrm>
              <a:off x="596539" y="1025359"/>
              <a:ext cx="2480293" cy="5931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 defTabSz="1219170">
                <a:buClr>
                  <a:srgbClr val="000000"/>
                </a:buClr>
              </a:pPr>
              <a:r>
                <a:rPr lang="en-VN" sz="3200" b="1" kern="0">
                  <a:ln/>
                  <a:solidFill>
                    <a:srgbClr val="8C2902"/>
                  </a:solidFill>
                  <a:latin typeface="Arial"/>
                  <a:sym typeface="Arial"/>
                </a:rPr>
                <a:t>1. Đặt tính</a:t>
              </a:r>
            </a:p>
          </p:txBody>
        </p:sp>
        <p:grpSp>
          <p:nvGrpSpPr>
            <p:cNvPr id="3059" name="Google Shape;3059;p46"/>
            <p:cNvGrpSpPr/>
            <p:nvPr/>
          </p:nvGrpSpPr>
          <p:grpSpPr>
            <a:xfrm flipH="1">
              <a:off x="596539" y="1147157"/>
              <a:ext cx="710301" cy="761057"/>
              <a:chOff x="6352925" y="3496200"/>
              <a:chExt cx="1008550" cy="1159850"/>
            </a:xfrm>
          </p:grpSpPr>
          <p:sp>
            <p:nvSpPr>
              <p:cNvPr id="3060" name="Google Shape;3060;p46"/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extrusionOk="0">
                    <a:moveTo>
                      <a:pt x="4995" y="1"/>
                    </a:moveTo>
                    <a:lnTo>
                      <a:pt x="1" y="4947"/>
                    </a:lnTo>
                    <a:lnTo>
                      <a:pt x="97" y="5332"/>
                    </a:lnTo>
                    <a:lnTo>
                      <a:pt x="193" y="5716"/>
                    </a:lnTo>
                    <a:lnTo>
                      <a:pt x="385" y="6196"/>
                    </a:lnTo>
                    <a:lnTo>
                      <a:pt x="577" y="6676"/>
                    </a:lnTo>
                    <a:lnTo>
                      <a:pt x="865" y="7157"/>
                    </a:lnTo>
                    <a:lnTo>
                      <a:pt x="1057" y="7397"/>
                    </a:lnTo>
                    <a:lnTo>
                      <a:pt x="1249" y="7589"/>
                    </a:lnTo>
                    <a:lnTo>
                      <a:pt x="1442" y="7781"/>
                    </a:lnTo>
                    <a:lnTo>
                      <a:pt x="1682" y="7925"/>
                    </a:lnTo>
                    <a:lnTo>
                      <a:pt x="1970" y="8069"/>
                    </a:lnTo>
                    <a:lnTo>
                      <a:pt x="2258" y="8165"/>
                    </a:lnTo>
                    <a:lnTo>
                      <a:pt x="2882" y="8261"/>
                    </a:lnTo>
                    <a:lnTo>
                      <a:pt x="3555" y="8309"/>
                    </a:lnTo>
                    <a:lnTo>
                      <a:pt x="4227" y="8309"/>
                    </a:lnTo>
                    <a:lnTo>
                      <a:pt x="5284" y="8213"/>
                    </a:lnTo>
                    <a:lnTo>
                      <a:pt x="5764" y="8117"/>
                    </a:lnTo>
                    <a:lnTo>
                      <a:pt x="5812" y="8501"/>
                    </a:lnTo>
                    <a:lnTo>
                      <a:pt x="5908" y="8885"/>
                    </a:lnTo>
                    <a:lnTo>
                      <a:pt x="6052" y="9366"/>
                    </a:lnTo>
                    <a:lnTo>
                      <a:pt x="6292" y="9846"/>
                    </a:lnTo>
                    <a:lnTo>
                      <a:pt x="6580" y="10278"/>
                    </a:lnTo>
                    <a:lnTo>
                      <a:pt x="6724" y="10518"/>
                    </a:lnTo>
                    <a:lnTo>
                      <a:pt x="6916" y="10710"/>
                    </a:lnTo>
                    <a:lnTo>
                      <a:pt x="7157" y="10854"/>
                    </a:lnTo>
                    <a:lnTo>
                      <a:pt x="7397" y="10951"/>
                    </a:lnTo>
                    <a:lnTo>
                      <a:pt x="7637" y="11047"/>
                    </a:lnTo>
                    <a:lnTo>
                      <a:pt x="7877" y="11095"/>
                    </a:lnTo>
                    <a:lnTo>
                      <a:pt x="8309" y="11095"/>
                    </a:lnTo>
                    <a:lnTo>
                      <a:pt x="8741" y="10999"/>
                    </a:lnTo>
                    <a:lnTo>
                      <a:pt x="9078" y="10903"/>
                    </a:lnTo>
                    <a:lnTo>
                      <a:pt x="9366" y="10758"/>
                    </a:lnTo>
                    <a:lnTo>
                      <a:pt x="9558" y="10614"/>
                    </a:lnTo>
                    <a:lnTo>
                      <a:pt x="9750" y="10422"/>
                    </a:lnTo>
                    <a:lnTo>
                      <a:pt x="9798" y="10614"/>
                    </a:lnTo>
                    <a:lnTo>
                      <a:pt x="9942" y="10806"/>
                    </a:lnTo>
                    <a:lnTo>
                      <a:pt x="10086" y="11047"/>
                    </a:lnTo>
                    <a:lnTo>
                      <a:pt x="10326" y="11239"/>
                    </a:lnTo>
                    <a:lnTo>
                      <a:pt x="10614" y="11431"/>
                    </a:lnTo>
                    <a:lnTo>
                      <a:pt x="10951" y="11575"/>
                    </a:lnTo>
                    <a:lnTo>
                      <a:pt x="11431" y="11623"/>
                    </a:lnTo>
                    <a:lnTo>
                      <a:pt x="11623" y="11623"/>
                    </a:lnTo>
                    <a:lnTo>
                      <a:pt x="11863" y="11575"/>
                    </a:lnTo>
                    <a:lnTo>
                      <a:pt x="12247" y="11383"/>
                    </a:lnTo>
                    <a:lnTo>
                      <a:pt x="12583" y="11143"/>
                    </a:lnTo>
                    <a:lnTo>
                      <a:pt x="12872" y="10903"/>
                    </a:lnTo>
                    <a:lnTo>
                      <a:pt x="13064" y="10614"/>
                    </a:lnTo>
                    <a:lnTo>
                      <a:pt x="13208" y="10374"/>
                    </a:lnTo>
                    <a:lnTo>
                      <a:pt x="13352" y="10134"/>
                    </a:lnTo>
                    <a:lnTo>
                      <a:pt x="13928" y="10182"/>
                    </a:lnTo>
                    <a:lnTo>
                      <a:pt x="14504" y="10182"/>
                    </a:lnTo>
                    <a:lnTo>
                      <a:pt x="15033" y="10134"/>
                    </a:lnTo>
                    <a:lnTo>
                      <a:pt x="15561" y="10038"/>
                    </a:lnTo>
                    <a:lnTo>
                      <a:pt x="16377" y="9846"/>
                    </a:lnTo>
                    <a:lnTo>
                      <a:pt x="16666" y="9750"/>
                    </a:lnTo>
                    <a:lnTo>
                      <a:pt x="16233" y="8693"/>
                    </a:lnTo>
                    <a:lnTo>
                      <a:pt x="14649" y="9318"/>
                    </a:lnTo>
                    <a:lnTo>
                      <a:pt x="16089" y="8357"/>
                    </a:lnTo>
                    <a:lnTo>
                      <a:pt x="15945" y="7973"/>
                    </a:lnTo>
                    <a:lnTo>
                      <a:pt x="14408" y="9126"/>
                    </a:lnTo>
                    <a:lnTo>
                      <a:pt x="14408" y="9126"/>
                    </a:lnTo>
                    <a:lnTo>
                      <a:pt x="15609" y="7733"/>
                    </a:lnTo>
                    <a:lnTo>
                      <a:pt x="14408" y="6868"/>
                    </a:lnTo>
                    <a:lnTo>
                      <a:pt x="14168" y="7109"/>
                    </a:lnTo>
                    <a:lnTo>
                      <a:pt x="13928" y="7541"/>
                    </a:lnTo>
                    <a:lnTo>
                      <a:pt x="13688" y="7973"/>
                    </a:lnTo>
                    <a:lnTo>
                      <a:pt x="13448" y="8453"/>
                    </a:lnTo>
                    <a:lnTo>
                      <a:pt x="13160" y="9318"/>
                    </a:lnTo>
                    <a:lnTo>
                      <a:pt x="13016" y="9654"/>
                    </a:lnTo>
                    <a:lnTo>
                      <a:pt x="12872" y="9510"/>
                    </a:lnTo>
                    <a:lnTo>
                      <a:pt x="12535" y="9126"/>
                    </a:lnTo>
                    <a:lnTo>
                      <a:pt x="12295" y="8933"/>
                    </a:lnTo>
                    <a:lnTo>
                      <a:pt x="12007" y="8789"/>
                    </a:lnTo>
                    <a:lnTo>
                      <a:pt x="11719" y="8645"/>
                    </a:lnTo>
                    <a:lnTo>
                      <a:pt x="11431" y="8597"/>
                    </a:lnTo>
                    <a:lnTo>
                      <a:pt x="11143" y="8597"/>
                    </a:lnTo>
                    <a:lnTo>
                      <a:pt x="10807" y="8741"/>
                    </a:lnTo>
                    <a:lnTo>
                      <a:pt x="10518" y="8885"/>
                    </a:lnTo>
                    <a:lnTo>
                      <a:pt x="10230" y="9078"/>
                    </a:lnTo>
                    <a:lnTo>
                      <a:pt x="9798" y="9462"/>
                    </a:lnTo>
                    <a:lnTo>
                      <a:pt x="9606" y="9654"/>
                    </a:lnTo>
                    <a:lnTo>
                      <a:pt x="9654" y="9318"/>
                    </a:lnTo>
                    <a:lnTo>
                      <a:pt x="9702" y="9030"/>
                    </a:lnTo>
                    <a:lnTo>
                      <a:pt x="9702" y="8645"/>
                    </a:lnTo>
                    <a:lnTo>
                      <a:pt x="9654" y="8213"/>
                    </a:lnTo>
                    <a:lnTo>
                      <a:pt x="9510" y="7781"/>
                    </a:lnTo>
                    <a:lnTo>
                      <a:pt x="9318" y="7397"/>
                    </a:lnTo>
                    <a:lnTo>
                      <a:pt x="9174" y="7205"/>
                    </a:lnTo>
                    <a:lnTo>
                      <a:pt x="9030" y="7060"/>
                    </a:lnTo>
                    <a:lnTo>
                      <a:pt x="8837" y="6916"/>
                    </a:lnTo>
                    <a:lnTo>
                      <a:pt x="8645" y="6820"/>
                    </a:lnTo>
                    <a:lnTo>
                      <a:pt x="8261" y="6676"/>
                    </a:lnTo>
                    <a:lnTo>
                      <a:pt x="7877" y="6628"/>
                    </a:lnTo>
                    <a:lnTo>
                      <a:pt x="7493" y="6676"/>
                    </a:lnTo>
                    <a:lnTo>
                      <a:pt x="7157" y="6724"/>
                    </a:lnTo>
                    <a:lnTo>
                      <a:pt x="6916" y="6772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64" y="6580"/>
                    </a:lnTo>
                    <a:lnTo>
                      <a:pt x="7253" y="6244"/>
                    </a:lnTo>
                    <a:lnTo>
                      <a:pt x="7541" y="5764"/>
                    </a:lnTo>
                    <a:lnTo>
                      <a:pt x="7829" y="5236"/>
                    </a:lnTo>
                    <a:lnTo>
                      <a:pt x="7973" y="4947"/>
                    </a:lnTo>
                    <a:lnTo>
                      <a:pt x="8069" y="4611"/>
                    </a:lnTo>
                    <a:lnTo>
                      <a:pt x="8117" y="4275"/>
                    </a:lnTo>
                    <a:lnTo>
                      <a:pt x="8165" y="3939"/>
                    </a:lnTo>
                    <a:lnTo>
                      <a:pt x="8117" y="3555"/>
                    </a:lnTo>
                    <a:lnTo>
                      <a:pt x="8069" y="3170"/>
                    </a:lnTo>
                    <a:lnTo>
                      <a:pt x="7973" y="2834"/>
                    </a:lnTo>
                    <a:lnTo>
                      <a:pt x="7781" y="2450"/>
                    </a:lnTo>
                    <a:lnTo>
                      <a:pt x="7589" y="2162"/>
                    </a:lnTo>
                    <a:lnTo>
                      <a:pt x="7397" y="1826"/>
                    </a:lnTo>
                    <a:lnTo>
                      <a:pt x="6868" y="1297"/>
                    </a:lnTo>
                    <a:lnTo>
                      <a:pt x="6340" y="817"/>
                    </a:lnTo>
                    <a:lnTo>
                      <a:pt x="5860" y="481"/>
                    </a:lnTo>
                    <a:lnTo>
                      <a:pt x="5428" y="241"/>
                    </a:lnTo>
                    <a:lnTo>
                      <a:pt x="4995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6"/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fill="none" extrusionOk="0">
                    <a:moveTo>
                      <a:pt x="4995" y="1"/>
                    </a:moveTo>
                    <a:lnTo>
                      <a:pt x="4995" y="1"/>
                    </a:lnTo>
                    <a:lnTo>
                      <a:pt x="5428" y="241"/>
                    </a:lnTo>
                    <a:lnTo>
                      <a:pt x="5860" y="481"/>
                    </a:lnTo>
                    <a:lnTo>
                      <a:pt x="6340" y="817"/>
                    </a:lnTo>
                    <a:lnTo>
                      <a:pt x="6868" y="1297"/>
                    </a:lnTo>
                    <a:lnTo>
                      <a:pt x="7397" y="1826"/>
                    </a:lnTo>
                    <a:lnTo>
                      <a:pt x="7589" y="2162"/>
                    </a:lnTo>
                    <a:lnTo>
                      <a:pt x="7781" y="2450"/>
                    </a:lnTo>
                    <a:lnTo>
                      <a:pt x="7973" y="2834"/>
                    </a:lnTo>
                    <a:lnTo>
                      <a:pt x="8069" y="3170"/>
                    </a:lnTo>
                    <a:lnTo>
                      <a:pt x="8069" y="3170"/>
                    </a:lnTo>
                    <a:lnTo>
                      <a:pt x="8117" y="3555"/>
                    </a:lnTo>
                    <a:lnTo>
                      <a:pt x="8165" y="3939"/>
                    </a:lnTo>
                    <a:lnTo>
                      <a:pt x="8117" y="4275"/>
                    </a:lnTo>
                    <a:lnTo>
                      <a:pt x="8069" y="4611"/>
                    </a:lnTo>
                    <a:lnTo>
                      <a:pt x="7973" y="4947"/>
                    </a:lnTo>
                    <a:lnTo>
                      <a:pt x="7829" y="5236"/>
                    </a:lnTo>
                    <a:lnTo>
                      <a:pt x="7541" y="5764"/>
                    </a:lnTo>
                    <a:lnTo>
                      <a:pt x="7253" y="6244"/>
                    </a:lnTo>
                    <a:lnTo>
                      <a:pt x="6964" y="6580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16" y="6772"/>
                    </a:lnTo>
                    <a:lnTo>
                      <a:pt x="7157" y="6724"/>
                    </a:lnTo>
                    <a:lnTo>
                      <a:pt x="7493" y="6676"/>
                    </a:lnTo>
                    <a:lnTo>
                      <a:pt x="7877" y="6628"/>
                    </a:lnTo>
                    <a:lnTo>
                      <a:pt x="8261" y="6676"/>
                    </a:lnTo>
                    <a:lnTo>
                      <a:pt x="8645" y="6820"/>
                    </a:lnTo>
                    <a:lnTo>
                      <a:pt x="8837" y="6916"/>
                    </a:lnTo>
                    <a:lnTo>
                      <a:pt x="9030" y="7060"/>
                    </a:lnTo>
                    <a:lnTo>
                      <a:pt x="9030" y="7060"/>
                    </a:lnTo>
                    <a:lnTo>
                      <a:pt x="9174" y="7205"/>
                    </a:lnTo>
                    <a:lnTo>
                      <a:pt x="9318" y="7397"/>
                    </a:lnTo>
                    <a:lnTo>
                      <a:pt x="9510" y="7781"/>
                    </a:lnTo>
                    <a:lnTo>
                      <a:pt x="9654" y="8213"/>
                    </a:lnTo>
                    <a:lnTo>
                      <a:pt x="9702" y="8645"/>
                    </a:lnTo>
                    <a:lnTo>
                      <a:pt x="9702" y="9030"/>
                    </a:lnTo>
                    <a:lnTo>
                      <a:pt x="9654" y="9318"/>
                    </a:lnTo>
                    <a:lnTo>
                      <a:pt x="9606" y="9654"/>
                    </a:lnTo>
                    <a:lnTo>
                      <a:pt x="9606" y="9654"/>
                    </a:lnTo>
                    <a:lnTo>
                      <a:pt x="9798" y="9462"/>
                    </a:lnTo>
                    <a:lnTo>
                      <a:pt x="10230" y="9078"/>
                    </a:lnTo>
                    <a:lnTo>
                      <a:pt x="10518" y="8885"/>
                    </a:lnTo>
                    <a:lnTo>
                      <a:pt x="10807" y="8741"/>
                    </a:lnTo>
                    <a:lnTo>
                      <a:pt x="11143" y="8597"/>
                    </a:lnTo>
                    <a:lnTo>
                      <a:pt x="11431" y="8597"/>
                    </a:lnTo>
                    <a:lnTo>
                      <a:pt x="11431" y="8597"/>
                    </a:lnTo>
                    <a:lnTo>
                      <a:pt x="11719" y="8645"/>
                    </a:lnTo>
                    <a:lnTo>
                      <a:pt x="12007" y="8789"/>
                    </a:lnTo>
                    <a:lnTo>
                      <a:pt x="12295" y="8933"/>
                    </a:lnTo>
                    <a:lnTo>
                      <a:pt x="12535" y="9126"/>
                    </a:lnTo>
                    <a:lnTo>
                      <a:pt x="12872" y="9510"/>
                    </a:lnTo>
                    <a:lnTo>
                      <a:pt x="13016" y="9654"/>
                    </a:lnTo>
                    <a:lnTo>
                      <a:pt x="13016" y="9654"/>
                    </a:lnTo>
                    <a:lnTo>
                      <a:pt x="13160" y="9318"/>
                    </a:lnTo>
                    <a:lnTo>
                      <a:pt x="13448" y="8453"/>
                    </a:lnTo>
                    <a:lnTo>
                      <a:pt x="13688" y="7973"/>
                    </a:lnTo>
                    <a:lnTo>
                      <a:pt x="13928" y="7541"/>
                    </a:lnTo>
                    <a:lnTo>
                      <a:pt x="14168" y="7109"/>
                    </a:lnTo>
                    <a:lnTo>
                      <a:pt x="14408" y="6868"/>
                    </a:lnTo>
                    <a:lnTo>
                      <a:pt x="15609" y="7733"/>
                    </a:lnTo>
                    <a:lnTo>
                      <a:pt x="14408" y="9126"/>
                    </a:lnTo>
                    <a:lnTo>
                      <a:pt x="15945" y="7973"/>
                    </a:lnTo>
                    <a:lnTo>
                      <a:pt x="16089" y="8357"/>
                    </a:lnTo>
                    <a:lnTo>
                      <a:pt x="14649" y="9318"/>
                    </a:lnTo>
                    <a:lnTo>
                      <a:pt x="16233" y="8693"/>
                    </a:lnTo>
                    <a:lnTo>
                      <a:pt x="16666" y="9750"/>
                    </a:lnTo>
                    <a:lnTo>
                      <a:pt x="16666" y="9750"/>
                    </a:lnTo>
                    <a:lnTo>
                      <a:pt x="16377" y="9846"/>
                    </a:lnTo>
                    <a:lnTo>
                      <a:pt x="15561" y="10038"/>
                    </a:lnTo>
                    <a:lnTo>
                      <a:pt x="15033" y="10134"/>
                    </a:lnTo>
                    <a:lnTo>
                      <a:pt x="14504" y="10182"/>
                    </a:lnTo>
                    <a:lnTo>
                      <a:pt x="13928" y="10182"/>
                    </a:lnTo>
                    <a:lnTo>
                      <a:pt x="13352" y="10134"/>
                    </a:lnTo>
                    <a:lnTo>
                      <a:pt x="13352" y="10134"/>
                    </a:lnTo>
                    <a:lnTo>
                      <a:pt x="13208" y="10374"/>
                    </a:lnTo>
                    <a:lnTo>
                      <a:pt x="13064" y="10614"/>
                    </a:lnTo>
                    <a:lnTo>
                      <a:pt x="12872" y="10903"/>
                    </a:lnTo>
                    <a:lnTo>
                      <a:pt x="12583" y="11143"/>
                    </a:lnTo>
                    <a:lnTo>
                      <a:pt x="12247" y="11383"/>
                    </a:lnTo>
                    <a:lnTo>
                      <a:pt x="11863" y="11575"/>
                    </a:lnTo>
                    <a:lnTo>
                      <a:pt x="11623" y="11623"/>
                    </a:lnTo>
                    <a:lnTo>
                      <a:pt x="11431" y="11623"/>
                    </a:lnTo>
                    <a:lnTo>
                      <a:pt x="11431" y="11623"/>
                    </a:lnTo>
                    <a:lnTo>
                      <a:pt x="10951" y="11575"/>
                    </a:lnTo>
                    <a:lnTo>
                      <a:pt x="10614" y="11431"/>
                    </a:lnTo>
                    <a:lnTo>
                      <a:pt x="10326" y="11239"/>
                    </a:lnTo>
                    <a:lnTo>
                      <a:pt x="10086" y="11047"/>
                    </a:lnTo>
                    <a:lnTo>
                      <a:pt x="9942" y="10806"/>
                    </a:lnTo>
                    <a:lnTo>
                      <a:pt x="9798" y="10614"/>
                    </a:lnTo>
                    <a:lnTo>
                      <a:pt x="9750" y="10422"/>
                    </a:lnTo>
                    <a:lnTo>
                      <a:pt x="9750" y="10422"/>
                    </a:lnTo>
                    <a:lnTo>
                      <a:pt x="9558" y="10614"/>
                    </a:lnTo>
                    <a:lnTo>
                      <a:pt x="9366" y="10758"/>
                    </a:lnTo>
                    <a:lnTo>
                      <a:pt x="9078" y="10903"/>
                    </a:lnTo>
                    <a:lnTo>
                      <a:pt x="8741" y="10999"/>
                    </a:lnTo>
                    <a:lnTo>
                      <a:pt x="8309" y="11095"/>
                    </a:lnTo>
                    <a:lnTo>
                      <a:pt x="7877" y="11095"/>
                    </a:lnTo>
                    <a:lnTo>
                      <a:pt x="7637" y="11047"/>
                    </a:lnTo>
                    <a:lnTo>
                      <a:pt x="7397" y="10951"/>
                    </a:lnTo>
                    <a:lnTo>
                      <a:pt x="7397" y="10951"/>
                    </a:lnTo>
                    <a:lnTo>
                      <a:pt x="7157" y="10854"/>
                    </a:lnTo>
                    <a:lnTo>
                      <a:pt x="6916" y="10710"/>
                    </a:lnTo>
                    <a:lnTo>
                      <a:pt x="6724" y="10518"/>
                    </a:lnTo>
                    <a:lnTo>
                      <a:pt x="6580" y="10278"/>
                    </a:lnTo>
                    <a:lnTo>
                      <a:pt x="6292" y="9846"/>
                    </a:lnTo>
                    <a:lnTo>
                      <a:pt x="6052" y="9366"/>
                    </a:lnTo>
                    <a:lnTo>
                      <a:pt x="5908" y="8885"/>
                    </a:lnTo>
                    <a:lnTo>
                      <a:pt x="5812" y="8501"/>
                    </a:lnTo>
                    <a:lnTo>
                      <a:pt x="5764" y="8117"/>
                    </a:lnTo>
                    <a:lnTo>
                      <a:pt x="5764" y="8117"/>
                    </a:lnTo>
                    <a:lnTo>
                      <a:pt x="5284" y="8213"/>
                    </a:lnTo>
                    <a:lnTo>
                      <a:pt x="4227" y="8309"/>
                    </a:lnTo>
                    <a:lnTo>
                      <a:pt x="3555" y="8309"/>
                    </a:lnTo>
                    <a:lnTo>
                      <a:pt x="2882" y="8261"/>
                    </a:lnTo>
                    <a:lnTo>
                      <a:pt x="2258" y="8165"/>
                    </a:lnTo>
                    <a:lnTo>
                      <a:pt x="1970" y="8069"/>
                    </a:lnTo>
                    <a:lnTo>
                      <a:pt x="1682" y="7925"/>
                    </a:lnTo>
                    <a:lnTo>
                      <a:pt x="1682" y="7925"/>
                    </a:lnTo>
                    <a:lnTo>
                      <a:pt x="1442" y="7781"/>
                    </a:lnTo>
                    <a:lnTo>
                      <a:pt x="1249" y="7589"/>
                    </a:lnTo>
                    <a:lnTo>
                      <a:pt x="1057" y="7397"/>
                    </a:lnTo>
                    <a:lnTo>
                      <a:pt x="865" y="7157"/>
                    </a:lnTo>
                    <a:lnTo>
                      <a:pt x="577" y="6676"/>
                    </a:lnTo>
                    <a:lnTo>
                      <a:pt x="385" y="6196"/>
                    </a:lnTo>
                    <a:lnTo>
                      <a:pt x="193" y="5716"/>
                    </a:lnTo>
                    <a:lnTo>
                      <a:pt x="97" y="5332"/>
                    </a:lnTo>
                    <a:lnTo>
                      <a:pt x="1" y="4947"/>
                    </a:lnTo>
                    <a:lnTo>
                      <a:pt x="49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6"/>
              <p:cNvSpPr/>
              <p:nvPr/>
            </p:nvSpPr>
            <p:spPr>
              <a:xfrm>
                <a:off x="7263000" y="4100125"/>
                <a:ext cx="24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42" extrusionOk="0">
                    <a:moveTo>
                      <a:pt x="433" y="1"/>
                    </a:moveTo>
                    <a:lnTo>
                      <a:pt x="1" y="337"/>
                    </a:lnTo>
                    <a:lnTo>
                      <a:pt x="433" y="1441"/>
                    </a:lnTo>
                    <a:lnTo>
                      <a:pt x="961" y="1153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6"/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extrusionOk="0">
                    <a:moveTo>
                      <a:pt x="12679" y="0"/>
                    </a:move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6"/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fill="none" extrusionOk="0">
                    <a:moveTo>
                      <a:pt x="12679" y="0"/>
                    </a:moveTo>
                    <a:lnTo>
                      <a:pt x="12679" y="0"/>
                    </a:ln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6"/>
              <p:cNvSpPr/>
              <p:nvPr/>
            </p:nvSpPr>
            <p:spPr>
              <a:xfrm>
                <a:off x="6422550" y="4025700"/>
                <a:ext cx="25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393" extrusionOk="0">
                    <a:moveTo>
                      <a:pt x="673" y="0"/>
                    </a:moveTo>
                    <a:lnTo>
                      <a:pt x="1" y="1009"/>
                    </a:lnTo>
                    <a:lnTo>
                      <a:pt x="481" y="1393"/>
                    </a:lnTo>
                    <a:lnTo>
                      <a:pt x="1009" y="38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6"/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extrusionOk="0">
                    <a:moveTo>
                      <a:pt x="337" y="1"/>
                    </a:moveTo>
                    <a:lnTo>
                      <a:pt x="0" y="4611"/>
                    </a:lnTo>
                    <a:lnTo>
                      <a:pt x="9750" y="12247"/>
                    </a:lnTo>
                    <a:lnTo>
                      <a:pt x="9942" y="12584"/>
                    </a:lnTo>
                    <a:lnTo>
                      <a:pt x="10374" y="13256"/>
                    </a:lnTo>
                    <a:lnTo>
                      <a:pt x="10614" y="13640"/>
                    </a:lnTo>
                    <a:lnTo>
                      <a:pt x="10902" y="13976"/>
                    </a:lnTo>
                    <a:lnTo>
                      <a:pt x="11142" y="14216"/>
                    </a:lnTo>
                    <a:lnTo>
                      <a:pt x="11238" y="14264"/>
                    </a:lnTo>
                    <a:lnTo>
                      <a:pt x="11334" y="14312"/>
                    </a:lnTo>
                    <a:lnTo>
                      <a:pt x="11430" y="14264"/>
                    </a:lnTo>
                    <a:lnTo>
                      <a:pt x="11479" y="14264"/>
                    </a:lnTo>
                    <a:lnTo>
                      <a:pt x="11575" y="14072"/>
                    </a:lnTo>
                    <a:lnTo>
                      <a:pt x="11575" y="13832"/>
                    </a:lnTo>
                    <a:lnTo>
                      <a:pt x="11527" y="13496"/>
                    </a:lnTo>
                    <a:lnTo>
                      <a:pt x="11430" y="12968"/>
                    </a:lnTo>
                    <a:lnTo>
                      <a:pt x="11382" y="12680"/>
                    </a:lnTo>
                    <a:lnTo>
                      <a:pt x="11815" y="12680"/>
                    </a:lnTo>
                    <a:lnTo>
                      <a:pt x="12775" y="12535"/>
                    </a:lnTo>
                    <a:lnTo>
                      <a:pt x="13303" y="12439"/>
                    </a:lnTo>
                    <a:lnTo>
                      <a:pt x="13784" y="12295"/>
                    </a:lnTo>
                    <a:lnTo>
                      <a:pt x="14168" y="12103"/>
                    </a:lnTo>
                    <a:lnTo>
                      <a:pt x="14264" y="12007"/>
                    </a:lnTo>
                    <a:lnTo>
                      <a:pt x="14360" y="11911"/>
                    </a:lnTo>
                    <a:lnTo>
                      <a:pt x="14408" y="11815"/>
                    </a:lnTo>
                    <a:lnTo>
                      <a:pt x="14360" y="11719"/>
                    </a:lnTo>
                    <a:lnTo>
                      <a:pt x="14312" y="11671"/>
                    </a:lnTo>
                    <a:lnTo>
                      <a:pt x="14216" y="11623"/>
                    </a:lnTo>
                    <a:lnTo>
                      <a:pt x="13976" y="11575"/>
                    </a:lnTo>
                    <a:lnTo>
                      <a:pt x="13688" y="11527"/>
                    </a:lnTo>
                    <a:lnTo>
                      <a:pt x="13063" y="11623"/>
                    </a:lnTo>
                    <a:lnTo>
                      <a:pt x="12775" y="11623"/>
                    </a:lnTo>
                    <a:lnTo>
                      <a:pt x="12919" y="11575"/>
                    </a:lnTo>
                    <a:lnTo>
                      <a:pt x="13303" y="11287"/>
                    </a:lnTo>
                    <a:lnTo>
                      <a:pt x="13736" y="10999"/>
                    </a:lnTo>
                    <a:lnTo>
                      <a:pt x="13880" y="10807"/>
                    </a:lnTo>
                    <a:lnTo>
                      <a:pt x="13976" y="10614"/>
                    </a:lnTo>
                    <a:lnTo>
                      <a:pt x="13976" y="10566"/>
                    </a:lnTo>
                    <a:lnTo>
                      <a:pt x="13928" y="10470"/>
                    </a:lnTo>
                    <a:lnTo>
                      <a:pt x="13544" y="10470"/>
                    </a:lnTo>
                    <a:lnTo>
                      <a:pt x="13255" y="10566"/>
                    </a:lnTo>
                    <a:lnTo>
                      <a:pt x="12679" y="10711"/>
                    </a:lnTo>
                    <a:lnTo>
                      <a:pt x="12439" y="10807"/>
                    </a:lnTo>
                    <a:lnTo>
                      <a:pt x="12535" y="10759"/>
                    </a:lnTo>
                    <a:lnTo>
                      <a:pt x="12727" y="10518"/>
                    </a:lnTo>
                    <a:lnTo>
                      <a:pt x="12823" y="10422"/>
                    </a:lnTo>
                    <a:lnTo>
                      <a:pt x="12919" y="10230"/>
                    </a:lnTo>
                    <a:lnTo>
                      <a:pt x="12967" y="10086"/>
                    </a:lnTo>
                    <a:lnTo>
                      <a:pt x="12919" y="9894"/>
                    </a:lnTo>
                    <a:lnTo>
                      <a:pt x="12919" y="9798"/>
                    </a:lnTo>
                    <a:lnTo>
                      <a:pt x="12631" y="9798"/>
                    </a:lnTo>
                    <a:lnTo>
                      <a:pt x="12391" y="9846"/>
                    </a:lnTo>
                    <a:lnTo>
                      <a:pt x="12151" y="9990"/>
                    </a:lnTo>
                    <a:lnTo>
                      <a:pt x="11623" y="10278"/>
                    </a:lnTo>
                    <a:lnTo>
                      <a:pt x="11430" y="10470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6"/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fill="none" extrusionOk="0">
                    <a:moveTo>
                      <a:pt x="337" y="1"/>
                    </a:moveTo>
                    <a:lnTo>
                      <a:pt x="11430" y="10470"/>
                    </a:lnTo>
                    <a:lnTo>
                      <a:pt x="11430" y="10470"/>
                    </a:lnTo>
                    <a:lnTo>
                      <a:pt x="11623" y="10278"/>
                    </a:lnTo>
                    <a:lnTo>
                      <a:pt x="12151" y="9990"/>
                    </a:lnTo>
                    <a:lnTo>
                      <a:pt x="12391" y="9846"/>
                    </a:lnTo>
                    <a:lnTo>
                      <a:pt x="12631" y="9798"/>
                    </a:lnTo>
                    <a:lnTo>
                      <a:pt x="12823" y="9798"/>
                    </a:lnTo>
                    <a:lnTo>
                      <a:pt x="12919" y="9798"/>
                    </a:lnTo>
                    <a:lnTo>
                      <a:pt x="12919" y="9894"/>
                    </a:lnTo>
                    <a:lnTo>
                      <a:pt x="12919" y="9894"/>
                    </a:lnTo>
                    <a:lnTo>
                      <a:pt x="12967" y="10086"/>
                    </a:lnTo>
                    <a:lnTo>
                      <a:pt x="12919" y="10230"/>
                    </a:lnTo>
                    <a:lnTo>
                      <a:pt x="12823" y="10422"/>
                    </a:lnTo>
                    <a:lnTo>
                      <a:pt x="12727" y="10518"/>
                    </a:lnTo>
                    <a:lnTo>
                      <a:pt x="12535" y="10759"/>
                    </a:lnTo>
                    <a:lnTo>
                      <a:pt x="12439" y="10807"/>
                    </a:lnTo>
                    <a:lnTo>
                      <a:pt x="12439" y="10807"/>
                    </a:lnTo>
                    <a:lnTo>
                      <a:pt x="12679" y="10711"/>
                    </a:lnTo>
                    <a:lnTo>
                      <a:pt x="13255" y="10566"/>
                    </a:lnTo>
                    <a:lnTo>
                      <a:pt x="13544" y="10470"/>
                    </a:lnTo>
                    <a:lnTo>
                      <a:pt x="13784" y="10470"/>
                    </a:lnTo>
                    <a:lnTo>
                      <a:pt x="13928" y="10470"/>
                    </a:lnTo>
                    <a:lnTo>
                      <a:pt x="13976" y="10566"/>
                    </a:lnTo>
                    <a:lnTo>
                      <a:pt x="13976" y="10614"/>
                    </a:lnTo>
                    <a:lnTo>
                      <a:pt x="13976" y="10614"/>
                    </a:lnTo>
                    <a:lnTo>
                      <a:pt x="13880" y="10807"/>
                    </a:lnTo>
                    <a:lnTo>
                      <a:pt x="13736" y="10999"/>
                    </a:lnTo>
                    <a:lnTo>
                      <a:pt x="13303" y="11287"/>
                    </a:lnTo>
                    <a:lnTo>
                      <a:pt x="12919" y="11575"/>
                    </a:lnTo>
                    <a:lnTo>
                      <a:pt x="12775" y="11623"/>
                    </a:lnTo>
                    <a:lnTo>
                      <a:pt x="12775" y="11623"/>
                    </a:lnTo>
                    <a:lnTo>
                      <a:pt x="13063" y="11623"/>
                    </a:lnTo>
                    <a:lnTo>
                      <a:pt x="13688" y="11527"/>
                    </a:lnTo>
                    <a:lnTo>
                      <a:pt x="13976" y="11575"/>
                    </a:lnTo>
                    <a:lnTo>
                      <a:pt x="14216" y="11623"/>
                    </a:lnTo>
                    <a:lnTo>
                      <a:pt x="14312" y="11671"/>
                    </a:lnTo>
                    <a:lnTo>
                      <a:pt x="14360" y="11719"/>
                    </a:lnTo>
                    <a:lnTo>
                      <a:pt x="14408" y="11815"/>
                    </a:lnTo>
                    <a:lnTo>
                      <a:pt x="14360" y="11911"/>
                    </a:lnTo>
                    <a:lnTo>
                      <a:pt x="14360" y="11911"/>
                    </a:lnTo>
                    <a:lnTo>
                      <a:pt x="14264" y="12007"/>
                    </a:lnTo>
                    <a:lnTo>
                      <a:pt x="14168" y="12103"/>
                    </a:lnTo>
                    <a:lnTo>
                      <a:pt x="13784" y="12295"/>
                    </a:lnTo>
                    <a:lnTo>
                      <a:pt x="13303" y="12439"/>
                    </a:lnTo>
                    <a:lnTo>
                      <a:pt x="12775" y="12535"/>
                    </a:lnTo>
                    <a:lnTo>
                      <a:pt x="11815" y="12680"/>
                    </a:lnTo>
                    <a:lnTo>
                      <a:pt x="11382" y="12680"/>
                    </a:lnTo>
                    <a:lnTo>
                      <a:pt x="11382" y="12680"/>
                    </a:lnTo>
                    <a:lnTo>
                      <a:pt x="11430" y="12968"/>
                    </a:lnTo>
                    <a:lnTo>
                      <a:pt x="11527" y="13496"/>
                    </a:lnTo>
                    <a:lnTo>
                      <a:pt x="11575" y="13832"/>
                    </a:lnTo>
                    <a:lnTo>
                      <a:pt x="11575" y="14072"/>
                    </a:lnTo>
                    <a:lnTo>
                      <a:pt x="11479" y="14264"/>
                    </a:lnTo>
                    <a:lnTo>
                      <a:pt x="11430" y="14264"/>
                    </a:lnTo>
                    <a:lnTo>
                      <a:pt x="11334" y="14312"/>
                    </a:lnTo>
                    <a:lnTo>
                      <a:pt x="11334" y="14312"/>
                    </a:lnTo>
                    <a:lnTo>
                      <a:pt x="11238" y="14264"/>
                    </a:lnTo>
                    <a:lnTo>
                      <a:pt x="11142" y="14216"/>
                    </a:lnTo>
                    <a:lnTo>
                      <a:pt x="10902" y="13976"/>
                    </a:lnTo>
                    <a:lnTo>
                      <a:pt x="10614" y="13640"/>
                    </a:lnTo>
                    <a:lnTo>
                      <a:pt x="10374" y="13256"/>
                    </a:lnTo>
                    <a:lnTo>
                      <a:pt x="9942" y="12584"/>
                    </a:lnTo>
                    <a:lnTo>
                      <a:pt x="9750" y="12247"/>
                    </a:lnTo>
                    <a:lnTo>
                      <a:pt x="0" y="4611"/>
                    </a:lnTo>
                    <a:lnTo>
                      <a:pt x="3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6"/>
              <p:cNvSpPr/>
              <p:nvPr/>
            </p:nvSpPr>
            <p:spPr>
              <a:xfrm>
                <a:off x="6914825" y="4113325"/>
                <a:ext cx="708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20" extrusionOk="0">
                    <a:moveTo>
                      <a:pt x="0" y="3891"/>
                    </a:moveTo>
                    <a:lnTo>
                      <a:pt x="0" y="3891"/>
                    </a:lnTo>
                    <a:lnTo>
                      <a:pt x="673" y="4419"/>
                    </a:lnTo>
                    <a:lnTo>
                      <a:pt x="0" y="3891"/>
                    </a:lnTo>
                    <a:close/>
                    <a:moveTo>
                      <a:pt x="817" y="1"/>
                    </a:moveTo>
                    <a:lnTo>
                      <a:pt x="817" y="1"/>
                    </a:lnTo>
                    <a:lnTo>
                      <a:pt x="2834" y="1874"/>
                    </a:lnTo>
                    <a:lnTo>
                      <a:pt x="2834" y="1874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6"/>
              <p:cNvSpPr/>
              <p:nvPr/>
            </p:nvSpPr>
            <p:spPr>
              <a:xfrm>
                <a:off x="6914825" y="4210575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73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6"/>
              <p:cNvSpPr/>
              <p:nvPr/>
            </p:nvSpPr>
            <p:spPr>
              <a:xfrm>
                <a:off x="6935225" y="4113325"/>
                <a:ext cx="5045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87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18" y="1874"/>
                    </a:lnTo>
                    <a:lnTo>
                      <a:pt x="2018" y="187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6"/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6"/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fill="none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6"/>
              <p:cNvSpPr/>
              <p:nvPr/>
            </p:nvSpPr>
            <p:spPr>
              <a:xfrm>
                <a:off x="6878800" y="4059300"/>
                <a:ext cx="109275" cy="1609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437" extrusionOk="0">
                    <a:moveTo>
                      <a:pt x="0" y="1"/>
                    </a:moveTo>
                    <a:lnTo>
                      <a:pt x="1441" y="6436"/>
                    </a:lnTo>
                    <a:lnTo>
                      <a:pt x="4371" y="2882"/>
                    </a:lnTo>
                    <a:lnTo>
                      <a:pt x="4371" y="2786"/>
                    </a:lnTo>
                    <a:lnTo>
                      <a:pt x="4275" y="2642"/>
                    </a:lnTo>
                    <a:lnTo>
                      <a:pt x="3842" y="2258"/>
                    </a:lnTo>
                    <a:lnTo>
                      <a:pt x="3122" y="1826"/>
                    </a:lnTo>
                    <a:lnTo>
                      <a:pt x="2306" y="1297"/>
                    </a:lnTo>
                    <a:lnTo>
                      <a:pt x="721" y="4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6"/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extrusionOk="0">
                    <a:moveTo>
                      <a:pt x="1921" y="0"/>
                    </a:move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6"/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fill="none" extrusionOk="0">
                    <a:moveTo>
                      <a:pt x="11958" y="8453"/>
                    </a:move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lnTo>
                      <a:pt x="0" y="1153"/>
                    </a:ln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6"/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B1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6"/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6"/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961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6"/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fill="none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1682" y="529"/>
                    </a:lnTo>
                    <a:lnTo>
                      <a:pt x="9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6"/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extrusionOk="0">
                    <a:moveTo>
                      <a:pt x="1298" y="1"/>
                    </a:move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6"/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fill="none" extrusionOk="0">
                    <a:moveTo>
                      <a:pt x="4611" y="913"/>
                    </a:move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lnTo>
                      <a:pt x="1" y="5236"/>
                    </a:ln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6"/>
              <p:cNvSpPr/>
              <p:nvPr/>
            </p:nvSpPr>
            <p:spPr>
              <a:xfrm>
                <a:off x="6381750" y="3748350"/>
                <a:ext cx="12967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5716" extrusionOk="0">
                    <a:moveTo>
                      <a:pt x="2882" y="0"/>
                    </a:moveTo>
                    <a:lnTo>
                      <a:pt x="2833" y="48"/>
                    </a:lnTo>
                    <a:lnTo>
                      <a:pt x="2737" y="192"/>
                    </a:lnTo>
                    <a:lnTo>
                      <a:pt x="2737" y="480"/>
                    </a:lnTo>
                    <a:lnTo>
                      <a:pt x="2785" y="1153"/>
                    </a:lnTo>
                    <a:lnTo>
                      <a:pt x="2930" y="1777"/>
                    </a:lnTo>
                    <a:lnTo>
                      <a:pt x="3026" y="2209"/>
                    </a:lnTo>
                    <a:lnTo>
                      <a:pt x="2737" y="1729"/>
                    </a:lnTo>
                    <a:lnTo>
                      <a:pt x="2257" y="1009"/>
                    </a:lnTo>
                    <a:lnTo>
                      <a:pt x="2017" y="673"/>
                    </a:lnTo>
                    <a:lnTo>
                      <a:pt x="1777" y="432"/>
                    </a:lnTo>
                    <a:lnTo>
                      <a:pt x="1585" y="288"/>
                    </a:lnTo>
                    <a:lnTo>
                      <a:pt x="1537" y="288"/>
                    </a:lnTo>
                    <a:lnTo>
                      <a:pt x="1441" y="336"/>
                    </a:lnTo>
                    <a:lnTo>
                      <a:pt x="1393" y="432"/>
                    </a:lnTo>
                    <a:lnTo>
                      <a:pt x="1393" y="576"/>
                    </a:lnTo>
                    <a:lnTo>
                      <a:pt x="1393" y="865"/>
                    </a:lnTo>
                    <a:lnTo>
                      <a:pt x="1489" y="1249"/>
                    </a:lnTo>
                    <a:lnTo>
                      <a:pt x="1633" y="1633"/>
                    </a:lnTo>
                    <a:lnTo>
                      <a:pt x="1873" y="2305"/>
                    </a:lnTo>
                    <a:lnTo>
                      <a:pt x="2017" y="2642"/>
                    </a:lnTo>
                    <a:lnTo>
                      <a:pt x="1825" y="2353"/>
                    </a:lnTo>
                    <a:lnTo>
                      <a:pt x="1345" y="1825"/>
                    </a:lnTo>
                    <a:lnTo>
                      <a:pt x="1105" y="1537"/>
                    </a:lnTo>
                    <a:lnTo>
                      <a:pt x="864" y="1345"/>
                    </a:lnTo>
                    <a:lnTo>
                      <a:pt x="672" y="1201"/>
                    </a:lnTo>
                    <a:lnTo>
                      <a:pt x="576" y="1201"/>
                    </a:lnTo>
                    <a:lnTo>
                      <a:pt x="528" y="1249"/>
                    </a:lnTo>
                    <a:lnTo>
                      <a:pt x="528" y="1441"/>
                    </a:lnTo>
                    <a:lnTo>
                      <a:pt x="576" y="1681"/>
                    </a:lnTo>
                    <a:lnTo>
                      <a:pt x="720" y="1921"/>
                    </a:lnTo>
                    <a:lnTo>
                      <a:pt x="864" y="2209"/>
                    </a:lnTo>
                    <a:lnTo>
                      <a:pt x="1249" y="2738"/>
                    </a:lnTo>
                    <a:lnTo>
                      <a:pt x="1441" y="3026"/>
                    </a:lnTo>
                    <a:lnTo>
                      <a:pt x="1441" y="3026"/>
                    </a:lnTo>
                    <a:lnTo>
                      <a:pt x="1201" y="2882"/>
                    </a:lnTo>
                    <a:lnTo>
                      <a:pt x="720" y="2594"/>
                    </a:lnTo>
                    <a:lnTo>
                      <a:pt x="480" y="2498"/>
                    </a:lnTo>
                    <a:lnTo>
                      <a:pt x="288" y="2401"/>
                    </a:lnTo>
                    <a:lnTo>
                      <a:pt x="96" y="2401"/>
                    </a:lnTo>
                    <a:lnTo>
                      <a:pt x="48" y="2449"/>
                    </a:lnTo>
                    <a:lnTo>
                      <a:pt x="0" y="2449"/>
                    </a:lnTo>
                    <a:lnTo>
                      <a:pt x="0" y="2546"/>
                    </a:lnTo>
                    <a:lnTo>
                      <a:pt x="48" y="2690"/>
                    </a:lnTo>
                    <a:lnTo>
                      <a:pt x="336" y="3026"/>
                    </a:lnTo>
                    <a:lnTo>
                      <a:pt x="672" y="3410"/>
                    </a:lnTo>
                    <a:lnTo>
                      <a:pt x="1105" y="3794"/>
                    </a:lnTo>
                    <a:lnTo>
                      <a:pt x="1057" y="4034"/>
                    </a:lnTo>
                    <a:lnTo>
                      <a:pt x="1057" y="4274"/>
                    </a:lnTo>
                    <a:lnTo>
                      <a:pt x="1105" y="4515"/>
                    </a:lnTo>
                    <a:lnTo>
                      <a:pt x="1201" y="4755"/>
                    </a:lnTo>
                    <a:lnTo>
                      <a:pt x="1345" y="5043"/>
                    </a:lnTo>
                    <a:lnTo>
                      <a:pt x="1585" y="5283"/>
                    </a:lnTo>
                    <a:lnTo>
                      <a:pt x="1825" y="5475"/>
                    </a:lnTo>
                    <a:lnTo>
                      <a:pt x="2113" y="5619"/>
                    </a:lnTo>
                    <a:lnTo>
                      <a:pt x="2401" y="5667"/>
                    </a:lnTo>
                    <a:lnTo>
                      <a:pt x="2689" y="5715"/>
                    </a:lnTo>
                    <a:lnTo>
                      <a:pt x="3026" y="5667"/>
                    </a:lnTo>
                    <a:lnTo>
                      <a:pt x="3314" y="5571"/>
                    </a:lnTo>
                    <a:lnTo>
                      <a:pt x="4034" y="5235"/>
                    </a:lnTo>
                    <a:lnTo>
                      <a:pt x="4322" y="5091"/>
                    </a:lnTo>
                    <a:lnTo>
                      <a:pt x="4514" y="4947"/>
                    </a:lnTo>
                    <a:lnTo>
                      <a:pt x="4706" y="4707"/>
                    </a:lnTo>
                    <a:lnTo>
                      <a:pt x="4851" y="4515"/>
                    </a:lnTo>
                    <a:lnTo>
                      <a:pt x="4947" y="4226"/>
                    </a:lnTo>
                    <a:lnTo>
                      <a:pt x="4995" y="3986"/>
                    </a:lnTo>
                    <a:lnTo>
                      <a:pt x="4995" y="3698"/>
                    </a:lnTo>
                    <a:lnTo>
                      <a:pt x="4995" y="3410"/>
                    </a:lnTo>
                    <a:lnTo>
                      <a:pt x="5091" y="2930"/>
                    </a:lnTo>
                    <a:lnTo>
                      <a:pt x="5187" y="2257"/>
                    </a:lnTo>
                    <a:lnTo>
                      <a:pt x="5187" y="1921"/>
                    </a:lnTo>
                    <a:lnTo>
                      <a:pt x="5139" y="1633"/>
                    </a:lnTo>
                    <a:lnTo>
                      <a:pt x="5043" y="1489"/>
                    </a:lnTo>
                    <a:lnTo>
                      <a:pt x="4995" y="1441"/>
                    </a:lnTo>
                    <a:lnTo>
                      <a:pt x="4899" y="1393"/>
                    </a:lnTo>
                    <a:lnTo>
                      <a:pt x="4755" y="1393"/>
                    </a:lnTo>
                    <a:lnTo>
                      <a:pt x="4658" y="1489"/>
                    </a:lnTo>
                    <a:lnTo>
                      <a:pt x="4562" y="1585"/>
                    </a:lnTo>
                    <a:lnTo>
                      <a:pt x="4514" y="1729"/>
                    </a:lnTo>
                    <a:lnTo>
                      <a:pt x="4370" y="2065"/>
                    </a:lnTo>
                    <a:lnTo>
                      <a:pt x="4274" y="2401"/>
                    </a:lnTo>
                    <a:lnTo>
                      <a:pt x="4082" y="2305"/>
                    </a:lnTo>
                    <a:lnTo>
                      <a:pt x="3890" y="2209"/>
                    </a:lnTo>
                    <a:lnTo>
                      <a:pt x="3650" y="1585"/>
                    </a:lnTo>
                    <a:lnTo>
                      <a:pt x="3362" y="817"/>
                    </a:lnTo>
                    <a:lnTo>
                      <a:pt x="3218" y="432"/>
                    </a:lnTo>
                    <a:lnTo>
                      <a:pt x="3074" y="192"/>
                    </a:lnTo>
                    <a:lnTo>
                      <a:pt x="2930" y="48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6"/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extrusionOk="0">
                    <a:moveTo>
                      <a:pt x="4563" y="0"/>
                    </a:move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6"/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fill="none" extrusionOk="0">
                    <a:moveTo>
                      <a:pt x="1" y="10566"/>
                    </a:move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02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lnTo>
                      <a:pt x="4995" y="0"/>
                    </a:lnTo>
                    <a:lnTo>
                      <a:pt x="4563" y="0"/>
                    </a:ln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6"/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extrusionOk="0">
                    <a:moveTo>
                      <a:pt x="673" y="0"/>
                    </a:move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46"/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fill="none" extrusionOk="0">
                    <a:moveTo>
                      <a:pt x="4131" y="1153"/>
                    </a:move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lnTo>
                      <a:pt x="673" y="0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46"/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46"/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fill="none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46"/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46"/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fill="none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46"/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extrusionOk="0">
                    <a:moveTo>
                      <a:pt x="2642" y="0"/>
                    </a:move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46"/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fill="none" extrusionOk="0">
                    <a:moveTo>
                      <a:pt x="193" y="1921"/>
                    </a:move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46"/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extrusionOk="0">
                    <a:moveTo>
                      <a:pt x="1585" y="0"/>
                    </a:move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85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46"/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fill="none" extrusionOk="0">
                    <a:moveTo>
                      <a:pt x="1585" y="0"/>
                    </a:moveTo>
                    <a:lnTo>
                      <a:pt x="1585" y="0"/>
                    </a:ln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37" y="961"/>
                    </a:lnTo>
                    <a:lnTo>
                      <a:pt x="15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46"/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extrusionOk="0">
                    <a:moveTo>
                      <a:pt x="8069" y="1"/>
                    </a:moveTo>
                    <a:lnTo>
                      <a:pt x="7348" y="49"/>
                    </a:lnTo>
                    <a:lnTo>
                      <a:pt x="6628" y="193"/>
                    </a:lnTo>
                    <a:lnTo>
                      <a:pt x="5956" y="385"/>
                    </a:lnTo>
                    <a:lnTo>
                      <a:pt x="5283" y="625"/>
                    </a:lnTo>
                    <a:lnTo>
                      <a:pt x="4659" y="961"/>
                    </a:lnTo>
                    <a:lnTo>
                      <a:pt x="4035" y="1345"/>
                    </a:lnTo>
                    <a:lnTo>
                      <a:pt x="3410" y="1778"/>
                    </a:lnTo>
                    <a:lnTo>
                      <a:pt x="2882" y="2258"/>
                    </a:lnTo>
                    <a:lnTo>
                      <a:pt x="2354" y="2786"/>
                    </a:lnTo>
                    <a:lnTo>
                      <a:pt x="1874" y="3362"/>
                    </a:lnTo>
                    <a:lnTo>
                      <a:pt x="1489" y="3987"/>
                    </a:lnTo>
                    <a:lnTo>
                      <a:pt x="1153" y="4611"/>
                    </a:lnTo>
                    <a:lnTo>
                      <a:pt x="865" y="5283"/>
                    </a:lnTo>
                    <a:lnTo>
                      <a:pt x="433" y="6388"/>
                    </a:lnTo>
                    <a:lnTo>
                      <a:pt x="241" y="7108"/>
                    </a:lnTo>
                    <a:lnTo>
                      <a:pt x="97" y="7781"/>
                    </a:lnTo>
                    <a:lnTo>
                      <a:pt x="1" y="8501"/>
                    </a:lnTo>
                    <a:lnTo>
                      <a:pt x="1" y="9173"/>
                    </a:lnTo>
                    <a:lnTo>
                      <a:pt x="49" y="9894"/>
                    </a:lnTo>
                    <a:lnTo>
                      <a:pt x="193" y="10566"/>
                    </a:lnTo>
                    <a:lnTo>
                      <a:pt x="385" y="11190"/>
                    </a:lnTo>
                    <a:lnTo>
                      <a:pt x="625" y="11815"/>
                    </a:lnTo>
                    <a:lnTo>
                      <a:pt x="961" y="12439"/>
                    </a:lnTo>
                    <a:lnTo>
                      <a:pt x="1345" y="13015"/>
                    </a:lnTo>
                    <a:lnTo>
                      <a:pt x="1778" y="13544"/>
                    </a:lnTo>
                    <a:lnTo>
                      <a:pt x="2258" y="14072"/>
                    </a:lnTo>
                    <a:lnTo>
                      <a:pt x="2786" y="14504"/>
                    </a:lnTo>
                    <a:lnTo>
                      <a:pt x="3362" y="14888"/>
                    </a:lnTo>
                    <a:lnTo>
                      <a:pt x="3987" y="15273"/>
                    </a:lnTo>
                    <a:lnTo>
                      <a:pt x="4659" y="15513"/>
                    </a:lnTo>
                    <a:lnTo>
                      <a:pt x="7493" y="16617"/>
                    </a:lnTo>
                    <a:lnTo>
                      <a:pt x="8213" y="16809"/>
                    </a:lnTo>
                    <a:lnTo>
                      <a:pt x="8933" y="17002"/>
                    </a:lnTo>
                    <a:lnTo>
                      <a:pt x="9702" y="17098"/>
                    </a:lnTo>
                    <a:lnTo>
                      <a:pt x="11239" y="17098"/>
                    </a:lnTo>
                    <a:lnTo>
                      <a:pt x="11959" y="17002"/>
                    </a:lnTo>
                    <a:lnTo>
                      <a:pt x="12679" y="16809"/>
                    </a:lnTo>
                    <a:lnTo>
                      <a:pt x="13400" y="16617"/>
                    </a:lnTo>
                    <a:lnTo>
                      <a:pt x="14072" y="16281"/>
                    </a:lnTo>
                    <a:lnTo>
                      <a:pt x="14648" y="15945"/>
                    </a:lnTo>
                    <a:lnTo>
                      <a:pt x="15177" y="15513"/>
                    </a:lnTo>
                    <a:lnTo>
                      <a:pt x="15657" y="15033"/>
                    </a:lnTo>
                    <a:lnTo>
                      <a:pt x="16041" y="14456"/>
                    </a:lnTo>
                    <a:lnTo>
                      <a:pt x="16233" y="14168"/>
                    </a:lnTo>
                    <a:lnTo>
                      <a:pt x="16377" y="13832"/>
                    </a:lnTo>
                    <a:lnTo>
                      <a:pt x="16473" y="13496"/>
                    </a:lnTo>
                    <a:lnTo>
                      <a:pt x="16569" y="13160"/>
                    </a:lnTo>
                    <a:lnTo>
                      <a:pt x="16617" y="12775"/>
                    </a:lnTo>
                    <a:lnTo>
                      <a:pt x="16665" y="12391"/>
                    </a:lnTo>
                    <a:lnTo>
                      <a:pt x="17050" y="11287"/>
                    </a:lnTo>
                    <a:lnTo>
                      <a:pt x="17290" y="10566"/>
                    </a:lnTo>
                    <a:lnTo>
                      <a:pt x="17482" y="9846"/>
                    </a:lnTo>
                    <a:lnTo>
                      <a:pt x="17626" y="9173"/>
                    </a:lnTo>
                    <a:lnTo>
                      <a:pt x="17722" y="8453"/>
                    </a:lnTo>
                    <a:lnTo>
                      <a:pt x="17818" y="7733"/>
                    </a:lnTo>
                    <a:lnTo>
                      <a:pt x="17770" y="7012"/>
                    </a:lnTo>
                    <a:lnTo>
                      <a:pt x="17722" y="6340"/>
                    </a:lnTo>
                    <a:lnTo>
                      <a:pt x="17578" y="5668"/>
                    </a:lnTo>
                    <a:lnTo>
                      <a:pt x="17386" y="5043"/>
                    </a:lnTo>
                    <a:lnTo>
                      <a:pt x="17098" y="4419"/>
                    </a:lnTo>
                    <a:lnTo>
                      <a:pt x="16761" y="3891"/>
                    </a:lnTo>
                    <a:lnTo>
                      <a:pt x="16281" y="3362"/>
                    </a:lnTo>
                    <a:lnTo>
                      <a:pt x="15753" y="2882"/>
                    </a:lnTo>
                    <a:lnTo>
                      <a:pt x="15177" y="2498"/>
                    </a:lnTo>
                    <a:lnTo>
                      <a:pt x="14456" y="2162"/>
                    </a:lnTo>
                    <a:lnTo>
                      <a:pt x="13640" y="1922"/>
                    </a:lnTo>
                    <a:lnTo>
                      <a:pt x="10182" y="385"/>
                    </a:lnTo>
                    <a:lnTo>
                      <a:pt x="9462" y="145"/>
                    </a:lnTo>
                    <a:lnTo>
                      <a:pt x="8789" y="49"/>
                    </a:lnTo>
                    <a:lnTo>
                      <a:pt x="8069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46"/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fill="none" extrusionOk="0">
                    <a:moveTo>
                      <a:pt x="10182" y="385"/>
                    </a:moveTo>
                    <a:lnTo>
                      <a:pt x="13640" y="1922"/>
                    </a:lnTo>
                    <a:lnTo>
                      <a:pt x="13640" y="1922"/>
                    </a:lnTo>
                    <a:lnTo>
                      <a:pt x="14456" y="2162"/>
                    </a:lnTo>
                    <a:lnTo>
                      <a:pt x="15177" y="2498"/>
                    </a:lnTo>
                    <a:lnTo>
                      <a:pt x="15753" y="2882"/>
                    </a:lnTo>
                    <a:lnTo>
                      <a:pt x="16281" y="3362"/>
                    </a:lnTo>
                    <a:lnTo>
                      <a:pt x="16761" y="3891"/>
                    </a:lnTo>
                    <a:lnTo>
                      <a:pt x="17098" y="4419"/>
                    </a:lnTo>
                    <a:lnTo>
                      <a:pt x="17386" y="5043"/>
                    </a:lnTo>
                    <a:lnTo>
                      <a:pt x="17578" y="5668"/>
                    </a:lnTo>
                    <a:lnTo>
                      <a:pt x="17722" y="6340"/>
                    </a:lnTo>
                    <a:lnTo>
                      <a:pt x="17770" y="7012"/>
                    </a:lnTo>
                    <a:lnTo>
                      <a:pt x="17818" y="7733"/>
                    </a:lnTo>
                    <a:lnTo>
                      <a:pt x="17722" y="8453"/>
                    </a:lnTo>
                    <a:lnTo>
                      <a:pt x="17626" y="9173"/>
                    </a:lnTo>
                    <a:lnTo>
                      <a:pt x="17482" y="9846"/>
                    </a:lnTo>
                    <a:lnTo>
                      <a:pt x="17290" y="10566"/>
                    </a:lnTo>
                    <a:lnTo>
                      <a:pt x="17050" y="11287"/>
                    </a:lnTo>
                    <a:lnTo>
                      <a:pt x="16665" y="12391"/>
                    </a:lnTo>
                    <a:lnTo>
                      <a:pt x="16665" y="12391"/>
                    </a:lnTo>
                    <a:lnTo>
                      <a:pt x="16617" y="12775"/>
                    </a:lnTo>
                    <a:lnTo>
                      <a:pt x="16569" y="13160"/>
                    </a:lnTo>
                    <a:lnTo>
                      <a:pt x="16473" y="13496"/>
                    </a:lnTo>
                    <a:lnTo>
                      <a:pt x="16377" y="13832"/>
                    </a:lnTo>
                    <a:lnTo>
                      <a:pt x="16233" y="14168"/>
                    </a:lnTo>
                    <a:lnTo>
                      <a:pt x="16041" y="14456"/>
                    </a:lnTo>
                    <a:lnTo>
                      <a:pt x="15657" y="15033"/>
                    </a:lnTo>
                    <a:lnTo>
                      <a:pt x="15177" y="15513"/>
                    </a:lnTo>
                    <a:lnTo>
                      <a:pt x="14648" y="15945"/>
                    </a:lnTo>
                    <a:lnTo>
                      <a:pt x="14072" y="16281"/>
                    </a:lnTo>
                    <a:lnTo>
                      <a:pt x="13400" y="16617"/>
                    </a:lnTo>
                    <a:lnTo>
                      <a:pt x="12679" y="16809"/>
                    </a:lnTo>
                    <a:lnTo>
                      <a:pt x="11959" y="17002"/>
                    </a:lnTo>
                    <a:lnTo>
                      <a:pt x="11239" y="17098"/>
                    </a:lnTo>
                    <a:lnTo>
                      <a:pt x="10470" y="17098"/>
                    </a:lnTo>
                    <a:lnTo>
                      <a:pt x="9702" y="17098"/>
                    </a:lnTo>
                    <a:lnTo>
                      <a:pt x="8933" y="17002"/>
                    </a:lnTo>
                    <a:lnTo>
                      <a:pt x="8213" y="16809"/>
                    </a:lnTo>
                    <a:lnTo>
                      <a:pt x="7493" y="16617"/>
                    </a:lnTo>
                    <a:lnTo>
                      <a:pt x="4659" y="15513"/>
                    </a:lnTo>
                    <a:lnTo>
                      <a:pt x="4659" y="15513"/>
                    </a:lnTo>
                    <a:lnTo>
                      <a:pt x="3987" y="15273"/>
                    </a:lnTo>
                    <a:lnTo>
                      <a:pt x="3362" y="14888"/>
                    </a:lnTo>
                    <a:lnTo>
                      <a:pt x="2786" y="14504"/>
                    </a:lnTo>
                    <a:lnTo>
                      <a:pt x="2258" y="14072"/>
                    </a:lnTo>
                    <a:lnTo>
                      <a:pt x="1778" y="13544"/>
                    </a:lnTo>
                    <a:lnTo>
                      <a:pt x="1345" y="13015"/>
                    </a:lnTo>
                    <a:lnTo>
                      <a:pt x="961" y="12439"/>
                    </a:lnTo>
                    <a:lnTo>
                      <a:pt x="625" y="11815"/>
                    </a:lnTo>
                    <a:lnTo>
                      <a:pt x="385" y="11190"/>
                    </a:lnTo>
                    <a:lnTo>
                      <a:pt x="193" y="10566"/>
                    </a:lnTo>
                    <a:lnTo>
                      <a:pt x="49" y="9894"/>
                    </a:lnTo>
                    <a:lnTo>
                      <a:pt x="1" y="9173"/>
                    </a:lnTo>
                    <a:lnTo>
                      <a:pt x="1" y="8501"/>
                    </a:lnTo>
                    <a:lnTo>
                      <a:pt x="97" y="7781"/>
                    </a:lnTo>
                    <a:lnTo>
                      <a:pt x="241" y="7108"/>
                    </a:lnTo>
                    <a:lnTo>
                      <a:pt x="433" y="6388"/>
                    </a:lnTo>
                    <a:lnTo>
                      <a:pt x="865" y="5283"/>
                    </a:lnTo>
                    <a:lnTo>
                      <a:pt x="865" y="5283"/>
                    </a:lnTo>
                    <a:lnTo>
                      <a:pt x="1153" y="4611"/>
                    </a:lnTo>
                    <a:lnTo>
                      <a:pt x="1489" y="3987"/>
                    </a:lnTo>
                    <a:lnTo>
                      <a:pt x="1874" y="3362"/>
                    </a:lnTo>
                    <a:lnTo>
                      <a:pt x="2354" y="2786"/>
                    </a:lnTo>
                    <a:lnTo>
                      <a:pt x="2882" y="2258"/>
                    </a:lnTo>
                    <a:lnTo>
                      <a:pt x="3410" y="1778"/>
                    </a:lnTo>
                    <a:lnTo>
                      <a:pt x="4035" y="1345"/>
                    </a:lnTo>
                    <a:lnTo>
                      <a:pt x="4659" y="961"/>
                    </a:lnTo>
                    <a:lnTo>
                      <a:pt x="5283" y="625"/>
                    </a:lnTo>
                    <a:lnTo>
                      <a:pt x="5956" y="385"/>
                    </a:lnTo>
                    <a:lnTo>
                      <a:pt x="6628" y="193"/>
                    </a:lnTo>
                    <a:lnTo>
                      <a:pt x="7348" y="49"/>
                    </a:lnTo>
                    <a:lnTo>
                      <a:pt x="8069" y="1"/>
                    </a:lnTo>
                    <a:lnTo>
                      <a:pt x="8789" y="49"/>
                    </a:lnTo>
                    <a:lnTo>
                      <a:pt x="9462" y="145"/>
                    </a:lnTo>
                    <a:lnTo>
                      <a:pt x="10182" y="3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46"/>
              <p:cNvSpPr/>
              <p:nvPr/>
            </p:nvSpPr>
            <p:spPr>
              <a:xfrm>
                <a:off x="6865600" y="3796375"/>
                <a:ext cx="948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4467" extrusionOk="0">
                    <a:moveTo>
                      <a:pt x="1729" y="0"/>
                    </a:moveTo>
                    <a:lnTo>
                      <a:pt x="1393" y="96"/>
                    </a:lnTo>
                    <a:lnTo>
                      <a:pt x="1105" y="240"/>
                    </a:lnTo>
                    <a:lnTo>
                      <a:pt x="817" y="432"/>
                    </a:lnTo>
                    <a:lnTo>
                      <a:pt x="576" y="673"/>
                    </a:lnTo>
                    <a:lnTo>
                      <a:pt x="384" y="961"/>
                    </a:lnTo>
                    <a:lnTo>
                      <a:pt x="288" y="1297"/>
                    </a:lnTo>
                    <a:lnTo>
                      <a:pt x="48" y="2257"/>
                    </a:lnTo>
                    <a:lnTo>
                      <a:pt x="0" y="2594"/>
                    </a:lnTo>
                    <a:lnTo>
                      <a:pt x="0" y="2930"/>
                    </a:lnTo>
                    <a:lnTo>
                      <a:pt x="96" y="3266"/>
                    </a:lnTo>
                    <a:lnTo>
                      <a:pt x="240" y="3602"/>
                    </a:lnTo>
                    <a:lnTo>
                      <a:pt x="432" y="3890"/>
                    </a:lnTo>
                    <a:lnTo>
                      <a:pt x="673" y="4130"/>
                    </a:lnTo>
                    <a:lnTo>
                      <a:pt x="1009" y="4274"/>
                    </a:lnTo>
                    <a:lnTo>
                      <a:pt x="1345" y="4419"/>
                    </a:lnTo>
                    <a:lnTo>
                      <a:pt x="1681" y="4467"/>
                    </a:lnTo>
                    <a:lnTo>
                      <a:pt x="2017" y="4467"/>
                    </a:lnTo>
                    <a:lnTo>
                      <a:pt x="2353" y="4370"/>
                    </a:lnTo>
                    <a:lnTo>
                      <a:pt x="2690" y="4226"/>
                    </a:lnTo>
                    <a:lnTo>
                      <a:pt x="2978" y="4034"/>
                    </a:lnTo>
                    <a:lnTo>
                      <a:pt x="3218" y="3794"/>
                    </a:lnTo>
                    <a:lnTo>
                      <a:pt x="3362" y="3458"/>
                    </a:lnTo>
                    <a:lnTo>
                      <a:pt x="3506" y="3122"/>
                    </a:lnTo>
                    <a:lnTo>
                      <a:pt x="3746" y="2209"/>
                    </a:lnTo>
                    <a:lnTo>
                      <a:pt x="3794" y="1873"/>
                    </a:lnTo>
                    <a:lnTo>
                      <a:pt x="3794" y="1489"/>
                    </a:lnTo>
                    <a:lnTo>
                      <a:pt x="3698" y="1153"/>
                    </a:lnTo>
                    <a:lnTo>
                      <a:pt x="3554" y="865"/>
                    </a:lnTo>
                    <a:lnTo>
                      <a:pt x="3362" y="577"/>
                    </a:lnTo>
                    <a:lnTo>
                      <a:pt x="3122" y="336"/>
                    </a:lnTo>
                    <a:lnTo>
                      <a:pt x="2786" y="144"/>
                    </a:lnTo>
                    <a:lnTo>
                      <a:pt x="2449" y="48"/>
                    </a:lnTo>
                    <a:lnTo>
                      <a:pt x="2113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46"/>
              <p:cNvSpPr/>
              <p:nvPr/>
            </p:nvSpPr>
            <p:spPr>
              <a:xfrm>
                <a:off x="6865600" y="3801175"/>
                <a:ext cx="6965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843" extrusionOk="0">
                    <a:moveTo>
                      <a:pt x="1201" y="0"/>
                    </a:moveTo>
                    <a:lnTo>
                      <a:pt x="913" y="192"/>
                    </a:lnTo>
                    <a:lnTo>
                      <a:pt x="625" y="433"/>
                    </a:lnTo>
                    <a:lnTo>
                      <a:pt x="432" y="769"/>
                    </a:lnTo>
                    <a:lnTo>
                      <a:pt x="288" y="1105"/>
                    </a:lnTo>
                    <a:lnTo>
                      <a:pt x="48" y="2065"/>
                    </a:lnTo>
                    <a:lnTo>
                      <a:pt x="0" y="2257"/>
                    </a:lnTo>
                    <a:lnTo>
                      <a:pt x="0" y="2498"/>
                    </a:lnTo>
                    <a:lnTo>
                      <a:pt x="48" y="2930"/>
                    </a:lnTo>
                    <a:lnTo>
                      <a:pt x="192" y="3362"/>
                    </a:lnTo>
                    <a:lnTo>
                      <a:pt x="480" y="3698"/>
                    </a:lnTo>
                    <a:lnTo>
                      <a:pt x="673" y="3794"/>
                    </a:lnTo>
                    <a:lnTo>
                      <a:pt x="1009" y="3842"/>
                    </a:lnTo>
                    <a:lnTo>
                      <a:pt x="1297" y="3794"/>
                    </a:lnTo>
                    <a:lnTo>
                      <a:pt x="1633" y="3698"/>
                    </a:lnTo>
                    <a:lnTo>
                      <a:pt x="1921" y="3506"/>
                    </a:lnTo>
                    <a:lnTo>
                      <a:pt x="2161" y="3266"/>
                    </a:lnTo>
                    <a:lnTo>
                      <a:pt x="2401" y="2978"/>
                    </a:lnTo>
                    <a:lnTo>
                      <a:pt x="2546" y="2690"/>
                    </a:lnTo>
                    <a:lnTo>
                      <a:pt x="2690" y="2306"/>
                    </a:lnTo>
                    <a:lnTo>
                      <a:pt x="2786" y="1921"/>
                    </a:lnTo>
                    <a:lnTo>
                      <a:pt x="2786" y="1537"/>
                    </a:lnTo>
                    <a:lnTo>
                      <a:pt x="2690" y="1153"/>
                    </a:lnTo>
                    <a:lnTo>
                      <a:pt x="2594" y="865"/>
                    </a:lnTo>
                    <a:lnTo>
                      <a:pt x="2449" y="577"/>
                    </a:lnTo>
                    <a:lnTo>
                      <a:pt x="2209" y="336"/>
                    </a:lnTo>
                    <a:lnTo>
                      <a:pt x="1969" y="144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46"/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extrusionOk="0">
                    <a:moveTo>
                      <a:pt x="1874" y="0"/>
                    </a:move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21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46"/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fill="none" extrusionOk="0">
                    <a:moveTo>
                      <a:pt x="1249" y="4370"/>
                    </a:moveTo>
                    <a:lnTo>
                      <a:pt x="1249" y="4370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594" y="48"/>
                    </a:lnTo>
                    <a:lnTo>
                      <a:pt x="2210" y="0"/>
                    </a:lnTo>
                    <a:lnTo>
                      <a:pt x="1874" y="0"/>
                    </a:ln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6"/>
              <p:cNvSpPr/>
              <p:nvPr/>
            </p:nvSpPr>
            <p:spPr>
              <a:xfrm>
                <a:off x="6699900" y="3750750"/>
                <a:ext cx="7087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3843" extrusionOk="0">
                    <a:moveTo>
                      <a:pt x="1297" y="0"/>
                    </a:moveTo>
                    <a:lnTo>
                      <a:pt x="1009" y="192"/>
                    </a:lnTo>
                    <a:lnTo>
                      <a:pt x="721" y="432"/>
                    </a:lnTo>
                    <a:lnTo>
                      <a:pt x="481" y="721"/>
                    </a:lnTo>
                    <a:lnTo>
                      <a:pt x="337" y="1105"/>
                    </a:lnTo>
                    <a:lnTo>
                      <a:pt x="49" y="2017"/>
                    </a:lnTo>
                    <a:lnTo>
                      <a:pt x="1" y="2209"/>
                    </a:lnTo>
                    <a:lnTo>
                      <a:pt x="1" y="2450"/>
                    </a:lnTo>
                    <a:lnTo>
                      <a:pt x="49" y="2882"/>
                    </a:lnTo>
                    <a:lnTo>
                      <a:pt x="193" y="3314"/>
                    </a:lnTo>
                    <a:lnTo>
                      <a:pt x="433" y="3698"/>
                    </a:lnTo>
                    <a:lnTo>
                      <a:pt x="625" y="3746"/>
                    </a:lnTo>
                    <a:lnTo>
                      <a:pt x="961" y="3842"/>
                    </a:lnTo>
                    <a:lnTo>
                      <a:pt x="1249" y="3794"/>
                    </a:lnTo>
                    <a:lnTo>
                      <a:pt x="1586" y="3698"/>
                    </a:lnTo>
                    <a:lnTo>
                      <a:pt x="1874" y="3554"/>
                    </a:lnTo>
                    <a:lnTo>
                      <a:pt x="2114" y="3314"/>
                    </a:lnTo>
                    <a:lnTo>
                      <a:pt x="2354" y="3074"/>
                    </a:lnTo>
                    <a:lnTo>
                      <a:pt x="2546" y="2738"/>
                    </a:lnTo>
                    <a:lnTo>
                      <a:pt x="2690" y="2353"/>
                    </a:lnTo>
                    <a:lnTo>
                      <a:pt x="2786" y="1969"/>
                    </a:lnTo>
                    <a:lnTo>
                      <a:pt x="2834" y="1585"/>
                    </a:lnTo>
                    <a:lnTo>
                      <a:pt x="2786" y="1249"/>
                    </a:lnTo>
                    <a:lnTo>
                      <a:pt x="2690" y="913"/>
                    </a:lnTo>
                    <a:lnTo>
                      <a:pt x="2498" y="625"/>
                    </a:lnTo>
                    <a:lnTo>
                      <a:pt x="2306" y="384"/>
                    </a:lnTo>
                    <a:lnTo>
                      <a:pt x="2066" y="192"/>
                    </a:lnTo>
                    <a:lnTo>
                      <a:pt x="1778" y="48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6"/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extrusionOk="0">
                    <a:moveTo>
                      <a:pt x="2642" y="0"/>
                    </a:move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6"/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fill="none" extrusionOk="0">
                    <a:moveTo>
                      <a:pt x="192" y="1969"/>
                    </a:move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46"/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extrusionOk="0">
                    <a:moveTo>
                      <a:pt x="1442" y="1"/>
                    </a:move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46"/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fill="none" extrusionOk="0">
                    <a:moveTo>
                      <a:pt x="1682" y="1"/>
                    </a:moveTo>
                    <a:lnTo>
                      <a:pt x="1682" y="1"/>
                    </a:lnTo>
                    <a:lnTo>
                      <a:pt x="1442" y="1"/>
                    </a:ln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46"/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extrusionOk="0">
                    <a:moveTo>
                      <a:pt x="9078" y="1"/>
                    </a:move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46"/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fill="none" extrusionOk="0">
                    <a:moveTo>
                      <a:pt x="19883" y="4803"/>
                    </a:move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lnTo>
                      <a:pt x="9078" y="1"/>
                    </a:ln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46"/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extrusionOk="0">
                    <a:moveTo>
                      <a:pt x="1586" y="0"/>
                    </a:move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46"/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fill="none" extrusionOk="0">
                    <a:moveTo>
                      <a:pt x="2018" y="0"/>
                    </a:moveTo>
                    <a:lnTo>
                      <a:pt x="2018" y="0"/>
                    </a:lnTo>
                    <a:lnTo>
                      <a:pt x="1586" y="0"/>
                    </a:ln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lnTo>
                      <a:pt x="201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46"/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extrusionOk="0">
                    <a:moveTo>
                      <a:pt x="1153" y="0"/>
                    </a:move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46"/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fill="none" extrusionOk="0">
                    <a:moveTo>
                      <a:pt x="1441" y="0"/>
                    </a:moveTo>
                    <a:lnTo>
                      <a:pt x="1441" y="0"/>
                    </a:lnTo>
                    <a:lnTo>
                      <a:pt x="1153" y="0"/>
                    </a:ln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625" y="1153"/>
                    </a:lnTo>
                    <a:lnTo>
                      <a:pt x="62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lnTo>
                      <a:pt x="14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46"/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extrusionOk="0">
                    <a:moveTo>
                      <a:pt x="288" y="0"/>
                    </a:move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46"/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fill="none" extrusionOk="0">
                    <a:moveTo>
                      <a:pt x="432" y="0"/>
                    </a:moveTo>
                    <a:lnTo>
                      <a:pt x="432" y="0"/>
                    </a:lnTo>
                    <a:lnTo>
                      <a:pt x="288" y="0"/>
                    </a:ln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4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46"/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extrusionOk="0">
                    <a:moveTo>
                      <a:pt x="192" y="1"/>
                    </a:move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46"/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fill="none" extrusionOk="0">
                    <a:moveTo>
                      <a:pt x="289" y="1"/>
                    </a:moveTo>
                    <a:lnTo>
                      <a:pt x="289" y="1"/>
                    </a:lnTo>
                    <a:lnTo>
                      <a:pt x="192" y="1"/>
                    </a:ln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2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46"/>
              <p:cNvSpPr/>
              <p:nvPr/>
            </p:nvSpPr>
            <p:spPr>
              <a:xfrm>
                <a:off x="7085300" y="3928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46"/>
              <p:cNvSpPr/>
              <p:nvPr/>
            </p:nvSpPr>
            <p:spPr>
              <a:xfrm>
                <a:off x="7094900" y="3921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46"/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721" y="144"/>
                    </a:lnTo>
                    <a:lnTo>
                      <a:pt x="481" y="288"/>
                    </a:lnTo>
                    <a:lnTo>
                      <a:pt x="337" y="480"/>
                    </a:lnTo>
                    <a:lnTo>
                      <a:pt x="193" y="720"/>
                    </a:lnTo>
                    <a:lnTo>
                      <a:pt x="97" y="1009"/>
                    </a:lnTo>
                    <a:lnTo>
                      <a:pt x="0" y="1297"/>
                    </a:lnTo>
                    <a:lnTo>
                      <a:pt x="0" y="1585"/>
                    </a:lnTo>
                    <a:lnTo>
                      <a:pt x="49" y="1873"/>
                    </a:lnTo>
                    <a:lnTo>
                      <a:pt x="145" y="2161"/>
                    </a:lnTo>
                    <a:lnTo>
                      <a:pt x="241" y="2497"/>
                    </a:lnTo>
                    <a:lnTo>
                      <a:pt x="481" y="2737"/>
                    </a:lnTo>
                    <a:lnTo>
                      <a:pt x="721" y="3026"/>
                    </a:lnTo>
                    <a:lnTo>
                      <a:pt x="1057" y="3266"/>
                    </a:lnTo>
                    <a:lnTo>
                      <a:pt x="1441" y="3458"/>
                    </a:lnTo>
                    <a:lnTo>
                      <a:pt x="1873" y="3602"/>
                    </a:lnTo>
                    <a:lnTo>
                      <a:pt x="2546" y="3698"/>
                    </a:lnTo>
                    <a:lnTo>
                      <a:pt x="3170" y="3746"/>
                    </a:lnTo>
                    <a:lnTo>
                      <a:pt x="3698" y="3746"/>
                    </a:lnTo>
                    <a:lnTo>
                      <a:pt x="4131" y="3650"/>
                    </a:lnTo>
                    <a:lnTo>
                      <a:pt x="4515" y="3458"/>
                    </a:lnTo>
                    <a:lnTo>
                      <a:pt x="4851" y="3266"/>
                    </a:lnTo>
                    <a:lnTo>
                      <a:pt x="5139" y="3026"/>
                    </a:lnTo>
                    <a:lnTo>
                      <a:pt x="5331" y="2786"/>
                    </a:lnTo>
                    <a:lnTo>
                      <a:pt x="5475" y="2497"/>
                    </a:lnTo>
                    <a:lnTo>
                      <a:pt x="5619" y="2161"/>
                    </a:lnTo>
                    <a:lnTo>
                      <a:pt x="5667" y="1873"/>
                    </a:lnTo>
                    <a:lnTo>
                      <a:pt x="5667" y="1585"/>
                    </a:lnTo>
                    <a:lnTo>
                      <a:pt x="5667" y="1345"/>
                    </a:lnTo>
                    <a:lnTo>
                      <a:pt x="5571" y="1105"/>
                    </a:lnTo>
                    <a:lnTo>
                      <a:pt x="5475" y="864"/>
                    </a:lnTo>
                    <a:lnTo>
                      <a:pt x="5379" y="720"/>
                    </a:lnTo>
                    <a:lnTo>
                      <a:pt x="5091" y="528"/>
                    </a:lnTo>
                    <a:lnTo>
                      <a:pt x="4803" y="480"/>
                    </a:lnTo>
                    <a:lnTo>
                      <a:pt x="4515" y="480"/>
                    </a:lnTo>
                    <a:lnTo>
                      <a:pt x="4227" y="576"/>
                    </a:lnTo>
                    <a:lnTo>
                      <a:pt x="3746" y="816"/>
                    </a:lnTo>
                    <a:lnTo>
                      <a:pt x="3506" y="913"/>
                    </a:lnTo>
                    <a:lnTo>
                      <a:pt x="3266" y="1009"/>
                    </a:lnTo>
                    <a:lnTo>
                      <a:pt x="3074" y="961"/>
                    </a:lnTo>
                    <a:lnTo>
                      <a:pt x="2882" y="864"/>
                    </a:lnTo>
                    <a:lnTo>
                      <a:pt x="2546" y="480"/>
                    </a:lnTo>
                    <a:lnTo>
                      <a:pt x="2306" y="336"/>
                    </a:lnTo>
                    <a:lnTo>
                      <a:pt x="2066" y="144"/>
                    </a:lnTo>
                    <a:lnTo>
                      <a:pt x="1681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46"/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1681" y="48"/>
                    </a:lnTo>
                    <a:lnTo>
                      <a:pt x="2066" y="144"/>
                    </a:lnTo>
                    <a:lnTo>
                      <a:pt x="2306" y="336"/>
                    </a:lnTo>
                    <a:lnTo>
                      <a:pt x="2546" y="480"/>
                    </a:lnTo>
                    <a:lnTo>
                      <a:pt x="2546" y="480"/>
                    </a:lnTo>
                    <a:lnTo>
                      <a:pt x="2882" y="864"/>
                    </a:lnTo>
                    <a:lnTo>
                      <a:pt x="3074" y="961"/>
                    </a:lnTo>
                    <a:lnTo>
                      <a:pt x="3266" y="1009"/>
                    </a:lnTo>
                    <a:lnTo>
                      <a:pt x="3266" y="1009"/>
                    </a:lnTo>
                    <a:lnTo>
                      <a:pt x="3506" y="913"/>
                    </a:lnTo>
                    <a:lnTo>
                      <a:pt x="3746" y="816"/>
                    </a:lnTo>
                    <a:lnTo>
                      <a:pt x="4227" y="576"/>
                    </a:lnTo>
                    <a:lnTo>
                      <a:pt x="4515" y="480"/>
                    </a:lnTo>
                    <a:lnTo>
                      <a:pt x="4803" y="480"/>
                    </a:lnTo>
                    <a:lnTo>
                      <a:pt x="5091" y="528"/>
                    </a:lnTo>
                    <a:lnTo>
                      <a:pt x="5379" y="720"/>
                    </a:lnTo>
                    <a:lnTo>
                      <a:pt x="5379" y="720"/>
                    </a:lnTo>
                    <a:lnTo>
                      <a:pt x="5475" y="864"/>
                    </a:lnTo>
                    <a:lnTo>
                      <a:pt x="5571" y="1105"/>
                    </a:lnTo>
                    <a:lnTo>
                      <a:pt x="5667" y="1345"/>
                    </a:lnTo>
                    <a:lnTo>
                      <a:pt x="5667" y="1585"/>
                    </a:lnTo>
                    <a:lnTo>
                      <a:pt x="5667" y="1873"/>
                    </a:lnTo>
                    <a:lnTo>
                      <a:pt x="5619" y="2161"/>
                    </a:lnTo>
                    <a:lnTo>
                      <a:pt x="5475" y="2497"/>
                    </a:lnTo>
                    <a:lnTo>
                      <a:pt x="5331" y="2786"/>
                    </a:lnTo>
                    <a:lnTo>
                      <a:pt x="5139" y="3026"/>
                    </a:lnTo>
                    <a:lnTo>
                      <a:pt x="4851" y="3266"/>
                    </a:lnTo>
                    <a:lnTo>
                      <a:pt x="4515" y="3458"/>
                    </a:lnTo>
                    <a:lnTo>
                      <a:pt x="4131" y="3650"/>
                    </a:lnTo>
                    <a:lnTo>
                      <a:pt x="3698" y="3746"/>
                    </a:lnTo>
                    <a:lnTo>
                      <a:pt x="3170" y="3746"/>
                    </a:lnTo>
                    <a:lnTo>
                      <a:pt x="2546" y="3698"/>
                    </a:lnTo>
                    <a:lnTo>
                      <a:pt x="1873" y="3602"/>
                    </a:lnTo>
                    <a:lnTo>
                      <a:pt x="1873" y="3602"/>
                    </a:lnTo>
                    <a:lnTo>
                      <a:pt x="1441" y="3458"/>
                    </a:lnTo>
                    <a:lnTo>
                      <a:pt x="1057" y="3266"/>
                    </a:lnTo>
                    <a:lnTo>
                      <a:pt x="721" y="3026"/>
                    </a:lnTo>
                    <a:lnTo>
                      <a:pt x="481" y="2737"/>
                    </a:lnTo>
                    <a:lnTo>
                      <a:pt x="241" y="2497"/>
                    </a:lnTo>
                    <a:lnTo>
                      <a:pt x="145" y="2161"/>
                    </a:lnTo>
                    <a:lnTo>
                      <a:pt x="49" y="1873"/>
                    </a:lnTo>
                    <a:lnTo>
                      <a:pt x="0" y="1585"/>
                    </a:lnTo>
                    <a:lnTo>
                      <a:pt x="0" y="1297"/>
                    </a:lnTo>
                    <a:lnTo>
                      <a:pt x="97" y="1009"/>
                    </a:lnTo>
                    <a:lnTo>
                      <a:pt x="193" y="720"/>
                    </a:lnTo>
                    <a:lnTo>
                      <a:pt x="337" y="480"/>
                    </a:lnTo>
                    <a:lnTo>
                      <a:pt x="481" y="288"/>
                    </a:lnTo>
                    <a:lnTo>
                      <a:pt x="721" y="144"/>
                    </a:lnTo>
                    <a:lnTo>
                      <a:pt x="91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46"/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extrusionOk="0">
                    <a:moveTo>
                      <a:pt x="3314" y="1"/>
                    </a:move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46"/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fill="none" extrusionOk="0">
                    <a:moveTo>
                      <a:pt x="4562" y="241"/>
                    </a:move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lnTo>
                      <a:pt x="3314" y="1"/>
                    </a:ln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113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46"/>
              <p:cNvSpPr/>
              <p:nvPr/>
            </p:nvSpPr>
            <p:spPr>
              <a:xfrm>
                <a:off x="6753925" y="3884025"/>
                <a:ext cx="1213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970" extrusionOk="0">
                    <a:moveTo>
                      <a:pt x="529" y="0"/>
                    </a:moveTo>
                    <a:lnTo>
                      <a:pt x="241" y="48"/>
                    </a:lnTo>
                    <a:lnTo>
                      <a:pt x="1" y="192"/>
                    </a:lnTo>
                    <a:lnTo>
                      <a:pt x="145" y="528"/>
                    </a:lnTo>
                    <a:lnTo>
                      <a:pt x="337" y="864"/>
                    </a:lnTo>
                    <a:lnTo>
                      <a:pt x="577" y="1153"/>
                    </a:lnTo>
                    <a:lnTo>
                      <a:pt x="865" y="1441"/>
                    </a:lnTo>
                    <a:lnTo>
                      <a:pt x="1201" y="1633"/>
                    </a:lnTo>
                    <a:lnTo>
                      <a:pt x="1634" y="1825"/>
                    </a:lnTo>
                    <a:lnTo>
                      <a:pt x="2066" y="1921"/>
                    </a:lnTo>
                    <a:lnTo>
                      <a:pt x="2498" y="1969"/>
                    </a:lnTo>
                    <a:lnTo>
                      <a:pt x="2882" y="1969"/>
                    </a:lnTo>
                    <a:lnTo>
                      <a:pt x="3219" y="1921"/>
                    </a:lnTo>
                    <a:lnTo>
                      <a:pt x="3555" y="1825"/>
                    </a:lnTo>
                    <a:lnTo>
                      <a:pt x="3843" y="1681"/>
                    </a:lnTo>
                    <a:lnTo>
                      <a:pt x="4131" y="1537"/>
                    </a:lnTo>
                    <a:lnTo>
                      <a:pt x="4419" y="1345"/>
                    </a:lnTo>
                    <a:lnTo>
                      <a:pt x="4659" y="1153"/>
                    </a:lnTo>
                    <a:lnTo>
                      <a:pt x="4851" y="913"/>
                    </a:lnTo>
                    <a:lnTo>
                      <a:pt x="4707" y="720"/>
                    </a:lnTo>
                    <a:lnTo>
                      <a:pt x="4419" y="528"/>
                    </a:lnTo>
                    <a:lnTo>
                      <a:pt x="4131" y="480"/>
                    </a:lnTo>
                    <a:lnTo>
                      <a:pt x="3843" y="480"/>
                    </a:lnTo>
                    <a:lnTo>
                      <a:pt x="3555" y="576"/>
                    </a:lnTo>
                    <a:lnTo>
                      <a:pt x="3074" y="816"/>
                    </a:lnTo>
                    <a:lnTo>
                      <a:pt x="2834" y="913"/>
                    </a:lnTo>
                    <a:lnTo>
                      <a:pt x="2594" y="1009"/>
                    </a:lnTo>
                    <a:lnTo>
                      <a:pt x="2402" y="961"/>
                    </a:lnTo>
                    <a:lnTo>
                      <a:pt x="2210" y="864"/>
                    </a:lnTo>
                    <a:lnTo>
                      <a:pt x="1874" y="528"/>
                    </a:lnTo>
                    <a:lnTo>
                      <a:pt x="1682" y="336"/>
                    </a:lnTo>
                    <a:lnTo>
                      <a:pt x="1394" y="144"/>
                    </a:lnTo>
                    <a:lnTo>
                      <a:pt x="1009" y="48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46"/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extrusionOk="0">
                    <a:moveTo>
                      <a:pt x="1297" y="1"/>
                    </a:move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46"/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fill="none" extrusionOk="0">
                    <a:moveTo>
                      <a:pt x="1297" y="1"/>
                    </a:moveTo>
                    <a:lnTo>
                      <a:pt x="1297" y="1"/>
                    </a:ln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46"/>
              <p:cNvSpPr/>
              <p:nvPr/>
            </p:nvSpPr>
            <p:spPr>
              <a:xfrm>
                <a:off x="6716725" y="3707525"/>
                <a:ext cx="78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346" extrusionOk="0">
                    <a:moveTo>
                      <a:pt x="1633" y="0"/>
                    </a:moveTo>
                    <a:lnTo>
                      <a:pt x="1249" y="48"/>
                    </a:lnTo>
                    <a:lnTo>
                      <a:pt x="865" y="144"/>
                    </a:lnTo>
                    <a:lnTo>
                      <a:pt x="528" y="337"/>
                    </a:lnTo>
                    <a:lnTo>
                      <a:pt x="240" y="673"/>
                    </a:lnTo>
                    <a:lnTo>
                      <a:pt x="0" y="1009"/>
                    </a:lnTo>
                    <a:lnTo>
                      <a:pt x="0" y="1153"/>
                    </a:lnTo>
                    <a:lnTo>
                      <a:pt x="48" y="1249"/>
                    </a:lnTo>
                    <a:lnTo>
                      <a:pt x="144" y="1249"/>
                    </a:lnTo>
                    <a:lnTo>
                      <a:pt x="240" y="1153"/>
                    </a:lnTo>
                    <a:lnTo>
                      <a:pt x="480" y="865"/>
                    </a:lnTo>
                    <a:lnTo>
                      <a:pt x="816" y="625"/>
                    </a:lnTo>
                    <a:lnTo>
                      <a:pt x="1153" y="481"/>
                    </a:lnTo>
                    <a:lnTo>
                      <a:pt x="1537" y="385"/>
                    </a:lnTo>
                    <a:lnTo>
                      <a:pt x="1921" y="433"/>
                    </a:lnTo>
                    <a:lnTo>
                      <a:pt x="2113" y="481"/>
                    </a:lnTo>
                    <a:lnTo>
                      <a:pt x="2257" y="529"/>
                    </a:lnTo>
                    <a:lnTo>
                      <a:pt x="2449" y="673"/>
                    </a:lnTo>
                    <a:lnTo>
                      <a:pt x="2593" y="865"/>
                    </a:lnTo>
                    <a:lnTo>
                      <a:pt x="2689" y="1009"/>
                    </a:lnTo>
                    <a:lnTo>
                      <a:pt x="2786" y="1249"/>
                    </a:lnTo>
                    <a:lnTo>
                      <a:pt x="2834" y="1297"/>
                    </a:lnTo>
                    <a:lnTo>
                      <a:pt x="2882" y="1345"/>
                    </a:lnTo>
                    <a:lnTo>
                      <a:pt x="3026" y="1345"/>
                    </a:lnTo>
                    <a:lnTo>
                      <a:pt x="3122" y="1249"/>
                    </a:lnTo>
                    <a:lnTo>
                      <a:pt x="3122" y="1201"/>
                    </a:lnTo>
                    <a:lnTo>
                      <a:pt x="3122" y="1153"/>
                    </a:lnTo>
                    <a:lnTo>
                      <a:pt x="2930" y="769"/>
                    </a:lnTo>
                    <a:lnTo>
                      <a:pt x="2786" y="577"/>
                    </a:lnTo>
                    <a:lnTo>
                      <a:pt x="2641" y="433"/>
                    </a:lnTo>
                    <a:lnTo>
                      <a:pt x="2353" y="192"/>
                    </a:lnTo>
                    <a:lnTo>
                      <a:pt x="2017" y="48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46"/>
              <p:cNvSpPr/>
              <p:nvPr/>
            </p:nvSpPr>
            <p:spPr>
              <a:xfrm>
                <a:off x="6904000" y="3748350"/>
                <a:ext cx="720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874" extrusionOk="0">
                    <a:moveTo>
                      <a:pt x="1010" y="0"/>
                    </a:moveTo>
                    <a:lnTo>
                      <a:pt x="769" y="48"/>
                    </a:lnTo>
                    <a:lnTo>
                      <a:pt x="529" y="96"/>
                    </a:lnTo>
                    <a:lnTo>
                      <a:pt x="289" y="192"/>
                    </a:lnTo>
                    <a:lnTo>
                      <a:pt x="97" y="336"/>
                    </a:lnTo>
                    <a:lnTo>
                      <a:pt x="49" y="384"/>
                    </a:lnTo>
                    <a:lnTo>
                      <a:pt x="1" y="432"/>
                    </a:lnTo>
                    <a:lnTo>
                      <a:pt x="49" y="576"/>
                    </a:lnTo>
                    <a:lnTo>
                      <a:pt x="145" y="625"/>
                    </a:lnTo>
                    <a:lnTo>
                      <a:pt x="241" y="625"/>
                    </a:lnTo>
                    <a:lnTo>
                      <a:pt x="289" y="576"/>
                    </a:lnTo>
                    <a:lnTo>
                      <a:pt x="481" y="480"/>
                    </a:lnTo>
                    <a:lnTo>
                      <a:pt x="625" y="432"/>
                    </a:lnTo>
                    <a:lnTo>
                      <a:pt x="817" y="384"/>
                    </a:lnTo>
                    <a:lnTo>
                      <a:pt x="1010" y="336"/>
                    </a:lnTo>
                    <a:lnTo>
                      <a:pt x="1202" y="336"/>
                    </a:lnTo>
                    <a:lnTo>
                      <a:pt x="1394" y="432"/>
                    </a:lnTo>
                    <a:lnTo>
                      <a:pt x="1730" y="576"/>
                    </a:lnTo>
                    <a:lnTo>
                      <a:pt x="2018" y="817"/>
                    </a:lnTo>
                    <a:lnTo>
                      <a:pt x="2306" y="1057"/>
                    </a:lnTo>
                    <a:lnTo>
                      <a:pt x="2498" y="1393"/>
                    </a:lnTo>
                    <a:lnTo>
                      <a:pt x="2546" y="1585"/>
                    </a:lnTo>
                    <a:lnTo>
                      <a:pt x="2594" y="1729"/>
                    </a:lnTo>
                    <a:lnTo>
                      <a:pt x="2642" y="1825"/>
                    </a:lnTo>
                    <a:lnTo>
                      <a:pt x="2738" y="1873"/>
                    </a:lnTo>
                    <a:lnTo>
                      <a:pt x="2834" y="1825"/>
                    </a:lnTo>
                    <a:lnTo>
                      <a:pt x="2882" y="1729"/>
                    </a:lnTo>
                    <a:lnTo>
                      <a:pt x="2834" y="1489"/>
                    </a:lnTo>
                    <a:lnTo>
                      <a:pt x="2786" y="1297"/>
                    </a:lnTo>
                    <a:lnTo>
                      <a:pt x="2690" y="1057"/>
                    </a:lnTo>
                    <a:lnTo>
                      <a:pt x="2594" y="865"/>
                    </a:lnTo>
                    <a:lnTo>
                      <a:pt x="2306" y="528"/>
                    </a:lnTo>
                    <a:lnTo>
                      <a:pt x="1922" y="240"/>
                    </a:lnTo>
                    <a:lnTo>
                      <a:pt x="1730" y="144"/>
                    </a:lnTo>
                    <a:lnTo>
                      <a:pt x="1490" y="96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46"/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extrusionOk="0">
                    <a:moveTo>
                      <a:pt x="1297" y="0"/>
                    </a:move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46"/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fill="none" extrusionOk="0">
                    <a:moveTo>
                      <a:pt x="1297" y="0"/>
                    </a:moveTo>
                    <a:lnTo>
                      <a:pt x="1297" y="0"/>
                    </a:ln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46"/>
              <p:cNvSpPr/>
              <p:nvPr/>
            </p:nvSpPr>
            <p:spPr>
              <a:xfrm>
                <a:off x="6805550" y="3828775"/>
                <a:ext cx="228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818" extrusionOk="0">
                    <a:moveTo>
                      <a:pt x="241" y="1"/>
                    </a:moveTo>
                    <a:lnTo>
                      <a:pt x="193" y="49"/>
                    </a:lnTo>
                    <a:lnTo>
                      <a:pt x="49" y="385"/>
                    </a:lnTo>
                    <a:lnTo>
                      <a:pt x="49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97" y="817"/>
                    </a:lnTo>
                    <a:lnTo>
                      <a:pt x="193" y="817"/>
                    </a:lnTo>
                    <a:lnTo>
                      <a:pt x="193" y="721"/>
                    </a:lnTo>
                    <a:lnTo>
                      <a:pt x="193" y="625"/>
                    </a:lnTo>
                    <a:lnTo>
                      <a:pt x="241" y="433"/>
                    </a:lnTo>
                    <a:lnTo>
                      <a:pt x="284" y="282"/>
                    </a:lnTo>
                    <a:lnTo>
                      <a:pt x="289" y="289"/>
                    </a:lnTo>
                    <a:lnTo>
                      <a:pt x="337" y="385"/>
                    </a:lnTo>
                    <a:lnTo>
                      <a:pt x="433" y="673"/>
                    </a:lnTo>
                    <a:lnTo>
                      <a:pt x="529" y="721"/>
                    </a:lnTo>
                    <a:lnTo>
                      <a:pt x="625" y="721"/>
                    </a:lnTo>
                    <a:lnTo>
                      <a:pt x="913" y="337"/>
                    </a:lnTo>
                    <a:lnTo>
                      <a:pt x="913" y="241"/>
                    </a:lnTo>
                    <a:lnTo>
                      <a:pt x="913" y="193"/>
                    </a:lnTo>
                    <a:lnTo>
                      <a:pt x="817" y="145"/>
                    </a:lnTo>
                    <a:lnTo>
                      <a:pt x="769" y="193"/>
                    </a:lnTo>
                    <a:lnTo>
                      <a:pt x="561" y="470"/>
                    </a:lnTo>
                    <a:lnTo>
                      <a:pt x="481" y="337"/>
                    </a:lnTo>
                    <a:lnTo>
                      <a:pt x="385" y="193"/>
                    </a:lnTo>
                    <a:lnTo>
                      <a:pt x="337" y="97"/>
                    </a:lnTo>
                    <a:lnTo>
                      <a:pt x="289" y="49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46"/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extrusionOk="0">
                    <a:moveTo>
                      <a:pt x="9989" y="0"/>
                    </a:move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46"/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fill="none" extrusionOk="0">
                    <a:moveTo>
                      <a:pt x="9989" y="0"/>
                    </a:moveTo>
                    <a:lnTo>
                      <a:pt x="9989" y="0"/>
                    </a:ln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46"/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extrusionOk="0">
                    <a:moveTo>
                      <a:pt x="576" y="0"/>
                    </a:move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46"/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fill="none" extrusionOk="0">
                    <a:moveTo>
                      <a:pt x="576" y="0"/>
                    </a:moveTo>
                    <a:lnTo>
                      <a:pt x="576" y="0"/>
                    </a:lnTo>
                    <a:lnTo>
                      <a:pt x="0" y="625"/>
                    </a:ln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46"/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extrusionOk="0">
                    <a:moveTo>
                      <a:pt x="0" y="0"/>
                    </a:moveTo>
                    <a:lnTo>
                      <a:pt x="0" y="192"/>
                    </a:lnTo>
                    <a:lnTo>
                      <a:pt x="96" y="672"/>
                    </a:lnTo>
                    <a:lnTo>
                      <a:pt x="432" y="2209"/>
                    </a:lnTo>
                    <a:lnTo>
                      <a:pt x="961" y="4418"/>
                    </a:lnTo>
                    <a:lnTo>
                      <a:pt x="1105" y="4370"/>
                    </a:lnTo>
                    <a:lnTo>
                      <a:pt x="1393" y="4274"/>
                    </a:lnTo>
                    <a:lnTo>
                      <a:pt x="1729" y="4130"/>
                    </a:lnTo>
                    <a:lnTo>
                      <a:pt x="1921" y="4034"/>
                    </a:lnTo>
                    <a:lnTo>
                      <a:pt x="1873" y="3746"/>
                    </a:lnTo>
                    <a:lnTo>
                      <a:pt x="1681" y="3170"/>
                    </a:lnTo>
                    <a:lnTo>
                      <a:pt x="1441" y="2401"/>
                    </a:lnTo>
                    <a:lnTo>
                      <a:pt x="1681" y="2353"/>
                    </a:lnTo>
                    <a:lnTo>
                      <a:pt x="1873" y="2209"/>
                    </a:lnTo>
                    <a:lnTo>
                      <a:pt x="1969" y="2113"/>
                    </a:lnTo>
                    <a:lnTo>
                      <a:pt x="2065" y="2017"/>
                    </a:lnTo>
                    <a:lnTo>
                      <a:pt x="2113" y="1873"/>
                    </a:lnTo>
                    <a:lnTo>
                      <a:pt x="2065" y="1729"/>
                    </a:lnTo>
                    <a:lnTo>
                      <a:pt x="2017" y="1633"/>
                    </a:lnTo>
                    <a:lnTo>
                      <a:pt x="1921" y="1489"/>
                    </a:lnTo>
                    <a:lnTo>
                      <a:pt x="1729" y="1249"/>
                    </a:lnTo>
                    <a:lnTo>
                      <a:pt x="1537" y="1153"/>
                    </a:lnTo>
                    <a:lnTo>
                      <a:pt x="1489" y="1153"/>
                    </a:lnTo>
                    <a:lnTo>
                      <a:pt x="1393" y="1201"/>
                    </a:lnTo>
                    <a:lnTo>
                      <a:pt x="1297" y="1345"/>
                    </a:lnTo>
                    <a:lnTo>
                      <a:pt x="1201" y="1633"/>
                    </a:lnTo>
                    <a:lnTo>
                      <a:pt x="1153" y="1441"/>
                    </a:lnTo>
                    <a:lnTo>
                      <a:pt x="1009" y="1201"/>
                    </a:lnTo>
                    <a:lnTo>
                      <a:pt x="624" y="672"/>
                    </a:lnTo>
                    <a:lnTo>
                      <a:pt x="240" y="1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46"/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fill="none" extrusionOk="0">
                    <a:moveTo>
                      <a:pt x="961" y="4418"/>
                    </a:moveTo>
                    <a:lnTo>
                      <a:pt x="961" y="4418"/>
                    </a:lnTo>
                    <a:lnTo>
                      <a:pt x="432" y="2209"/>
                    </a:lnTo>
                    <a:lnTo>
                      <a:pt x="96" y="672"/>
                    </a:lnTo>
                    <a:lnTo>
                      <a:pt x="0" y="19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0" y="192"/>
                    </a:lnTo>
                    <a:lnTo>
                      <a:pt x="624" y="672"/>
                    </a:lnTo>
                    <a:lnTo>
                      <a:pt x="1009" y="1201"/>
                    </a:lnTo>
                    <a:lnTo>
                      <a:pt x="1153" y="1441"/>
                    </a:lnTo>
                    <a:lnTo>
                      <a:pt x="1201" y="1633"/>
                    </a:lnTo>
                    <a:lnTo>
                      <a:pt x="1201" y="1633"/>
                    </a:lnTo>
                    <a:lnTo>
                      <a:pt x="1297" y="1345"/>
                    </a:lnTo>
                    <a:lnTo>
                      <a:pt x="1393" y="1201"/>
                    </a:lnTo>
                    <a:lnTo>
                      <a:pt x="1489" y="1153"/>
                    </a:lnTo>
                    <a:lnTo>
                      <a:pt x="1537" y="1153"/>
                    </a:lnTo>
                    <a:lnTo>
                      <a:pt x="1537" y="1153"/>
                    </a:lnTo>
                    <a:lnTo>
                      <a:pt x="1729" y="1249"/>
                    </a:lnTo>
                    <a:lnTo>
                      <a:pt x="1921" y="1489"/>
                    </a:lnTo>
                    <a:lnTo>
                      <a:pt x="2017" y="1633"/>
                    </a:lnTo>
                    <a:lnTo>
                      <a:pt x="2065" y="1729"/>
                    </a:lnTo>
                    <a:lnTo>
                      <a:pt x="2113" y="1873"/>
                    </a:lnTo>
                    <a:lnTo>
                      <a:pt x="2065" y="2017"/>
                    </a:lnTo>
                    <a:lnTo>
                      <a:pt x="2065" y="2017"/>
                    </a:lnTo>
                    <a:lnTo>
                      <a:pt x="1969" y="2113"/>
                    </a:lnTo>
                    <a:lnTo>
                      <a:pt x="1873" y="2209"/>
                    </a:lnTo>
                    <a:lnTo>
                      <a:pt x="1681" y="2353"/>
                    </a:lnTo>
                    <a:lnTo>
                      <a:pt x="1441" y="2401"/>
                    </a:lnTo>
                    <a:lnTo>
                      <a:pt x="1441" y="2401"/>
                    </a:lnTo>
                    <a:lnTo>
                      <a:pt x="1681" y="3170"/>
                    </a:lnTo>
                    <a:lnTo>
                      <a:pt x="1873" y="3746"/>
                    </a:lnTo>
                    <a:lnTo>
                      <a:pt x="1921" y="4034"/>
                    </a:lnTo>
                    <a:lnTo>
                      <a:pt x="1921" y="4034"/>
                    </a:lnTo>
                    <a:lnTo>
                      <a:pt x="1729" y="4130"/>
                    </a:lnTo>
                    <a:lnTo>
                      <a:pt x="1393" y="4274"/>
                    </a:lnTo>
                    <a:lnTo>
                      <a:pt x="1105" y="4370"/>
                    </a:lnTo>
                    <a:lnTo>
                      <a:pt x="961" y="44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46"/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46"/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816" y="961"/>
                    </a:move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46"/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46"/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46"/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extrusionOk="0">
                    <a:moveTo>
                      <a:pt x="11815" y="1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46"/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fill="none" extrusionOk="0">
                    <a:moveTo>
                      <a:pt x="6676" y="1442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lnTo>
                      <a:pt x="6676" y="14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46"/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46"/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fill="none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46"/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extrusionOk="0">
                    <a:moveTo>
                      <a:pt x="49" y="0"/>
                    </a:move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46"/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673"/>
                    </a:ln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46"/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extrusionOk="0">
                    <a:moveTo>
                      <a:pt x="1" y="0"/>
                    </a:moveTo>
                    <a:lnTo>
                      <a:pt x="97" y="192"/>
                    </a:lnTo>
                    <a:lnTo>
                      <a:pt x="433" y="577"/>
                    </a:lnTo>
                    <a:lnTo>
                      <a:pt x="1394" y="1777"/>
                    </a:lnTo>
                    <a:lnTo>
                      <a:pt x="2834" y="3554"/>
                    </a:lnTo>
                    <a:lnTo>
                      <a:pt x="2930" y="3458"/>
                    </a:lnTo>
                    <a:lnTo>
                      <a:pt x="3170" y="3218"/>
                    </a:lnTo>
                    <a:lnTo>
                      <a:pt x="3411" y="2978"/>
                    </a:lnTo>
                    <a:lnTo>
                      <a:pt x="3507" y="2786"/>
                    </a:lnTo>
                    <a:lnTo>
                      <a:pt x="3363" y="2546"/>
                    </a:lnTo>
                    <a:lnTo>
                      <a:pt x="2930" y="2113"/>
                    </a:lnTo>
                    <a:lnTo>
                      <a:pt x="2354" y="1537"/>
                    </a:lnTo>
                    <a:lnTo>
                      <a:pt x="2546" y="1345"/>
                    </a:lnTo>
                    <a:lnTo>
                      <a:pt x="2690" y="1153"/>
                    </a:lnTo>
                    <a:lnTo>
                      <a:pt x="2738" y="1057"/>
                    </a:lnTo>
                    <a:lnTo>
                      <a:pt x="2738" y="913"/>
                    </a:lnTo>
                    <a:lnTo>
                      <a:pt x="2738" y="769"/>
                    </a:lnTo>
                    <a:lnTo>
                      <a:pt x="2642" y="673"/>
                    </a:lnTo>
                    <a:lnTo>
                      <a:pt x="2546" y="577"/>
                    </a:lnTo>
                    <a:lnTo>
                      <a:pt x="2402" y="481"/>
                    </a:lnTo>
                    <a:lnTo>
                      <a:pt x="2162" y="385"/>
                    </a:lnTo>
                    <a:lnTo>
                      <a:pt x="1922" y="337"/>
                    </a:lnTo>
                    <a:lnTo>
                      <a:pt x="1874" y="385"/>
                    </a:lnTo>
                    <a:lnTo>
                      <a:pt x="1826" y="433"/>
                    </a:lnTo>
                    <a:lnTo>
                      <a:pt x="1778" y="673"/>
                    </a:lnTo>
                    <a:lnTo>
                      <a:pt x="1826" y="961"/>
                    </a:lnTo>
                    <a:lnTo>
                      <a:pt x="1682" y="817"/>
                    </a:lnTo>
                    <a:lnTo>
                      <a:pt x="1442" y="673"/>
                    </a:lnTo>
                    <a:lnTo>
                      <a:pt x="865" y="337"/>
                    </a:lnTo>
                    <a:lnTo>
                      <a:pt x="337" y="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46"/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fill="none" extrusionOk="0">
                    <a:moveTo>
                      <a:pt x="2834" y="3554"/>
                    </a:moveTo>
                    <a:lnTo>
                      <a:pt x="2834" y="3554"/>
                    </a:lnTo>
                    <a:lnTo>
                      <a:pt x="1394" y="1777"/>
                    </a:lnTo>
                    <a:lnTo>
                      <a:pt x="433" y="577"/>
                    </a:lnTo>
                    <a:lnTo>
                      <a:pt x="97" y="19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37" y="96"/>
                    </a:lnTo>
                    <a:lnTo>
                      <a:pt x="865" y="337"/>
                    </a:lnTo>
                    <a:lnTo>
                      <a:pt x="1442" y="673"/>
                    </a:lnTo>
                    <a:lnTo>
                      <a:pt x="1682" y="817"/>
                    </a:lnTo>
                    <a:lnTo>
                      <a:pt x="1826" y="961"/>
                    </a:lnTo>
                    <a:lnTo>
                      <a:pt x="1826" y="961"/>
                    </a:lnTo>
                    <a:lnTo>
                      <a:pt x="1778" y="673"/>
                    </a:lnTo>
                    <a:lnTo>
                      <a:pt x="1826" y="433"/>
                    </a:lnTo>
                    <a:lnTo>
                      <a:pt x="1874" y="385"/>
                    </a:lnTo>
                    <a:lnTo>
                      <a:pt x="1922" y="337"/>
                    </a:lnTo>
                    <a:lnTo>
                      <a:pt x="1922" y="337"/>
                    </a:lnTo>
                    <a:lnTo>
                      <a:pt x="2162" y="385"/>
                    </a:lnTo>
                    <a:lnTo>
                      <a:pt x="2402" y="481"/>
                    </a:lnTo>
                    <a:lnTo>
                      <a:pt x="2546" y="577"/>
                    </a:lnTo>
                    <a:lnTo>
                      <a:pt x="2642" y="673"/>
                    </a:lnTo>
                    <a:lnTo>
                      <a:pt x="2738" y="769"/>
                    </a:lnTo>
                    <a:lnTo>
                      <a:pt x="2738" y="913"/>
                    </a:lnTo>
                    <a:lnTo>
                      <a:pt x="2738" y="913"/>
                    </a:lnTo>
                    <a:lnTo>
                      <a:pt x="2738" y="1057"/>
                    </a:lnTo>
                    <a:lnTo>
                      <a:pt x="2690" y="1153"/>
                    </a:lnTo>
                    <a:lnTo>
                      <a:pt x="2546" y="1345"/>
                    </a:lnTo>
                    <a:lnTo>
                      <a:pt x="2354" y="1537"/>
                    </a:lnTo>
                    <a:lnTo>
                      <a:pt x="2354" y="1537"/>
                    </a:lnTo>
                    <a:lnTo>
                      <a:pt x="2930" y="2113"/>
                    </a:lnTo>
                    <a:lnTo>
                      <a:pt x="3363" y="2546"/>
                    </a:lnTo>
                    <a:lnTo>
                      <a:pt x="3507" y="2786"/>
                    </a:lnTo>
                    <a:lnTo>
                      <a:pt x="3507" y="2786"/>
                    </a:lnTo>
                    <a:lnTo>
                      <a:pt x="3411" y="2978"/>
                    </a:lnTo>
                    <a:lnTo>
                      <a:pt x="3170" y="3218"/>
                    </a:lnTo>
                    <a:lnTo>
                      <a:pt x="2930" y="3458"/>
                    </a:lnTo>
                    <a:lnTo>
                      <a:pt x="2834" y="35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46"/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46"/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1201" y="529"/>
                    </a:move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46"/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46"/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46"/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173" y="433"/>
                    </a:lnTo>
                    <a:lnTo>
                      <a:pt x="8981" y="817"/>
                    </a:lnTo>
                    <a:lnTo>
                      <a:pt x="8837" y="1153"/>
                    </a:lnTo>
                    <a:lnTo>
                      <a:pt x="8645" y="1393"/>
                    </a:lnTo>
                    <a:lnTo>
                      <a:pt x="8452" y="1586"/>
                    </a:lnTo>
                    <a:lnTo>
                      <a:pt x="8260" y="1778"/>
                    </a:lnTo>
                    <a:lnTo>
                      <a:pt x="8068" y="1874"/>
                    </a:lnTo>
                    <a:lnTo>
                      <a:pt x="7876" y="1970"/>
                    </a:lnTo>
                    <a:lnTo>
                      <a:pt x="7540" y="2114"/>
                    </a:lnTo>
                    <a:lnTo>
                      <a:pt x="7252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156"/>
                    </a:lnTo>
                    <a:lnTo>
                      <a:pt x="18298" y="6436"/>
                    </a:lnTo>
                    <a:lnTo>
                      <a:pt x="18394" y="5716"/>
                    </a:lnTo>
                    <a:lnTo>
                      <a:pt x="18490" y="5091"/>
                    </a:lnTo>
                    <a:lnTo>
                      <a:pt x="18538" y="4179"/>
                    </a:lnTo>
                    <a:lnTo>
                      <a:pt x="18538" y="3795"/>
                    </a:lnTo>
                    <a:lnTo>
                      <a:pt x="17865" y="3843"/>
                    </a:lnTo>
                    <a:lnTo>
                      <a:pt x="17193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281" y="3603"/>
                    </a:lnTo>
                    <a:lnTo>
                      <a:pt x="16185" y="3458"/>
                    </a:lnTo>
                    <a:lnTo>
                      <a:pt x="16089" y="3314"/>
                    </a:lnTo>
                    <a:lnTo>
                      <a:pt x="15992" y="3074"/>
                    </a:lnTo>
                    <a:lnTo>
                      <a:pt x="15944" y="2594"/>
                    </a:lnTo>
                    <a:lnTo>
                      <a:pt x="15944" y="2066"/>
                    </a:lnTo>
                    <a:lnTo>
                      <a:pt x="15992" y="1489"/>
                    </a:lnTo>
                    <a:lnTo>
                      <a:pt x="16089" y="1057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46"/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1777" y="13448"/>
                    </a:moveTo>
                    <a:lnTo>
                      <a:pt x="0" y="9702"/>
                    </a:lnTo>
                    <a:lnTo>
                      <a:pt x="0" y="9702"/>
                    </a:lnTo>
                    <a:lnTo>
                      <a:pt x="2401" y="7925"/>
                    </a:lnTo>
                    <a:lnTo>
                      <a:pt x="4418" y="6532"/>
                    </a:lnTo>
                    <a:lnTo>
                      <a:pt x="5331" y="5956"/>
                    </a:lnTo>
                    <a:lnTo>
                      <a:pt x="6051" y="5524"/>
                    </a:lnTo>
                    <a:lnTo>
                      <a:pt x="7012" y="2066"/>
                    </a:lnTo>
                    <a:lnTo>
                      <a:pt x="7012" y="2066"/>
                    </a:lnTo>
                    <a:lnTo>
                      <a:pt x="7252" y="2114"/>
                    </a:lnTo>
                    <a:lnTo>
                      <a:pt x="7540" y="2114"/>
                    </a:lnTo>
                    <a:lnTo>
                      <a:pt x="7876" y="1970"/>
                    </a:lnTo>
                    <a:lnTo>
                      <a:pt x="8068" y="1874"/>
                    </a:lnTo>
                    <a:lnTo>
                      <a:pt x="8260" y="1778"/>
                    </a:lnTo>
                    <a:lnTo>
                      <a:pt x="8452" y="1586"/>
                    </a:lnTo>
                    <a:lnTo>
                      <a:pt x="8645" y="1393"/>
                    </a:lnTo>
                    <a:lnTo>
                      <a:pt x="8837" y="1153"/>
                    </a:lnTo>
                    <a:lnTo>
                      <a:pt x="8981" y="817"/>
                    </a:lnTo>
                    <a:lnTo>
                      <a:pt x="9173" y="433"/>
                    </a:lnTo>
                    <a:lnTo>
                      <a:pt x="9317" y="1"/>
                    </a:lnTo>
                    <a:lnTo>
                      <a:pt x="16185" y="577"/>
                    </a:lnTo>
                    <a:lnTo>
                      <a:pt x="16185" y="577"/>
                    </a:lnTo>
                    <a:lnTo>
                      <a:pt x="16089" y="1057"/>
                    </a:lnTo>
                    <a:lnTo>
                      <a:pt x="15992" y="1489"/>
                    </a:lnTo>
                    <a:lnTo>
                      <a:pt x="15944" y="2066"/>
                    </a:lnTo>
                    <a:lnTo>
                      <a:pt x="15944" y="2594"/>
                    </a:lnTo>
                    <a:lnTo>
                      <a:pt x="15992" y="3074"/>
                    </a:lnTo>
                    <a:lnTo>
                      <a:pt x="16089" y="3314"/>
                    </a:lnTo>
                    <a:lnTo>
                      <a:pt x="16185" y="3458"/>
                    </a:lnTo>
                    <a:lnTo>
                      <a:pt x="16281" y="3603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857" y="3747"/>
                    </a:lnTo>
                    <a:lnTo>
                      <a:pt x="17193" y="3795"/>
                    </a:lnTo>
                    <a:lnTo>
                      <a:pt x="17865" y="3843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8538" y="4179"/>
                    </a:lnTo>
                    <a:lnTo>
                      <a:pt x="18490" y="5091"/>
                    </a:lnTo>
                    <a:lnTo>
                      <a:pt x="18394" y="5716"/>
                    </a:lnTo>
                    <a:lnTo>
                      <a:pt x="18298" y="6436"/>
                    </a:lnTo>
                    <a:lnTo>
                      <a:pt x="18154" y="7156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7817" y="8309"/>
                    </a:lnTo>
                    <a:lnTo>
                      <a:pt x="17481" y="8885"/>
                    </a:lnTo>
                    <a:lnTo>
                      <a:pt x="17097" y="9558"/>
                    </a:lnTo>
                    <a:lnTo>
                      <a:pt x="16569" y="10326"/>
                    </a:lnTo>
                    <a:lnTo>
                      <a:pt x="15368" y="11959"/>
                    </a:lnTo>
                    <a:lnTo>
                      <a:pt x="14023" y="13688"/>
                    </a:lnTo>
                    <a:lnTo>
                      <a:pt x="11574" y="16665"/>
                    </a:lnTo>
                    <a:lnTo>
                      <a:pt x="10518" y="17962"/>
                    </a:lnTo>
                    <a:lnTo>
                      <a:pt x="6435" y="15801"/>
                    </a:lnTo>
                    <a:lnTo>
                      <a:pt x="6435" y="15801"/>
                    </a:lnTo>
                    <a:lnTo>
                      <a:pt x="6964" y="14744"/>
                    </a:lnTo>
                    <a:lnTo>
                      <a:pt x="8212" y="12439"/>
                    </a:lnTo>
                    <a:lnTo>
                      <a:pt x="9605" y="9990"/>
                    </a:lnTo>
                    <a:lnTo>
                      <a:pt x="10181" y="9077"/>
                    </a:lnTo>
                    <a:lnTo>
                      <a:pt x="10422" y="8789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6435" y="10806"/>
                    </a:lnTo>
                    <a:lnTo>
                      <a:pt x="3458" y="12439"/>
                    </a:lnTo>
                    <a:lnTo>
                      <a:pt x="2353" y="13064"/>
                    </a:lnTo>
                    <a:lnTo>
                      <a:pt x="1777" y="134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46"/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B4D3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46"/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9317" y="1"/>
                    </a:moveTo>
                    <a:lnTo>
                      <a:pt x="9317" y="1"/>
                    </a:ln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46"/>
              <p:cNvSpPr/>
              <p:nvPr/>
            </p:nvSpPr>
            <p:spPr>
              <a:xfrm>
                <a:off x="6683100" y="4336650"/>
                <a:ext cx="1429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394" extrusionOk="0">
                    <a:moveTo>
                      <a:pt x="0" y="1"/>
                    </a:moveTo>
                    <a:lnTo>
                      <a:pt x="96" y="97"/>
                    </a:lnTo>
                    <a:lnTo>
                      <a:pt x="433" y="337"/>
                    </a:lnTo>
                    <a:lnTo>
                      <a:pt x="913" y="673"/>
                    </a:lnTo>
                    <a:lnTo>
                      <a:pt x="1201" y="865"/>
                    </a:lnTo>
                    <a:lnTo>
                      <a:pt x="1585" y="1009"/>
                    </a:lnTo>
                    <a:lnTo>
                      <a:pt x="1969" y="1153"/>
                    </a:lnTo>
                    <a:lnTo>
                      <a:pt x="2402" y="1297"/>
                    </a:lnTo>
                    <a:lnTo>
                      <a:pt x="2882" y="1345"/>
                    </a:lnTo>
                    <a:lnTo>
                      <a:pt x="3410" y="1393"/>
                    </a:lnTo>
                    <a:lnTo>
                      <a:pt x="3938" y="1345"/>
                    </a:lnTo>
                    <a:lnTo>
                      <a:pt x="4515" y="1249"/>
                    </a:lnTo>
                    <a:lnTo>
                      <a:pt x="5091" y="1105"/>
                    </a:lnTo>
                    <a:lnTo>
                      <a:pt x="5715" y="817"/>
                    </a:lnTo>
                    <a:lnTo>
                      <a:pt x="5235" y="913"/>
                    </a:lnTo>
                    <a:lnTo>
                      <a:pt x="3938" y="913"/>
                    </a:lnTo>
                    <a:lnTo>
                      <a:pt x="3074" y="865"/>
                    </a:lnTo>
                    <a:lnTo>
                      <a:pt x="2113" y="721"/>
                    </a:lnTo>
                    <a:lnTo>
                      <a:pt x="1585" y="577"/>
                    </a:lnTo>
                    <a:lnTo>
                      <a:pt x="1057" y="433"/>
                    </a:lnTo>
                    <a:lnTo>
                      <a:pt x="529" y="2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46"/>
              <p:cNvSpPr/>
              <p:nvPr/>
            </p:nvSpPr>
            <p:spPr>
              <a:xfrm>
                <a:off x="6637475" y="4508350"/>
                <a:ext cx="127300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4275" extrusionOk="0">
                    <a:moveTo>
                      <a:pt x="673" y="0"/>
                    </a:moveTo>
                    <a:lnTo>
                      <a:pt x="0" y="1585"/>
                    </a:lnTo>
                    <a:lnTo>
                      <a:pt x="4227" y="4274"/>
                    </a:lnTo>
                    <a:lnTo>
                      <a:pt x="5091" y="297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46"/>
              <p:cNvSpPr/>
              <p:nvPr/>
            </p:nvSpPr>
            <p:spPr>
              <a:xfrm>
                <a:off x="6469375" y="4359475"/>
                <a:ext cx="7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5475" extrusionOk="0">
                    <a:moveTo>
                      <a:pt x="1298" y="0"/>
                    </a:moveTo>
                    <a:lnTo>
                      <a:pt x="1" y="1153"/>
                    </a:lnTo>
                    <a:lnTo>
                      <a:pt x="1586" y="5475"/>
                    </a:lnTo>
                    <a:lnTo>
                      <a:pt x="3074" y="4851"/>
                    </a:lnTo>
                    <a:lnTo>
                      <a:pt x="1298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46"/>
              <p:cNvSpPr/>
              <p:nvPr/>
            </p:nvSpPr>
            <p:spPr>
              <a:xfrm>
                <a:off x="6697500" y="4199775"/>
                <a:ext cx="1681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3987" extrusionOk="0">
                    <a:moveTo>
                      <a:pt x="481" y="1"/>
                    </a:moveTo>
                    <a:lnTo>
                      <a:pt x="433" y="145"/>
                    </a:lnTo>
                    <a:lnTo>
                      <a:pt x="241" y="577"/>
                    </a:lnTo>
                    <a:lnTo>
                      <a:pt x="97" y="1153"/>
                    </a:lnTo>
                    <a:lnTo>
                      <a:pt x="49" y="1489"/>
                    </a:lnTo>
                    <a:lnTo>
                      <a:pt x="1" y="1826"/>
                    </a:lnTo>
                    <a:lnTo>
                      <a:pt x="1" y="2162"/>
                    </a:lnTo>
                    <a:lnTo>
                      <a:pt x="97" y="2546"/>
                    </a:lnTo>
                    <a:lnTo>
                      <a:pt x="241" y="2882"/>
                    </a:lnTo>
                    <a:lnTo>
                      <a:pt x="433" y="3170"/>
                    </a:lnTo>
                    <a:lnTo>
                      <a:pt x="721" y="3458"/>
                    </a:lnTo>
                    <a:lnTo>
                      <a:pt x="1153" y="3651"/>
                    </a:lnTo>
                    <a:lnTo>
                      <a:pt x="1634" y="3843"/>
                    </a:lnTo>
                    <a:lnTo>
                      <a:pt x="2258" y="3939"/>
                    </a:lnTo>
                    <a:lnTo>
                      <a:pt x="3122" y="3987"/>
                    </a:lnTo>
                    <a:lnTo>
                      <a:pt x="3843" y="3939"/>
                    </a:lnTo>
                    <a:lnTo>
                      <a:pt x="4467" y="3843"/>
                    </a:lnTo>
                    <a:lnTo>
                      <a:pt x="4947" y="3651"/>
                    </a:lnTo>
                    <a:lnTo>
                      <a:pt x="5427" y="3410"/>
                    </a:lnTo>
                    <a:lnTo>
                      <a:pt x="5764" y="3122"/>
                    </a:lnTo>
                    <a:lnTo>
                      <a:pt x="6052" y="2786"/>
                    </a:lnTo>
                    <a:lnTo>
                      <a:pt x="6292" y="2498"/>
                    </a:lnTo>
                    <a:lnTo>
                      <a:pt x="6436" y="2162"/>
                    </a:lnTo>
                    <a:lnTo>
                      <a:pt x="6580" y="1826"/>
                    </a:lnTo>
                    <a:lnTo>
                      <a:pt x="6628" y="1489"/>
                    </a:lnTo>
                    <a:lnTo>
                      <a:pt x="6676" y="1201"/>
                    </a:lnTo>
                    <a:lnTo>
                      <a:pt x="6724" y="769"/>
                    </a:lnTo>
                    <a:lnTo>
                      <a:pt x="6676" y="529"/>
                    </a:lnTo>
                    <a:lnTo>
                      <a:pt x="6436" y="481"/>
                    </a:lnTo>
                    <a:lnTo>
                      <a:pt x="5716" y="433"/>
                    </a:lnTo>
                    <a:lnTo>
                      <a:pt x="3603" y="24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46"/>
              <p:cNvSpPr/>
              <p:nvPr/>
            </p:nvSpPr>
            <p:spPr>
              <a:xfrm>
                <a:off x="6698700" y="4034100"/>
                <a:ext cx="5765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603" extrusionOk="0">
                    <a:moveTo>
                      <a:pt x="865" y="0"/>
                    </a:moveTo>
                    <a:lnTo>
                      <a:pt x="673" y="48"/>
                    </a:lnTo>
                    <a:lnTo>
                      <a:pt x="529" y="96"/>
                    </a:lnTo>
                    <a:lnTo>
                      <a:pt x="481" y="288"/>
                    </a:lnTo>
                    <a:lnTo>
                      <a:pt x="433" y="721"/>
                    </a:lnTo>
                    <a:lnTo>
                      <a:pt x="241" y="1921"/>
                    </a:lnTo>
                    <a:lnTo>
                      <a:pt x="1" y="3602"/>
                    </a:lnTo>
                    <a:lnTo>
                      <a:pt x="1922" y="3362"/>
                    </a:lnTo>
                    <a:lnTo>
                      <a:pt x="2306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46"/>
              <p:cNvSpPr/>
              <p:nvPr/>
            </p:nvSpPr>
            <p:spPr>
              <a:xfrm>
                <a:off x="6689100" y="4115725"/>
                <a:ext cx="684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2066" extrusionOk="0">
                    <a:moveTo>
                      <a:pt x="2498" y="193"/>
                    </a:moveTo>
                    <a:lnTo>
                      <a:pt x="2546" y="289"/>
                    </a:lnTo>
                    <a:lnTo>
                      <a:pt x="2546" y="481"/>
                    </a:lnTo>
                    <a:lnTo>
                      <a:pt x="2546" y="721"/>
                    </a:lnTo>
                    <a:lnTo>
                      <a:pt x="2546" y="769"/>
                    </a:lnTo>
                    <a:lnTo>
                      <a:pt x="1633" y="1778"/>
                    </a:lnTo>
                    <a:lnTo>
                      <a:pt x="1489" y="1874"/>
                    </a:lnTo>
                    <a:lnTo>
                      <a:pt x="1201" y="1874"/>
                    </a:lnTo>
                    <a:lnTo>
                      <a:pt x="1105" y="1778"/>
                    </a:lnTo>
                    <a:lnTo>
                      <a:pt x="529" y="1298"/>
                    </a:lnTo>
                    <a:lnTo>
                      <a:pt x="289" y="1105"/>
                    </a:lnTo>
                    <a:lnTo>
                      <a:pt x="241" y="1057"/>
                    </a:lnTo>
                    <a:lnTo>
                      <a:pt x="193" y="1009"/>
                    </a:lnTo>
                    <a:lnTo>
                      <a:pt x="193" y="913"/>
                    </a:lnTo>
                    <a:lnTo>
                      <a:pt x="193" y="721"/>
                    </a:lnTo>
                    <a:lnTo>
                      <a:pt x="193" y="424"/>
                    </a:lnTo>
                    <a:lnTo>
                      <a:pt x="193" y="424"/>
                    </a:lnTo>
                    <a:lnTo>
                      <a:pt x="385" y="385"/>
                    </a:lnTo>
                    <a:lnTo>
                      <a:pt x="1345" y="289"/>
                    </a:lnTo>
                    <a:lnTo>
                      <a:pt x="2354" y="193"/>
                    </a:lnTo>
                    <a:close/>
                    <a:moveTo>
                      <a:pt x="2354" y="1"/>
                    </a:moveTo>
                    <a:lnTo>
                      <a:pt x="1729" y="49"/>
                    </a:lnTo>
                    <a:lnTo>
                      <a:pt x="961" y="145"/>
                    </a:lnTo>
                    <a:lnTo>
                      <a:pt x="97" y="241"/>
                    </a:lnTo>
                    <a:lnTo>
                      <a:pt x="0" y="289"/>
                    </a:lnTo>
                    <a:lnTo>
                      <a:pt x="0" y="337"/>
                    </a:lnTo>
                    <a:lnTo>
                      <a:pt x="0" y="721"/>
                    </a:lnTo>
                    <a:lnTo>
                      <a:pt x="0" y="961"/>
                    </a:lnTo>
                    <a:lnTo>
                      <a:pt x="0" y="1057"/>
                    </a:lnTo>
                    <a:lnTo>
                      <a:pt x="48" y="1105"/>
                    </a:lnTo>
                    <a:lnTo>
                      <a:pt x="48" y="1154"/>
                    </a:lnTo>
                    <a:lnTo>
                      <a:pt x="193" y="1298"/>
                    </a:lnTo>
                    <a:lnTo>
                      <a:pt x="961" y="1922"/>
                    </a:lnTo>
                    <a:lnTo>
                      <a:pt x="1153" y="2018"/>
                    </a:lnTo>
                    <a:lnTo>
                      <a:pt x="1345" y="2066"/>
                    </a:lnTo>
                    <a:lnTo>
                      <a:pt x="1585" y="2018"/>
                    </a:lnTo>
                    <a:lnTo>
                      <a:pt x="1777" y="1874"/>
                    </a:lnTo>
                    <a:lnTo>
                      <a:pt x="2690" y="913"/>
                    </a:lnTo>
                    <a:lnTo>
                      <a:pt x="2738" y="865"/>
                    </a:lnTo>
                    <a:lnTo>
                      <a:pt x="2738" y="481"/>
                    </a:lnTo>
                    <a:lnTo>
                      <a:pt x="2738" y="289"/>
                    </a:lnTo>
                    <a:lnTo>
                      <a:pt x="2690" y="97"/>
                    </a:lnTo>
                    <a:lnTo>
                      <a:pt x="2642" y="49"/>
                    </a:lnTo>
                    <a:lnTo>
                      <a:pt x="2594" y="49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46"/>
              <p:cNvSpPr/>
              <p:nvPr/>
            </p:nvSpPr>
            <p:spPr>
              <a:xfrm>
                <a:off x="6709500" y="4138550"/>
                <a:ext cx="288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09" extrusionOk="0">
                    <a:moveTo>
                      <a:pt x="385" y="0"/>
                    </a:moveTo>
                    <a:lnTo>
                      <a:pt x="193" y="96"/>
                    </a:lnTo>
                    <a:lnTo>
                      <a:pt x="49" y="241"/>
                    </a:lnTo>
                    <a:lnTo>
                      <a:pt x="1" y="433"/>
                    </a:lnTo>
                    <a:lnTo>
                      <a:pt x="49" y="673"/>
                    </a:lnTo>
                    <a:lnTo>
                      <a:pt x="145" y="817"/>
                    </a:lnTo>
                    <a:lnTo>
                      <a:pt x="337" y="961"/>
                    </a:lnTo>
                    <a:lnTo>
                      <a:pt x="577" y="1009"/>
                    </a:lnTo>
                    <a:lnTo>
                      <a:pt x="817" y="961"/>
                    </a:lnTo>
                    <a:lnTo>
                      <a:pt x="1009" y="817"/>
                    </a:lnTo>
                    <a:lnTo>
                      <a:pt x="1105" y="673"/>
                    </a:lnTo>
                    <a:lnTo>
                      <a:pt x="1154" y="481"/>
                    </a:lnTo>
                    <a:lnTo>
                      <a:pt x="1154" y="337"/>
                    </a:lnTo>
                    <a:lnTo>
                      <a:pt x="1057" y="192"/>
                    </a:lnTo>
                    <a:lnTo>
                      <a:pt x="913" y="4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46"/>
              <p:cNvSpPr/>
              <p:nvPr/>
            </p:nvSpPr>
            <p:spPr>
              <a:xfrm>
                <a:off x="6849975" y="4059300"/>
                <a:ext cx="7447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3459" extrusionOk="0">
                    <a:moveTo>
                      <a:pt x="1153" y="1"/>
                    </a:moveTo>
                    <a:lnTo>
                      <a:pt x="529" y="1586"/>
                    </a:lnTo>
                    <a:lnTo>
                      <a:pt x="1" y="3026"/>
                    </a:lnTo>
                    <a:lnTo>
                      <a:pt x="1730" y="3459"/>
                    </a:lnTo>
                    <a:lnTo>
                      <a:pt x="2978" y="577"/>
                    </a:lnTo>
                    <a:lnTo>
                      <a:pt x="2114" y="241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46"/>
              <p:cNvSpPr/>
              <p:nvPr/>
            </p:nvSpPr>
            <p:spPr>
              <a:xfrm>
                <a:off x="6833175" y="4128950"/>
                <a:ext cx="708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162" extrusionOk="0">
                    <a:moveTo>
                      <a:pt x="370" y="202"/>
                    </a:moveTo>
                    <a:lnTo>
                      <a:pt x="673" y="240"/>
                    </a:lnTo>
                    <a:lnTo>
                      <a:pt x="1970" y="528"/>
                    </a:lnTo>
                    <a:lnTo>
                      <a:pt x="2498" y="673"/>
                    </a:lnTo>
                    <a:lnTo>
                      <a:pt x="2631" y="717"/>
                    </a:lnTo>
                    <a:lnTo>
                      <a:pt x="2594" y="865"/>
                    </a:lnTo>
                    <a:lnTo>
                      <a:pt x="2498" y="1153"/>
                    </a:lnTo>
                    <a:lnTo>
                      <a:pt x="2450" y="1297"/>
                    </a:lnTo>
                    <a:lnTo>
                      <a:pt x="2450" y="1322"/>
                    </a:lnTo>
                    <a:lnTo>
                      <a:pt x="2450" y="1322"/>
                    </a:lnTo>
                    <a:lnTo>
                      <a:pt x="1297" y="1921"/>
                    </a:lnTo>
                    <a:lnTo>
                      <a:pt x="1105" y="1969"/>
                    </a:lnTo>
                    <a:lnTo>
                      <a:pt x="913" y="1921"/>
                    </a:lnTo>
                    <a:lnTo>
                      <a:pt x="769" y="1777"/>
                    </a:lnTo>
                    <a:lnTo>
                      <a:pt x="385" y="1105"/>
                    </a:lnTo>
                    <a:lnTo>
                      <a:pt x="241" y="865"/>
                    </a:lnTo>
                    <a:lnTo>
                      <a:pt x="193" y="769"/>
                    </a:lnTo>
                    <a:lnTo>
                      <a:pt x="193" y="721"/>
                    </a:lnTo>
                    <a:lnTo>
                      <a:pt x="337" y="336"/>
                    </a:lnTo>
                    <a:lnTo>
                      <a:pt x="370" y="202"/>
                    </a:lnTo>
                    <a:close/>
                    <a:moveTo>
                      <a:pt x="241" y="0"/>
                    </a:moveTo>
                    <a:lnTo>
                      <a:pt x="241" y="48"/>
                    </a:lnTo>
                    <a:lnTo>
                      <a:pt x="97" y="336"/>
                    </a:lnTo>
                    <a:lnTo>
                      <a:pt x="49" y="576"/>
                    </a:lnTo>
                    <a:lnTo>
                      <a:pt x="0" y="673"/>
                    </a:lnTo>
                    <a:lnTo>
                      <a:pt x="0" y="769"/>
                    </a:lnTo>
                    <a:lnTo>
                      <a:pt x="0" y="817"/>
                    </a:lnTo>
                    <a:lnTo>
                      <a:pt x="97" y="1009"/>
                    </a:lnTo>
                    <a:lnTo>
                      <a:pt x="625" y="1873"/>
                    </a:lnTo>
                    <a:lnTo>
                      <a:pt x="721" y="1969"/>
                    </a:lnTo>
                    <a:lnTo>
                      <a:pt x="865" y="2065"/>
                    </a:lnTo>
                    <a:lnTo>
                      <a:pt x="961" y="2113"/>
                    </a:lnTo>
                    <a:lnTo>
                      <a:pt x="1105" y="2161"/>
                    </a:lnTo>
                    <a:lnTo>
                      <a:pt x="1249" y="2113"/>
                    </a:lnTo>
                    <a:lnTo>
                      <a:pt x="1393" y="2065"/>
                    </a:lnTo>
                    <a:lnTo>
                      <a:pt x="2594" y="1441"/>
                    </a:lnTo>
                    <a:lnTo>
                      <a:pt x="2642" y="1393"/>
                    </a:lnTo>
                    <a:lnTo>
                      <a:pt x="2738" y="1153"/>
                    </a:lnTo>
                    <a:lnTo>
                      <a:pt x="2786" y="913"/>
                    </a:lnTo>
                    <a:lnTo>
                      <a:pt x="2834" y="673"/>
                    </a:lnTo>
                    <a:lnTo>
                      <a:pt x="2786" y="625"/>
                    </a:lnTo>
                    <a:lnTo>
                      <a:pt x="2738" y="528"/>
                    </a:lnTo>
                    <a:lnTo>
                      <a:pt x="2498" y="480"/>
                    </a:lnTo>
                    <a:lnTo>
                      <a:pt x="1873" y="288"/>
                    </a:lnTo>
                    <a:lnTo>
                      <a:pt x="1153" y="144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46"/>
              <p:cNvSpPr/>
              <p:nvPr/>
            </p:nvSpPr>
            <p:spPr>
              <a:xfrm>
                <a:off x="6848775" y="4152950"/>
                <a:ext cx="288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8" extrusionOk="0">
                    <a:moveTo>
                      <a:pt x="577" y="1"/>
                    </a:moveTo>
                    <a:lnTo>
                      <a:pt x="337" y="49"/>
                    </a:lnTo>
                    <a:lnTo>
                      <a:pt x="145" y="145"/>
                    </a:lnTo>
                    <a:lnTo>
                      <a:pt x="49" y="337"/>
                    </a:lnTo>
                    <a:lnTo>
                      <a:pt x="1" y="529"/>
                    </a:lnTo>
                    <a:lnTo>
                      <a:pt x="49" y="721"/>
                    </a:lnTo>
                    <a:lnTo>
                      <a:pt x="193" y="913"/>
                    </a:lnTo>
                    <a:lnTo>
                      <a:pt x="385" y="1009"/>
                    </a:lnTo>
                    <a:lnTo>
                      <a:pt x="625" y="1057"/>
                    </a:lnTo>
                    <a:lnTo>
                      <a:pt x="865" y="1009"/>
                    </a:lnTo>
                    <a:lnTo>
                      <a:pt x="1009" y="865"/>
                    </a:lnTo>
                    <a:lnTo>
                      <a:pt x="1105" y="721"/>
                    </a:lnTo>
                    <a:lnTo>
                      <a:pt x="1153" y="577"/>
                    </a:lnTo>
                    <a:lnTo>
                      <a:pt x="1105" y="385"/>
                    </a:lnTo>
                    <a:lnTo>
                      <a:pt x="1009" y="241"/>
                    </a:lnTo>
                    <a:lnTo>
                      <a:pt x="865" y="97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ED9885-4E92-CC4D-98CC-F0B9E7A21477}"/>
              </a:ext>
            </a:extLst>
          </p:cNvPr>
          <p:cNvGrpSpPr/>
          <p:nvPr/>
        </p:nvGrpSpPr>
        <p:grpSpPr>
          <a:xfrm>
            <a:off x="7392930" y="1391675"/>
            <a:ext cx="3307057" cy="1177140"/>
            <a:chOff x="596539" y="1025359"/>
            <a:chExt cx="2480293" cy="882855"/>
          </a:xfrm>
        </p:grpSpPr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7B0A39E1-9983-E444-B920-E25BA8CFC586}"/>
                </a:ext>
              </a:extLst>
            </p:cNvPr>
            <p:cNvSpPr/>
            <p:nvPr/>
          </p:nvSpPr>
          <p:spPr>
            <a:xfrm>
              <a:off x="596539" y="1025359"/>
              <a:ext cx="2480293" cy="5931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b="1" kern="0">
                  <a:ln/>
                  <a:solidFill>
                    <a:srgbClr val="8C2902"/>
                  </a:solidFill>
                  <a:latin typeface="Arial"/>
                  <a:sym typeface="Arial"/>
                </a:rPr>
                <a:t>     2. Tính</a:t>
              </a:r>
            </a:p>
          </p:txBody>
        </p:sp>
        <p:grpSp>
          <p:nvGrpSpPr>
            <p:cNvPr id="143" name="Google Shape;3059;p46">
              <a:extLst>
                <a:ext uri="{FF2B5EF4-FFF2-40B4-BE49-F238E27FC236}">
                  <a16:creationId xmlns:a16="http://schemas.microsoft.com/office/drawing/2014/main" id="{47FCD67F-F8FD-B74B-A671-4060C4978B81}"/>
                </a:ext>
              </a:extLst>
            </p:cNvPr>
            <p:cNvGrpSpPr/>
            <p:nvPr/>
          </p:nvGrpSpPr>
          <p:grpSpPr>
            <a:xfrm flipH="1">
              <a:off x="596539" y="1147157"/>
              <a:ext cx="710301" cy="761057"/>
              <a:chOff x="6352925" y="3496200"/>
              <a:chExt cx="1008550" cy="1159850"/>
            </a:xfrm>
          </p:grpSpPr>
          <p:sp>
            <p:nvSpPr>
              <p:cNvPr id="144" name="Google Shape;3060;p46">
                <a:extLst>
                  <a:ext uri="{FF2B5EF4-FFF2-40B4-BE49-F238E27FC236}">
                    <a16:creationId xmlns:a16="http://schemas.microsoft.com/office/drawing/2014/main" id="{87813ABE-A749-E749-AABC-4136AA1647B9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extrusionOk="0">
                    <a:moveTo>
                      <a:pt x="4995" y="1"/>
                    </a:moveTo>
                    <a:lnTo>
                      <a:pt x="1" y="4947"/>
                    </a:lnTo>
                    <a:lnTo>
                      <a:pt x="97" y="5332"/>
                    </a:lnTo>
                    <a:lnTo>
                      <a:pt x="193" y="5716"/>
                    </a:lnTo>
                    <a:lnTo>
                      <a:pt x="385" y="6196"/>
                    </a:lnTo>
                    <a:lnTo>
                      <a:pt x="577" y="6676"/>
                    </a:lnTo>
                    <a:lnTo>
                      <a:pt x="865" y="7157"/>
                    </a:lnTo>
                    <a:lnTo>
                      <a:pt x="1057" y="7397"/>
                    </a:lnTo>
                    <a:lnTo>
                      <a:pt x="1249" y="7589"/>
                    </a:lnTo>
                    <a:lnTo>
                      <a:pt x="1442" y="7781"/>
                    </a:lnTo>
                    <a:lnTo>
                      <a:pt x="1682" y="7925"/>
                    </a:lnTo>
                    <a:lnTo>
                      <a:pt x="1970" y="8069"/>
                    </a:lnTo>
                    <a:lnTo>
                      <a:pt x="2258" y="8165"/>
                    </a:lnTo>
                    <a:lnTo>
                      <a:pt x="2882" y="8261"/>
                    </a:lnTo>
                    <a:lnTo>
                      <a:pt x="3555" y="8309"/>
                    </a:lnTo>
                    <a:lnTo>
                      <a:pt x="4227" y="8309"/>
                    </a:lnTo>
                    <a:lnTo>
                      <a:pt x="5284" y="8213"/>
                    </a:lnTo>
                    <a:lnTo>
                      <a:pt x="5764" y="8117"/>
                    </a:lnTo>
                    <a:lnTo>
                      <a:pt x="5812" y="8501"/>
                    </a:lnTo>
                    <a:lnTo>
                      <a:pt x="5908" y="8885"/>
                    </a:lnTo>
                    <a:lnTo>
                      <a:pt x="6052" y="9366"/>
                    </a:lnTo>
                    <a:lnTo>
                      <a:pt x="6292" y="9846"/>
                    </a:lnTo>
                    <a:lnTo>
                      <a:pt x="6580" y="10278"/>
                    </a:lnTo>
                    <a:lnTo>
                      <a:pt x="6724" y="10518"/>
                    </a:lnTo>
                    <a:lnTo>
                      <a:pt x="6916" y="10710"/>
                    </a:lnTo>
                    <a:lnTo>
                      <a:pt x="7157" y="10854"/>
                    </a:lnTo>
                    <a:lnTo>
                      <a:pt x="7397" y="10951"/>
                    </a:lnTo>
                    <a:lnTo>
                      <a:pt x="7637" y="11047"/>
                    </a:lnTo>
                    <a:lnTo>
                      <a:pt x="7877" y="11095"/>
                    </a:lnTo>
                    <a:lnTo>
                      <a:pt x="8309" y="11095"/>
                    </a:lnTo>
                    <a:lnTo>
                      <a:pt x="8741" y="10999"/>
                    </a:lnTo>
                    <a:lnTo>
                      <a:pt x="9078" y="10903"/>
                    </a:lnTo>
                    <a:lnTo>
                      <a:pt x="9366" y="10758"/>
                    </a:lnTo>
                    <a:lnTo>
                      <a:pt x="9558" y="10614"/>
                    </a:lnTo>
                    <a:lnTo>
                      <a:pt x="9750" y="10422"/>
                    </a:lnTo>
                    <a:lnTo>
                      <a:pt x="9798" y="10614"/>
                    </a:lnTo>
                    <a:lnTo>
                      <a:pt x="9942" y="10806"/>
                    </a:lnTo>
                    <a:lnTo>
                      <a:pt x="10086" y="11047"/>
                    </a:lnTo>
                    <a:lnTo>
                      <a:pt x="10326" y="11239"/>
                    </a:lnTo>
                    <a:lnTo>
                      <a:pt x="10614" y="11431"/>
                    </a:lnTo>
                    <a:lnTo>
                      <a:pt x="10951" y="11575"/>
                    </a:lnTo>
                    <a:lnTo>
                      <a:pt x="11431" y="11623"/>
                    </a:lnTo>
                    <a:lnTo>
                      <a:pt x="11623" y="11623"/>
                    </a:lnTo>
                    <a:lnTo>
                      <a:pt x="11863" y="11575"/>
                    </a:lnTo>
                    <a:lnTo>
                      <a:pt x="12247" y="11383"/>
                    </a:lnTo>
                    <a:lnTo>
                      <a:pt x="12583" y="11143"/>
                    </a:lnTo>
                    <a:lnTo>
                      <a:pt x="12872" y="10903"/>
                    </a:lnTo>
                    <a:lnTo>
                      <a:pt x="13064" y="10614"/>
                    </a:lnTo>
                    <a:lnTo>
                      <a:pt x="13208" y="10374"/>
                    </a:lnTo>
                    <a:lnTo>
                      <a:pt x="13352" y="10134"/>
                    </a:lnTo>
                    <a:lnTo>
                      <a:pt x="13928" y="10182"/>
                    </a:lnTo>
                    <a:lnTo>
                      <a:pt x="14504" y="10182"/>
                    </a:lnTo>
                    <a:lnTo>
                      <a:pt x="15033" y="10134"/>
                    </a:lnTo>
                    <a:lnTo>
                      <a:pt x="15561" y="10038"/>
                    </a:lnTo>
                    <a:lnTo>
                      <a:pt x="16377" y="9846"/>
                    </a:lnTo>
                    <a:lnTo>
                      <a:pt x="16666" y="9750"/>
                    </a:lnTo>
                    <a:lnTo>
                      <a:pt x="16233" y="8693"/>
                    </a:lnTo>
                    <a:lnTo>
                      <a:pt x="14649" y="9318"/>
                    </a:lnTo>
                    <a:lnTo>
                      <a:pt x="16089" y="8357"/>
                    </a:lnTo>
                    <a:lnTo>
                      <a:pt x="15945" y="7973"/>
                    </a:lnTo>
                    <a:lnTo>
                      <a:pt x="14408" y="9126"/>
                    </a:lnTo>
                    <a:lnTo>
                      <a:pt x="14408" y="9126"/>
                    </a:lnTo>
                    <a:lnTo>
                      <a:pt x="15609" y="7733"/>
                    </a:lnTo>
                    <a:lnTo>
                      <a:pt x="14408" y="6868"/>
                    </a:lnTo>
                    <a:lnTo>
                      <a:pt x="14168" y="7109"/>
                    </a:lnTo>
                    <a:lnTo>
                      <a:pt x="13928" y="7541"/>
                    </a:lnTo>
                    <a:lnTo>
                      <a:pt x="13688" y="7973"/>
                    </a:lnTo>
                    <a:lnTo>
                      <a:pt x="13448" y="8453"/>
                    </a:lnTo>
                    <a:lnTo>
                      <a:pt x="13160" y="9318"/>
                    </a:lnTo>
                    <a:lnTo>
                      <a:pt x="13016" y="9654"/>
                    </a:lnTo>
                    <a:lnTo>
                      <a:pt x="12872" y="9510"/>
                    </a:lnTo>
                    <a:lnTo>
                      <a:pt x="12535" y="9126"/>
                    </a:lnTo>
                    <a:lnTo>
                      <a:pt x="12295" y="8933"/>
                    </a:lnTo>
                    <a:lnTo>
                      <a:pt x="12007" y="8789"/>
                    </a:lnTo>
                    <a:lnTo>
                      <a:pt x="11719" y="8645"/>
                    </a:lnTo>
                    <a:lnTo>
                      <a:pt x="11431" y="8597"/>
                    </a:lnTo>
                    <a:lnTo>
                      <a:pt x="11143" y="8597"/>
                    </a:lnTo>
                    <a:lnTo>
                      <a:pt x="10807" y="8741"/>
                    </a:lnTo>
                    <a:lnTo>
                      <a:pt x="10518" y="8885"/>
                    </a:lnTo>
                    <a:lnTo>
                      <a:pt x="10230" y="9078"/>
                    </a:lnTo>
                    <a:lnTo>
                      <a:pt x="9798" y="9462"/>
                    </a:lnTo>
                    <a:lnTo>
                      <a:pt x="9606" y="9654"/>
                    </a:lnTo>
                    <a:lnTo>
                      <a:pt x="9654" y="9318"/>
                    </a:lnTo>
                    <a:lnTo>
                      <a:pt x="9702" y="9030"/>
                    </a:lnTo>
                    <a:lnTo>
                      <a:pt x="9702" y="8645"/>
                    </a:lnTo>
                    <a:lnTo>
                      <a:pt x="9654" y="8213"/>
                    </a:lnTo>
                    <a:lnTo>
                      <a:pt x="9510" y="7781"/>
                    </a:lnTo>
                    <a:lnTo>
                      <a:pt x="9318" y="7397"/>
                    </a:lnTo>
                    <a:lnTo>
                      <a:pt x="9174" y="7205"/>
                    </a:lnTo>
                    <a:lnTo>
                      <a:pt x="9030" y="7060"/>
                    </a:lnTo>
                    <a:lnTo>
                      <a:pt x="8837" y="6916"/>
                    </a:lnTo>
                    <a:lnTo>
                      <a:pt x="8645" y="6820"/>
                    </a:lnTo>
                    <a:lnTo>
                      <a:pt x="8261" y="6676"/>
                    </a:lnTo>
                    <a:lnTo>
                      <a:pt x="7877" y="6628"/>
                    </a:lnTo>
                    <a:lnTo>
                      <a:pt x="7493" y="6676"/>
                    </a:lnTo>
                    <a:lnTo>
                      <a:pt x="7157" y="6724"/>
                    </a:lnTo>
                    <a:lnTo>
                      <a:pt x="6916" y="6772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64" y="6580"/>
                    </a:lnTo>
                    <a:lnTo>
                      <a:pt x="7253" y="6244"/>
                    </a:lnTo>
                    <a:lnTo>
                      <a:pt x="7541" y="5764"/>
                    </a:lnTo>
                    <a:lnTo>
                      <a:pt x="7829" y="5236"/>
                    </a:lnTo>
                    <a:lnTo>
                      <a:pt x="7973" y="4947"/>
                    </a:lnTo>
                    <a:lnTo>
                      <a:pt x="8069" y="4611"/>
                    </a:lnTo>
                    <a:lnTo>
                      <a:pt x="8117" y="4275"/>
                    </a:lnTo>
                    <a:lnTo>
                      <a:pt x="8165" y="3939"/>
                    </a:lnTo>
                    <a:lnTo>
                      <a:pt x="8117" y="3555"/>
                    </a:lnTo>
                    <a:lnTo>
                      <a:pt x="8069" y="3170"/>
                    </a:lnTo>
                    <a:lnTo>
                      <a:pt x="7973" y="2834"/>
                    </a:lnTo>
                    <a:lnTo>
                      <a:pt x="7781" y="2450"/>
                    </a:lnTo>
                    <a:lnTo>
                      <a:pt x="7589" y="2162"/>
                    </a:lnTo>
                    <a:lnTo>
                      <a:pt x="7397" y="1826"/>
                    </a:lnTo>
                    <a:lnTo>
                      <a:pt x="6868" y="1297"/>
                    </a:lnTo>
                    <a:lnTo>
                      <a:pt x="6340" y="817"/>
                    </a:lnTo>
                    <a:lnTo>
                      <a:pt x="5860" y="481"/>
                    </a:lnTo>
                    <a:lnTo>
                      <a:pt x="5428" y="241"/>
                    </a:lnTo>
                    <a:lnTo>
                      <a:pt x="4995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061;p46">
                <a:extLst>
                  <a:ext uri="{FF2B5EF4-FFF2-40B4-BE49-F238E27FC236}">
                    <a16:creationId xmlns:a16="http://schemas.microsoft.com/office/drawing/2014/main" id="{54CF627F-5556-B341-8A26-CE6BE10B43F2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fill="none" extrusionOk="0">
                    <a:moveTo>
                      <a:pt x="4995" y="1"/>
                    </a:moveTo>
                    <a:lnTo>
                      <a:pt x="4995" y="1"/>
                    </a:lnTo>
                    <a:lnTo>
                      <a:pt x="5428" y="241"/>
                    </a:lnTo>
                    <a:lnTo>
                      <a:pt x="5860" y="481"/>
                    </a:lnTo>
                    <a:lnTo>
                      <a:pt x="6340" y="817"/>
                    </a:lnTo>
                    <a:lnTo>
                      <a:pt x="6868" y="1297"/>
                    </a:lnTo>
                    <a:lnTo>
                      <a:pt x="7397" y="1826"/>
                    </a:lnTo>
                    <a:lnTo>
                      <a:pt x="7589" y="2162"/>
                    </a:lnTo>
                    <a:lnTo>
                      <a:pt x="7781" y="2450"/>
                    </a:lnTo>
                    <a:lnTo>
                      <a:pt x="7973" y="2834"/>
                    </a:lnTo>
                    <a:lnTo>
                      <a:pt x="8069" y="3170"/>
                    </a:lnTo>
                    <a:lnTo>
                      <a:pt x="8069" y="3170"/>
                    </a:lnTo>
                    <a:lnTo>
                      <a:pt x="8117" y="3555"/>
                    </a:lnTo>
                    <a:lnTo>
                      <a:pt x="8165" y="3939"/>
                    </a:lnTo>
                    <a:lnTo>
                      <a:pt x="8117" y="4275"/>
                    </a:lnTo>
                    <a:lnTo>
                      <a:pt x="8069" y="4611"/>
                    </a:lnTo>
                    <a:lnTo>
                      <a:pt x="7973" y="4947"/>
                    </a:lnTo>
                    <a:lnTo>
                      <a:pt x="7829" y="5236"/>
                    </a:lnTo>
                    <a:lnTo>
                      <a:pt x="7541" y="5764"/>
                    </a:lnTo>
                    <a:lnTo>
                      <a:pt x="7253" y="6244"/>
                    </a:lnTo>
                    <a:lnTo>
                      <a:pt x="6964" y="6580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16" y="6772"/>
                    </a:lnTo>
                    <a:lnTo>
                      <a:pt x="7157" y="6724"/>
                    </a:lnTo>
                    <a:lnTo>
                      <a:pt x="7493" y="6676"/>
                    </a:lnTo>
                    <a:lnTo>
                      <a:pt x="7877" y="6628"/>
                    </a:lnTo>
                    <a:lnTo>
                      <a:pt x="8261" y="6676"/>
                    </a:lnTo>
                    <a:lnTo>
                      <a:pt x="8645" y="6820"/>
                    </a:lnTo>
                    <a:lnTo>
                      <a:pt x="8837" y="6916"/>
                    </a:lnTo>
                    <a:lnTo>
                      <a:pt x="9030" y="7060"/>
                    </a:lnTo>
                    <a:lnTo>
                      <a:pt x="9030" y="7060"/>
                    </a:lnTo>
                    <a:lnTo>
                      <a:pt x="9174" y="7205"/>
                    </a:lnTo>
                    <a:lnTo>
                      <a:pt x="9318" y="7397"/>
                    </a:lnTo>
                    <a:lnTo>
                      <a:pt x="9510" y="7781"/>
                    </a:lnTo>
                    <a:lnTo>
                      <a:pt x="9654" y="8213"/>
                    </a:lnTo>
                    <a:lnTo>
                      <a:pt x="9702" y="8645"/>
                    </a:lnTo>
                    <a:lnTo>
                      <a:pt x="9702" y="9030"/>
                    </a:lnTo>
                    <a:lnTo>
                      <a:pt x="9654" y="9318"/>
                    </a:lnTo>
                    <a:lnTo>
                      <a:pt x="9606" y="9654"/>
                    </a:lnTo>
                    <a:lnTo>
                      <a:pt x="9606" y="9654"/>
                    </a:lnTo>
                    <a:lnTo>
                      <a:pt x="9798" y="9462"/>
                    </a:lnTo>
                    <a:lnTo>
                      <a:pt x="10230" y="9078"/>
                    </a:lnTo>
                    <a:lnTo>
                      <a:pt x="10518" y="8885"/>
                    </a:lnTo>
                    <a:lnTo>
                      <a:pt x="10807" y="8741"/>
                    </a:lnTo>
                    <a:lnTo>
                      <a:pt x="11143" y="8597"/>
                    </a:lnTo>
                    <a:lnTo>
                      <a:pt x="11431" y="8597"/>
                    </a:lnTo>
                    <a:lnTo>
                      <a:pt x="11431" y="8597"/>
                    </a:lnTo>
                    <a:lnTo>
                      <a:pt x="11719" y="8645"/>
                    </a:lnTo>
                    <a:lnTo>
                      <a:pt x="12007" y="8789"/>
                    </a:lnTo>
                    <a:lnTo>
                      <a:pt x="12295" y="8933"/>
                    </a:lnTo>
                    <a:lnTo>
                      <a:pt x="12535" y="9126"/>
                    </a:lnTo>
                    <a:lnTo>
                      <a:pt x="12872" y="9510"/>
                    </a:lnTo>
                    <a:lnTo>
                      <a:pt x="13016" y="9654"/>
                    </a:lnTo>
                    <a:lnTo>
                      <a:pt x="13016" y="9654"/>
                    </a:lnTo>
                    <a:lnTo>
                      <a:pt x="13160" y="9318"/>
                    </a:lnTo>
                    <a:lnTo>
                      <a:pt x="13448" y="8453"/>
                    </a:lnTo>
                    <a:lnTo>
                      <a:pt x="13688" y="7973"/>
                    </a:lnTo>
                    <a:lnTo>
                      <a:pt x="13928" y="7541"/>
                    </a:lnTo>
                    <a:lnTo>
                      <a:pt x="14168" y="7109"/>
                    </a:lnTo>
                    <a:lnTo>
                      <a:pt x="14408" y="6868"/>
                    </a:lnTo>
                    <a:lnTo>
                      <a:pt x="15609" y="7733"/>
                    </a:lnTo>
                    <a:lnTo>
                      <a:pt x="14408" y="9126"/>
                    </a:lnTo>
                    <a:lnTo>
                      <a:pt x="15945" y="7973"/>
                    </a:lnTo>
                    <a:lnTo>
                      <a:pt x="16089" y="8357"/>
                    </a:lnTo>
                    <a:lnTo>
                      <a:pt x="14649" y="9318"/>
                    </a:lnTo>
                    <a:lnTo>
                      <a:pt x="16233" y="8693"/>
                    </a:lnTo>
                    <a:lnTo>
                      <a:pt x="16666" y="9750"/>
                    </a:lnTo>
                    <a:lnTo>
                      <a:pt x="16666" y="9750"/>
                    </a:lnTo>
                    <a:lnTo>
                      <a:pt x="16377" y="9846"/>
                    </a:lnTo>
                    <a:lnTo>
                      <a:pt x="15561" y="10038"/>
                    </a:lnTo>
                    <a:lnTo>
                      <a:pt x="15033" y="10134"/>
                    </a:lnTo>
                    <a:lnTo>
                      <a:pt x="14504" y="10182"/>
                    </a:lnTo>
                    <a:lnTo>
                      <a:pt x="13928" y="10182"/>
                    </a:lnTo>
                    <a:lnTo>
                      <a:pt x="13352" y="10134"/>
                    </a:lnTo>
                    <a:lnTo>
                      <a:pt x="13352" y="10134"/>
                    </a:lnTo>
                    <a:lnTo>
                      <a:pt x="13208" y="10374"/>
                    </a:lnTo>
                    <a:lnTo>
                      <a:pt x="13064" y="10614"/>
                    </a:lnTo>
                    <a:lnTo>
                      <a:pt x="12872" y="10903"/>
                    </a:lnTo>
                    <a:lnTo>
                      <a:pt x="12583" y="11143"/>
                    </a:lnTo>
                    <a:lnTo>
                      <a:pt x="12247" y="11383"/>
                    </a:lnTo>
                    <a:lnTo>
                      <a:pt x="11863" y="11575"/>
                    </a:lnTo>
                    <a:lnTo>
                      <a:pt x="11623" y="11623"/>
                    </a:lnTo>
                    <a:lnTo>
                      <a:pt x="11431" y="11623"/>
                    </a:lnTo>
                    <a:lnTo>
                      <a:pt x="11431" y="11623"/>
                    </a:lnTo>
                    <a:lnTo>
                      <a:pt x="10951" y="11575"/>
                    </a:lnTo>
                    <a:lnTo>
                      <a:pt x="10614" y="11431"/>
                    </a:lnTo>
                    <a:lnTo>
                      <a:pt x="10326" y="11239"/>
                    </a:lnTo>
                    <a:lnTo>
                      <a:pt x="10086" y="11047"/>
                    </a:lnTo>
                    <a:lnTo>
                      <a:pt x="9942" y="10806"/>
                    </a:lnTo>
                    <a:lnTo>
                      <a:pt x="9798" y="10614"/>
                    </a:lnTo>
                    <a:lnTo>
                      <a:pt x="9750" y="10422"/>
                    </a:lnTo>
                    <a:lnTo>
                      <a:pt x="9750" y="10422"/>
                    </a:lnTo>
                    <a:lnTo>
                      <a:pt x="9558" y="10614"/>
                    </a:lnTo>
                    <a:lnTo>
                      <a:pt x="9366" y="10758"/>
                    </a:lnTo>
                    <a:lnTo>
                      <a:pt x="9078" y="10903"/>
                    </a:lnTo>
                    <a:lnTo>
                      <a:pt x="8741" y="10999"/>
                    </a:lnTo>
                    <a:lnTo>
                      <a:pt x="8309" y="11095"/>
                    </a:lnTo>
                    <a:lnTo>
                      <a:pt x="7877" y="11095"/>
                    </a:lnTo>
                    <a:lnTo>
                      <a:pt x="7637" y="11047"/>
                    </a:lnTo>
                    <a:lnTo>
                      <a:pt x="7397" y="10951"/>
                    </a:lnTo>
                    <a:lnTo>
                      <a:pt x="7397" y="10951"/>
                    </a:lnTo>
                    <a:lnTo>
                      <a:pt x="7157" y="10854"/>
                    </a:lnTo>
                    <a:lnTo>
                      <a:pt x="6916" y="10710"/>
                    </a:lnTo>
                    <a:lnTo>
                      <a:pt x="6724" y="10518"/>
                    </a:lnTo>
                    <a:lnTo>
                      <a:pt x="6580" y="10278"/>
                    </a:lnTo>
                    <a:lnTo>
                      <a:pt x="6292" y="9846"/>
                    </a:lnTo>
                    <a:lnTo>
                      <a:pt x="6052" y="9366"/>
                    </a:lnTo>
                    <a:lnTo>
                      <a:pt x="5908" y="8885"/>
                    </a:lnTo>
                    <a:lnTo>
                      <a:pt x="5812" y="8501"/>
                    </a:lnTo>
                    <a:lnTo>
                      <a:pt x="5764" y="8117"/>
                    </a:lnTo>
                    <a:lnTo>
                      <a:pt x="5764" y="8117"/>
                    </a:lnTo>
                    <a:lnTo>
                      <a:pt x="5284" y="8213"/>
                    </a:lnTo>
                    <a:lnTo>
                      <a:pt x="4227" y="8309"/>
                    </a:lnTo>
                    <a:lnTo>
                      <a:pt x="3555" y="8309"/>
                    </a:lnTo>
                    <a:lnTo>
                      <a:pt x="2882" y="8261"/>
                    </a:lnTo>
                    <a:lnTo>
                      <a:pt x="2258" y="8165"/>
                    </a:lnTo>
                    <a:lnTo>
                      <a:pt x="1970" y="8069"/>
                    </a:lnTo>
                    <a:lnTo>
                      <a:pt x="1682" y="7925"/>
                    </a:lnTo>
                    <a:lnTo>
                      <a:pt x="1682" y="7925"/>
                    </a:lnTo>
                    <a:lnTo>
                      <a:pt x="1442" y="7781"/>
                    </a:lnTo>
                    <a:lnTo>
                      <a:pt x="1249" y="7589"/>
                    </a:lnTo>
                    <a:lnTo>
                      <a:pt x="1057" y="7397"/>
                    </a:lnTo>
                    <a:lnTo>
                      <a:pt x="865" y="7157"/>
                    </a:lnTo>
                    <a:lnTo>
                      <a:pt x="577" y="6676"/>
                    </a:lnTo>
                    <a:lnTo>
                      <a:pt x="385" y="6196"/>
                    </a:lnTo>
                    <a:lnTo>
                      <a:pt x="193" y="5716"/>
                    </a:lnTo>
                    <a:lnTo>
                      <a:pt x="97" y="5332"/>
                    </a:lnTo>
                    <a:lnTo>
                      <a:pt x="1" y="4947"/>
                    </a:lnTo>
                    <a:lnTo>
                      <a:pt x="49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062;p46">
                <a:extLst>
                  <a:ext uri="{FF2B5EF4-FFF2-40B4-BE49-F238E27FC236}">
                    <a16:creationId xmlns:a16="http://schemas.microsoft.com/office/drawing/2014/main" id="{B24AD36B-A8F3-AD41-87F7-C19215617E56}"/>
                  </a:ext>
                </a:extLst>
              </p:cNvPr>
              <p:cNvSpPr/>
              <p:nvPr/>
            </p:nvSpPr>
            <p:spPr>
              <a:xfrm>
                <a:off x="7263000" y="4100125"/>
                <a:ext cx="24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42" extrusionOk="0">
                    <a:moveTo>
                      <a:pt x="433" y="1"/>
                    </a:moveTo>
                    <a:lnTo>
                      <a:pt x="1" y="337"/>
                    </a:lnTo>
                    <a:lnTo>
                      <a:pt x="433" y="1441"/>
                    </a:lnTo>
                    <a:lnTo>
                      <a:pt x="961" y="1153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063;p46">
                <a:extLst>
                  <a:ext uri="{FF2B5EF4-FFF2-40B4-BE49-F238E27FC236}">
                    <a16:creationId xmlns:a16="http://schemas.microsoft.com/office/drawing/2014/main" id="{672B5805-BDE3-7C40-92E0-F570E6A8DB31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extrusionOk="0">
                    <a:moveTo>
                      <a:pt x="12679" y="0"/>
                    </a:move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064;p46">
                <a:extLst>
                  <a:ext uri="{FF2B5EF4-FFF2-40B4-BE49-F238E27FC236}">
                    <a16:creationId xmlns:a16="http://schemas.microsoft.com/office/drawing/2014/main" id="{F0AFA56B-C6F8-8E44-B1C4-E6C1DE489A38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fill="none" extrusionOk="0">
                    <a:moveTo>
                      <a:pt x="12679" y="0"/>
                    </a:moveTo>
                    <a:lnTo>
                      <a:pt x="12679" y="0"/>
                    </a:ln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065;p46">
                <a:extLst>
                  <a:ext uri="{FF2B5EF4-FFF2-40B4-BE49-F238E27FC236}">
                    <a16:creationId xmlns:a16="http://schemas.microsoft.com/office/drawing/2014/main" id="{3C44518F-7418-8145-B2EB-8CE1216FA0CD}"/>
                  </a:ext>
                </a:extLst>
              </p:cNvPr>
              <p:cNvSpPr/>
              <p:nvPr/>
            </p:nvSpPr>
            <p:spPr>
              <a:xfrm>
                <a:off x="6422550" y="4025700"/>
                <a:ext cx="25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393" extrusionOk="0">
                    <a:moveTo>
                      <a:pt x="673" y="0"/>
                    </a:moveTo>
                    <a:lnTo>
                      <a:pt x="1" y="1009"/>
                    </a:lnTo>
                    <a:lnTo>
                      <a:pt x="481" y="1393"/>
                    </a:lnTo>
                    <a:lnTo>
                      <a:pt x="1009" y="38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066;p46">
                <a:extLst>
                  <a:ext uri="{FF2B5EF4-FFF2-40B4-BE49-F238E27FC236}">
                    <a16:creationId xmlns:a16="http://schemas.microsoft.com/office/drawing/2014/main" id="{926DEBAF-6C58-A844-B9E7-EB7FE37BA30D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extrusionOk="0">
                    <a:moveTo>
                      <a:pt x="337" y="1"/>
                    </a:moveTo>
                    <a:lnTo>
                      <a:pt x="0" y="4611"/>
                    </a:lnTo>
                    <a:lnTo>
                      <a:pt x="9750" y="12247"/>
                    </a:lnTo>
                    <a:lnTo>
                      <a:pt x="9942" y="12584"/>
                    </a:lnTo>
                    <a:lnTo>
                      <a:pt x="10374" y="13256"/>
                    </a:lnTo>
                    <a:lnTo>
                      <a:pt x="10614" y="13640"/>
                    </a:lnTo>
                    <a:lnTo>
                      <a:pt x="10902" y="13976"/>
                    </a:lnTo>
                    <a:lnTo>
                      <a:pt x="11142" y="14216"/>
                    </a:lnTo>
                    <a:lnTo>
                      <a:pt x="11238" y="14264"/>
                    </a:lnTo>
                    <a:lnTo>
                      <a:pt x="11334" y="14312"/>
                    </a:lnTo>
                    <a:lnTo>
                      <a:pt x="11430" y="14264"/>
                    </a:lnTo>
                    <a:lnTo>
                      <a:pt x="11479" y="14264"/>
                    </a:lnTo>
                    <a:lnTo>
                      <a:pt x="11575" y="14072"/>
                    </a:lnTo>
                    <a:lnTo>
                      <a:pt x="11575" y="13832"/>
                    </a:lnTo>
                    <a:lnTo>
                      <a:pt x="11527" y="13496"/>
                    </a:lnTo>
                    <a:lnTo>
                      <a:pt x="11430" y="12968"/>
                    </a:lnTo>
                    <a:lnTo>
                      <a:pt x="11382" y="12680"/>
                    </a:lnTo>
                    <a:lnTo>
                      <a:pt x="11815" y="12680"/>
                    </a:lnTo>
                    <a:lnTo>
                      <a:pt x="12775" y="12535"/>
                    </a:lnTo>
                    <a:lnTo>
                      <a:pt x="13303" y="12439"/>
                    </a:lnTo>
                    <a:lnTo>
                      <a:pt x="13784" y="12295"/>
                    </a:lnTo>
                    <a:lnTo>
                      <a:pt x="14168" y="12103"/>
                    </a:lnTo>
                    <a:lnTo>
                      <a:pt x="14264" y="12007"/>
                    </a:lnTo>
                    <a:lnTo>
                      <a:pt x="14360" y="11911"/>
                    </a:lnTo>
                    <a:lnTo>
                      <a:pt x="14408" y="11815"/>
                    </a:lnTo>
                    <a:lnTo>
                      <a:pt x="14360" y="11719"/>
                    </a:lnTo>
                    <a:lnTo>
                      <a:pt x="14312" y="11671"/>
                    </a:lnTo>
                    <a:lnTo>
                      <a:pt x="14216" y="11623"/>
                    </a:lnTo>
                    <a:lnTo>
                      <a:pt x="13976" y="11575"/>
                    </a:lnTo>
                    <a:lnTo>
                      <a:pt x="13688" y="11527"/>
                    </a:lnTo>
                    <a:lnTo>
                      <a:pt x="13063" y="11623"/>
                    </a:lnTo>
                    <a:lnTo>
                      <a:pt x="12775" y="11623"/>
                    </a:lnTo>
                    <a:lnTo>
                      <a:pt x="12919" y="11575"/>
                    </a:lnTo>
                    <a:lnTo>
                      <a:pt x="13303" y="11287"/>
                    </a:lnTo>
                    <a:lnTo>
                      <a:pt x="13736" y="10999"/>
                    </a:lnTo>
                    <a:lnTo>
                      <a:pt x="13880" y="10807"/>
                    </a:lnTo>
                    <a:lnTo>
                      <a:pt x="13976" y="10614"/>
                    </a:lnTo>
                    <a:lnTo>
                      <a:pt x="13976" y="10566"/>
                    </a:lnTo>
                    <a:lnTo>
                      <a:pt x="13928" y="10470"/>
                    </a:lnTo>
                    <a:lnTo>
                      <a:pt x="13544" y="10470"/>
                    </a:lnTo>
                    <a:lnTo>
                      <a:pt x="13255" y="10566"/>
                    </a:lnTo>
                    <a:lnTo>
                      <a:pt x="12679" y="10711"/>
                    </a:lnTo>
                    <a:lnTo>
                      <a:pt x="12439" y="10807"/>
                    </a:lnTo>
                    <a:lnTo>
                      <a:pt x="12535" y="10759"/>
                    </a:lnTo>
                    <a:lnTo>
                      <a:pt x="12727" y="10518"/>
                    </a:lnTo>
                    <a:lnTo>
                      <a:pt x="12823" y="10422"/>
                    </a:lnTo>
                    <a:lnTo>
                      <a:pt x="12919" y="10230"/>
                    </a:lnTo>
                    <a:lnTo>
                      <a:pt x="12967" y="10086"/>
                    </a:lnTo>
                    <a:lnTo>
                      <a:pt x="12919" y="9894"/>
                    </a:lnTo>
                    <a:lnTo>
                      <a:pt x="12919" y="9798"/>
                    </a:lnTo>
                    <a:lnTo>
                      <a:pt x="12631" y="9798"/>
                    </a:lnTo>
                    <a:lnTo>
                      <a:pt x="12391" y="9846"/>
                    </a:lnTo>
                    <a:lnTo>
                      <a:pt x="12151" y="9990"/>
                    </a:lnTo>
                    <a:lnTo>
                      <a:pt x="11623" y="10278"/>
                    </a:lnTo>
                    <a:lnTo>
                      <a:pt x="11430" y="10470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067;p46">
                <a:extLst>
                  <a:ext uri="{FF2B5EF4-FFF2-40B4-BE49-F238E27FC236}">
                    <a16:creationId xmlns:a16="http://schemas.microsoft.com/office/drawing/2014/main" id="{3C1A68E7-EC71-F64D-8A3E-38019257A2AE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fill="none" extrusionOk="0">
                    <a:moveTo>
                      <a:pt x="337" y="1"/>
                    </a:moveTo>
                    <a:lnTo>
                      <a:pt x="11430" y="10470"/>
                    </a:lnTo>
                    <a:lnTo>
                      <a:pt x="11430" y="10470"/>
                    </a:lnTo>
                    <a:lnTo>
                      <a:pt x="11623" y="10278"/>
                    </a:lnTo>
                    <a:lnTo>
                      <a:pt x="12151" y="9990"/>
                    </a:lnTo>
                    <a:lnTo>
                      <a:pt x="12391" y="9846"/>
                    </a:lnTo>
                    <a:lnTo>
                      <a:pt x="12631" y="9798"/>
                    </a:lnTo>
                    <a:lnTo>
                      <a:pt x="12823" y="9798"/>
                    </a:lnTo>
                    <a:lnTo>
                      <a:pt x="12919" y="9798"/>
                    </a:lnTo>
                    <a:lnTo>
                      <a:pt x="12919" y="9894"/>
                    </a:lnTo>
                    <a:lnTo>
                      <a:pt x="12919" y="9894"/>
                    </a:lnTo>
                    <a:lnTo>
                      <a:pt x="12967" y="10086"/>
                    </a:lnTo>
                    <a:lnTo>
                      <a:pt x="12919" y="10230"/>
                    </a:lnTo>
                    <a:lnTo>
                      <a:pt x="12823" y="10422"/>
                    </a:lnTo>
                    <a:lnTo>
                      <a:pt x="12727" y="10518"/>
                    </a:lnTo>
                    <a:lnTo>
                      <a:pt x="12535" y="10759"/>
                    </a:lnTo>
                    <a:lnTo>
                      <a:pt x="12439" y="10807"/>
                    </a:lnTo>
                    <a:lnTo>
                      <a:pt x="12439" y="10807"/>
                    </a:lnTo>
                    <a:lnTo>
                      <a:pt x="12679" y="10711"/>
                    </a:lnTo>
                    <a:lnTo>
                      <a:pt x="13255" y="10566"/>
                    </a:lnTo>
                    <a:lnTo>
                      <a:pt x="13544" y="10470"/>
                    </a:lnTo>
                    <a:lnTo>
                      <a:pt x="13784" y="10470"/>
                    </a:lnTo>
                    <a:lnTo>
                      <a:pt x="13928" y="10470"/>
                    </a:lnTo>
                    <a:lnTo>
                      <a:pt x="13976" y="10566"/>
                    </a:lnTo>
                    <a:lnTo>
                      <a:pt x="13976" y="10614"/>
                    </a:lnTo>
                    <a:lnTo>
                      <a:pt x="13976" y="10614"/>
                    </a:lnTo>
                    <a:lnTo>
                      <a:pt x="13880" y="10807"/>
                    </a:lnTo>
                    <a:lnTo>
                      <a:pt x="13736" y="10999"/>
                    </a:lnTo>
                    <a:lnTo>
                      <a:pt x="13303" y="11287"/>
                    </a:lnTo>
                    <a:lnTo>
                      <a:pt x="12919" y="11575"/>
                    </a:lnTo>
                    <a:lnTo>
                      <a:pt x="12775" y="11623"/>
                    </a:lnTo>
                    <a:lnTo>
                      <a:pt x="12775" y="11623"/>
                    </a:lnTo>
                    <a:lnTo>
                      <a:pt x="13063" y="11623"/>
                    </a:lnTo>
                    <a:lnTo>
                      <a:pt x="13688" y="11527"/>
                    </a:lnTo>
                    <a:lnTo>
                      <a:pt x="13976" y="11575"/>
                    </a:lnTo>
                    <a:lnTo>
                      <a:pt x="14216" y="11623"/>
                    </a:lnTo>
                    <a:lnTo>
                      <a:pt x="14312" y="11671"/>
                    </a:lnTo>
                    <a:lnTo>
                      <a:pt x="14360" y="11719"/>
                    </a:lnTo>
                    <a:lnTo>
                      <a:pt x="14408" y="11815"/>
                    </a:lnTo>
                    <a:lnTo>
                      <a:pt x="14360" y="11911"/>
                    </a:lnTo>
                    <a:lnTo>
                      <a:pt x="14360" y="11911"/>
                    </a:lnTo>
                    <a:lnTo>
                      <a:pt x="14264" y="12007"/>
                    </a:lnTo>
                    <a:lnTo>
                      <a:pt x="14168" y="12103"/>
                    </a:lnTo>
                    <a:lnTo>
                      <a:pt x="13784" y="12295"/>
                    </a:lnTo>
                    <a:lnTo>
                      <a:pt x="13303" y="12439"/>
                    </a:lnTo>
                    <a:lnTo>
                      <a:pt x="12775" y="12535"/>
                    </a:lnTo>
                    <a:lnTo>
                      <a:pt x="11815" y="12680"/>
                    </a:lnTo>
                    <a:lnTo>
                      <a:pt x="11382" y="12680"/>
                    </a:lnTo>
                    <a:lnTo>
                      <a:pt x="11382" y="12680"/>
                    </a:lnTo>
                    <a:lnTo>
                      <a:pt x="11430" y="12968"/>
                    </a:lnTo>
                    <a:lnTo>
                      <a:pt x="11527" y="13496"/>
                    </a:lnTo>
                    <a:lnTo>
                      <a:pt x="11575" y="13832"/>
                    </a:lnTo>
                    <a:lnTo>
                      <a:pt x="11575" y="14072"/>
                    </a:lnTo>
                    <a:lnTo>
                      <a:pt x="11479" y="14264"/>
                    </a:lnTo>
                    <a:lnTo>
                      <a:pt x="11430" y="14264"/>
                    </a:lnTo>
                    <a:lnTo>
                      <a:pt x="11334" y="14312"/>
                    </a:lnTo>
                    <a:lnTo>
                      <a:pt x="11334" y="14312"/>
                    </a:lnTo>
                    <a:lnTo>
                      <a:pt x="11238" y="14264"/>
                    </a:lnTo>
                    <a:lnTo>
                      <a:pt x="11142" y="14216"/>
                    </a:lnTo>
                    <a:lnTo>
                      <a:pt x="10902" y="13976"/>
                    </a:lnTo>
                    <a:lnTo>
                      <a:pt x="10614" y="13640"/>
                    </a:lnTo>
                    <a:lnTo>
                      <a:pt x="10374" y="13256"/>
                    </a:lnTo>
                    <a:lnTo>
                      <a:pt x="9942" y="12584"/>
                    </a:lnTo>
                    <a:lnTo>
                      <a:pt x="9750" y="12247"/>
                    </a:lnTo>
                    <a:lnTo>
                      <a:pt x="0" y="4611"/>
                    </a:lnTo>
                    <a:lnTo>
                      <a:pt x="3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068;p46">
                <a:extLst>
                  <a:ext uri="{FF2B5EF4-FFF2-40B4-BE49-F238E27FC236}">
                    <a16:creationId xmlns:a16="http://schemas.microsoft.com/office/drawing/2014/main" id="{6B027164-9514-C540-BE8A-63733DC83808}"/>
                  </a:ext>
                </a:extLst>
              </p:cNvPr>
              <p:cNvSpPr/>
              <p:nvPr/>
            </p:nvSpPr>
            <p:spPr>
              <a:xfrm>
                <a:off x="6914825" y="4113325"/>
                <a:ext cx="708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20" extrusionOk="0">
                    <a:moveTo>
                      <a:pt x="0" y="3891"/>
                    </a:moveTo>
                    <a:lnTo>
                      <a:pt x="0" y="3891"/>
                    </a:lnTo>
                    <a:lnTo>
                      <a:pt x="673" y="4419"/>
                    </a:lnTo>
                    <a:lnTo>
                      <a:pt x="0" y="3891"/>
                    </a:lnTo>
                    <a:close/>
                    <a:moveTo>
                      <a:pt x="817" y="1"/>
                    </a:moveTo>
                    <a:lnTo>
                      <a:pt x="817" y="1"/>
                    </a:lnTo>
                    <a:lnTo>
                      <a:pt x="2834" y="1874"/>
                    </a:lnTo>
                    <a:lnTo>
                      <a:pt x="2834" y="1874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069;p46">
                <a:extLst>
                  <a:ext uri="{FF2B5EF4-FFF2-40B4-BE49-F238E27FC236}">
                    <a16:creationId xmlns:a16="http://schemas.microsoft.com/office/drawing/2014/main" id="{F866BF51-B5F9-E049-93C7-7DA3106EEBBD}"/>
                  </a:ext>
                </a:extLst>
              </p:cNvPr>
              <p:cNvSpPr/>
              <p:nvPr/>
            </p:nvSpPr>
            <p:spPr>
              <a:xfrm>
                <a:off x="6914825" y="4210575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73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070;p46">
                <a:extLst>
                  <a:ext uri="{FF2B5EF4-FFF2-40B4-BE49-F238E27FC236}">
                    <a16:creationId xmlns:a16="http://schemas.microsoft.com/office/drawing/2014/main" id="{33ABF116-B772-D74F-ADDE-8B6B6BAD8654}"/>
                  </a:ext>
                </a:extLst>
              </p:cNvPr>
              <p:cNvSpPr/>
              <p:nvPr/>
            </p:nvSpPr>
            <p:spPr>
              <a:xfrm>
                <a:off x="6935225" y="4113325"/>
                <a:ext cx="5045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87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18" y="1874"/>
                    </a:lnTo>
                    <a:lnTo>
                      <a:pt x="2018" y="187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071;p46">
                <a:extLst>
                  <a:ext uri="{FF2B5EF4-FFF2-40B4-BE49-F238E27FC236}">
                    <a16:creationId xmlns:a16="http://schemas.microsoft.com/office/drawing/2014/main" id="{A4F3F672-736F-DC41-BAEC-C1932A0E4B87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072;p46">
                <a:extLst>
                  <a:ext uri="{FF2B5EF4-FFF2-40B4-BE49-F238E27FC236}">
                    <a16:creationId xmlns:a16="http://schemas.microsoft.com/office/drawing/2014/main" id="{1696CD29-FAB4-3B46-AA84-E371BE4F5B7D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fill="none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073;p46">
                <a:extLst>
                  <a:ext uri="{FF2B5EF4-FFF2-40B4-BE49-F238E27FC236}">
                    <a16:creationId xmlns:a16="http://schemas.microsoft.com/office/drawing/2014/main" id="{F30E8CB8-CD4D-3844-AD39-60622AEDBFF6}"/>
                  </a:ext>
                </a:extLst>
              </p:cNvPr>
              <p:cNvSpPr/>
              <p:nvPr/>
            </p:nvSpPr>
            <p:spPr>
              <a:xfrm>
                <a:off x="6878800" y="4059300"/>
                <a:ext cx="109275" cy="1609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437" extrusionOk="0">
                    <a:moveTo>
                      <a:pt x="0" y="1"/>
                    </a:moveTo>
                    <a:lnTo>
                      <a:pt x="1441" y="6436"/>
                    </a:lnTo>
                    <a:lnTo>
                      <a:pt x="4371" y="2882"/>
                    </a:lnTo>
                    <a:lnTo>
                      <a:pt x="4371" y="2786"/>
                    </a:lnTo>
                    <a:lnTo>
                      <a:pt x="4275" y="2642"/>
                    </a:lnTo>
                    <a:lnTo>
                      <a:pt x="3842" y="2258"/>
                    </a:lnTo>
                    <a:lnTo>
                      <a:pt x="3122" y="1826"/>
                    </a:lnTo>
                    <a:lnTo>
                      <a:pt x="2306" y="1297"/>
                    </a:lnTo>
                    <a:lnTo>
                      <a:pt x="721" y="4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074;p46">
                <a:extLst>
                  <a:ext uri="{FF2B5EF4-FFF2-40B4-BE49-F238E27FC236}">
                    <a16:creationId xmlns:a16="http://schemas.microsoft.com/office/drawing/2014/main" id="{A225BAA7-ECB8-DE45-A140-DD1F79C37CED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extrusionOk="0">
                    <a:moveTo>
                      <a:pt x="1921" y="0"/>
                    </a:move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075;p46">
                <a:extLst>
                  <a:ext uri="{FF2B5EF4-FFF2-40B4-BE49-F238E27FC236}">
                    <a16:creationId xmlns:a16="http://schemas.microsoft.com/office/drawing/2014/main" id="{E12B5630-F17E-BA45-887B-884F1EF7E83A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fill="none" extrusionOk="0">
                    <a:moveTo>
                      <a:pt x="11958" y="8453"/>
                    </a:move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lnTo>
                      <a:pt x="0" y="1153"/>
                    </a:ln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076;p46">
                <a:extLst>
                  <a:ext uri="{FF2B5EF4-FFF2-40B4-BE49-F238E27FC236}">
                    <a16:creationId xmlns:a16="http://schemas.microsoft.com/office/drawing/2014/main" id="{14CEC623-2924-FC48-81D0-41D2C4080FF1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B1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077;p46">
                <a:extLst>
                  <a:ext uri="{FF2B5EF4-FFF2-40B4-BE49-F238E27FC236}">
                    <a16:creationId xmlns:a16="http://schemas.microsoft.com/office/drawing/2014/main" id="{87179FDE-A1A4-D545-A340-1955EEFABFE2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078;p46">
                <a:extLst>
                  <a:ext uri="{FF2B5EF4-FFF2-40B4-BE49-F238E27FC236}">
                    <a16:creationId xmlns:a16="http://schemas.microsoft.com/office/drawing/2014/main" id="{6BE37AAB-869B-3849-9929-47F7841ECDB2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961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079;p46">
                <a:extLst>
                  <a:ext uri="{FF2B5EF4-FFF2-40B4-BE49-F238E27FC236}">
                    <a16:creationId xmlns:a16="http://schemas.microsoft.com/office/drawing/2014/main" id="{FAAD3CC9-CB07-9340-B6EE-1F5DA9C1459A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fill="none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1682" y="529"/>
                    </a:lnTo>
                    <a:lnTo>
                      <a:pt x="9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080;p46">
                <a:extLst>
                  <a:ext uri="{FF2B5EF4-FFF2-40B4-BE49-F238E27FC236}">
                    <a16:creationId xmlns:a16="http://schemas.microsoft.com/office/drawing/2014/main" id="{7519009C-2394-8F4B-9286-C0505BBBB5D0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extrusionOk="0">
                    <a:moveTo>
                      <a:pt x="1298" y="1"/>
                    </a:move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081;p46">
                <a:extLst>
                  <a:ext uri="{FF2B5EF4-FFF2-40B4-BE49-F238E27FC236}">
                    <a16:creationId xmlns:a16="http://schemas.microsoft.com/office/drawing/2014/main" id="{06671C53-D2AF-4542-9D9B-761B6F4CE97F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fill="none" extrusionOk="0">
                    <a:moveTo>
                      <a:pt x="4611" y="913"/>
                    </a:move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lnTo>
                      <a:pt x="1" y="5236"/>
                    </a:ln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082;p46">
                <a:extLst>
                  <a:ext uri="{FF2B5EF4-FFF2-40B4-BE49-F238E27FC236}">
                    <a16:creationId xmlns:a16="http://schemas.microsoft.com/office/drawing/2014/main" id="{2E3FE0A3-6F96-3744-AD04-1BD45AE5DACF}"/>
                  </a:ext>
                </a:extLst>
              </p:cNvPr>
              <p:cNvSpPr/>
              <p:nvPr/>
            </p:nvSpPr>
            <p:spPr>
              <a:xfrm>
                <a:off x="6381750" y="3748350"/>
                <a:ext cx="12967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5716" extrusionOk="0">
                    <a:moveTo>
                      <a:pt x="2882" y="0"/>
                    </a:moveTo>
                    <a:lnTo>
                      <a:pt x="2833" y="48"/>
                    </a:lnTo>
                    <a:lnTo>
                      <a:pt x="2737" y="192"/>
                    </a:lnTo>
                    <a:lnTo>
                      <a:pt x="2737" y="480"/>
                    </a:lnTo>
                    <a:lnTo>
                      <a:pt x="2785" y="1153"/>
                    </a:lnTo>
                    <a:lnTo>
                      <a:pt x="2930" y="1777"/>
                    </a:lnTo>
                    <a:lnTo>
                      <a:pt x="3026" y="2209"/>
                    </a:lnTo>
                    <a:lnTo>
                      <a:pt x="2737" y="1729"/>
                    </a:lnTo>
                    <a:lnTo>
                      <a:pt x="2257" y="1009"/>
                    </a:lnTo>
                    <a:lnTo>
                      <a:pt x="2017" y="673"/>
                    </a:lnTo>
                    <a:lnTo>
                      <a:pt x="1777" y="432"/>
                    </a:lnTo>
                    <a:lnTo>
                      <a:pt x="1585" y="288"/>
                    </a:lnTo>
                    <a:lnTo>
                      <a:pt x="1537" y="288"/>
                    </a:lnTo>
                    <a:lnTo>
                      <a:pt x="1441" y="336"/>
                    </a:lnTo>
                    <a:lnTo>
                      <a:pt x="1393" y="432"/>
                    </a:lnTo>
                    <a:lnTo>
                      <a:pt x="1393" y="576"/>
                    </a:lnTo>
                    <a:lnTo>
                      <a:pt x="1393" y="865"/>
                    </a:lnTo>
                    <a:lnTo>
                      <a:pt x="1489" y="1249"/>
                    </a:lnTo>
                    <a:lnTo>
                      <a:pt x="1633" y="1633"/>
                    </a:lnTo>
                    <a:lnTo>
                      <a:pt x="1873" y="2305"/>
                    </a:lnTo>
                    <a:lnTo>
                      <a:pt x="2017" y="2642"/>
                    </a:lnTo>
                    <a:lnTo>
                      <a:pt x="1825" y="2353"/>
                    </a:lnTo>
                    <a:lnTo>
                      <a:pt x="1345" y="1825"/>
                    </a:lnTo>
                    <a:lnTo>
                      <a:pt x="1105" y="1537"/>
                    </a:lnTo>
                    <a:lnTo>
                      <a:pt x="864" y="1345"/>
                    </a:lnTo>
                    <a:lnTo>
                      <a:pt x="672" y="1201"/>
                    </a:lnTo>
                    <a:lnTo>
                      <a:pt x="576" y="1201"/>
                    </a:lnTo>
                    <a:lnTo>
                      <a:pt x="528" y="1249"/>
                    </a:lnTo>
                    <a:lnTo>
                      <a:pt x="528" y="1441"/>
                    </a:lnTo>
                    <a:lnTo>
                      <a:pt x="576" y="1681"/>
                    </a:lnTo>
                    <a:lnTo>
                      <a:pt x="720" y="1921"/>
                    </a:lnTo>
                    <a:lnTo>
                      <a:pt x="864" y="2209"/>
                    </a:lnTo>
                    <a:lnTo>
                      <a:pt x="1249" y="2738"/>
                    </a:lnTo>
                    <a:lnTo>
                      <a:pt x="1441" y="3026"/>
                    </a:lnTo>
                    <a:lnTo>
                      <a:pt x="1441" y="3026"/>
                    </a:lnTo>
                    <a:lnTo>
                      <a:pt x="1201" y="2882"/>
                    </a:lnTo>
                    <a:lnTo>
                      <a:pt x="720" y="2594"/>
                    </a:lnTo>
                    <a:lnTo>
                      <a:pt x="480" y="2498"/>
                    </a:lnTo>
                    <a:lnTo>
                      <a:pt x="288" y="2401"/>
                    </a:lnTo>
                    <a:lnTo>
                      <a:pt x="96" y="2401"/>
                    </a:lnTo>
                    <a:lnTo>
                      <a:pt x="48" y="2449"/>
                    </a:lnTo>
                    <a:lnTo>
                      <a:pt x="0" y="2449"/>
                    </a:lnTo>
                    <a:lnTo>
                      <a:pt x="0" y="2546"/>
                    </a:lnTo>
                    <a:lnTo>
                      <a:pt x="48" y="2690"/>
                    </a:lnTo>
                    <a:lnTo>
                      <a:pt x="336" y="3026"/>
                    </a:lnTo>
                    <a:lnTo>
                      <a:pt x="672" y="3410"/>
                    </a:lnTo>
                    <a:lnTo>
                      <a:pt x="1105" y="3794"/>
                    </a:lnTo>
                    <a:lnTo>
                      <a:pt x="1057" y="4034"/>
                    </a:lnTo>
                    <a:lnTo>
                      <a:pt x="1057" y="4274"/>
                    </a:lnTo>
                    <a:lnTo>
                      <a:pt x="1105" y="4515"/>
                    </a:lnTo>
                    <a:lnTo>
                      <a:pt x="1201" y="4755"/>
                    </a:lnTo>
                    <a:lnTo>
                      <a:pt x="1345" y="5043"/>
                    </a:lnTo>
                    <a:lnTo>
                      <a:pt x="1585" y="5283"/>
                    </a:lnTo>
                    <a:lnTo>
                      <a:pt x="1825" y="5475"/>
                    </a:lnTo>
                    <a:lnTo>
                      <a:pt x="2113" y="5619"/>
                    </a:lnTo>
                    <a:lnTo>
                      <a:pt x="2401" y="5667"/>
                    </a:lnTo>
                    <a:lnTo>
                      <a:pt x="2689" y="5715"/>
                    </a:lnTo>
                    <a:lnTo>
                      <a:pt x="3026" y="5667"/>
                    </a:lnTo>
                    <a:lnTo>
                      <a:pt x="3314" y="5571"/>
                    </a:lnTo>
                    <a:lnTo>
                      <a:pt x="4034" y="5235"/>
                    </a:lnTo>
                    <a:lnTo>
                      <a:pt x="4322" y="5091"/>
                    </a:lnTo>
                    <a:lnTo>
                      <a:pt x="4514" y="4947"/>
                    </a:lnTo>
                    <a:lnTo>
                      <a:pt x="4706" y="4707"/>
                    </a:lnTo>
                    <a:lnTo>
                      <a:pt x="4851" y="4515"/>
                    </a:lnTo>
                    <a:lnTo>
                      <a:pt x="4947" y="4226"/>
                    </a:lnTo>
                    <a:lnTo>
                      <a:pt x="4995" y="3986"/>
                    </a:lnTo>
                    <a:lnTo>
                      <a:pt x="4995" y="3698"/>
                    </a:lnTo>
                    <a:lnTo>
                      <a:pt x="4995" y="3410"/>
                    </a:lnTo>
                    <a:lnTo>
                      <a:pt x="5091" y="2930"/>
                    </a:lnTo>
                    <a:lnTo>
                      <a:pt x="5187" y="2257"/>
                    </a:lnTo>
                    <a:lnTo>
                      <a:pt x="5187" y="1921"/>
                    </a:lnTo>
                    <a:lnTo>
                      <a:pt x="5139" y="1633"/>
                    </a:lnTo>
                    <a:lnTo>
                      <a:pt x="5043" y="1489"/>
                    </a:lnTo>
                    <a:lnTo>
                      <a:pt x="4995" y="1441"/>
                    </a:lnTo>
                    <a:lnTo>
                      <a:pt x="4899" y="1393"/>
                    </a:lnTo>
                    <a:lnTo>
                      <a:pt x="4755" y="1393"/>
                    </a:lnTo>
                    <a:lnTo>
                      <a:pt x="4658" y="1489"/>
                    </a:lnTo>
                    <a:lnTo>
                      <a:pt x="4562" y="1585"/>
                    </a:lnTo>
                    <a:lnTo>
                      <a:pt x="4514" y="1729"/>
                    </a:lnTo>
                    <a:lnTo>
                      <a:pt x="4370" y="2065"/>
                    </a:lnTo>
                    <a:lnTo>
                      <a:pt x="4274" y="2401"/>
                    </a:lnTo>
                    <a:lnTo>
                      <a:pt x="4082" y="2305"/>
                    </a:lnTo>
                    <a:lnTo>
                      <a:pt x="3890" y="2209"/>
                    </a:lnTo>
                    <a:lnTo>
                      <a:pt x="3650" y="1585"/>
                    </a:lnTo>
                    <a:lnTo>
                      <a:pt x="3362" y="817"/>
                    </a:lnTo>
                    <a:lnTo>
                      <a:pt x="3218" y="432"/>
                    </a:lnTo>
                    <a:lnTo>
                      <a:pt x="3074" y="192"/>
                    </a:lnTo>
                    <a:lnTo>
                      <a:pt x="2930" y="48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083;p46">
                <a:extLst>
                  <a:ext uri="{FF2B5EF4-FFF2-40B4-BE49-F238E27FC236}">
                    <a16:creationId xmlns:a16="http://schemas.microsoft.com/office/drawing/2014/main" id="{DF2ECE32-FD6B-8A4C-A39B-EF5FF19A6EF0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extrusionOk="0">
                    <a:moveTo>
                      <a:pt x="4563" y="0"/>
                    </a:move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084;p46">
                <a:extLst>
                  <a:ext uri="{FF2B5EF4-FFF2-40B4-BE49-F238E27FC236}">
                    <a16:creationId xmlns:a16="http://schemas.microsoft.com/office/drawing/2014/main" id="{1A6624BA-A40E-4749-81D9-CD61FA8C94E1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fill="none" extrusionOk="0">
                    <a:moveTo>
                      <a:pt x="1" y="10566"/>
                    </a:move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02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lnTo>
                      <a:pt x="4995" y="0"/>
                    </a:lnTo>
                    <a:lnTo>
                      <a:pt x="4563" y="0"/>
                    </a:ln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085;p46">
                <a:extLst>
                  <a:ext uri="{FF2B5EF4-FFF2-40B4-BE49-F238E27FC236}">
                    <a16:creationId xmlns:a16="http://schemas.microsoft.com/office/drawing/2014/main" id="{4D5640AF-3075-B84B-A68D-3AE246B61A04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extrusionOk="0">
                    <a:moveTo>
                      <a:pt x="673" y="0"/>
                    </a:move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086;p46">
                <a:extLst>
                  <a:ext uri="{FF2B5EF4-FFF2-40B4-BE49-F238E27FC236}">
                    <a16:creationId xmlns:a16="http://schemas.microsoft.com/office/drawing/2014/main" id="{E9AAA825-0399-8541-89EF-5BD9114FADA3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fill="none" extrusionOk="0">
                    <a:moveTo>
                      <a:pt x="4131" y="1153"/>
                    </a:move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lnTo>
                      <a:pt x="673" y="0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087;p46">
                <a:extLst>
                  <a:ext uri="{FF2B5EF4-FFF2-40B4-BE49-F238E27FC236}">
                    <a16:creationId xmlns:a16="http://schemas.microsoft.com/office/drawing/2014/main" id="{77C8E90C-0EB1-5940-84A3-7E0D5B05BB61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088;p46">
                <a:extLst>
                  <a:ext uri="{FF2B5EF4-FFF2-40B4-BE49-F238E27FC236}">
                    <a16:creationId xmlns:a16="http://schemas.microsoft.com/office/drawing/2014/main" id="{B3C726FF-D987-0C4C-9BBE-0A66901AB189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fill="none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089;p46">
                <a:extLst>
                  <a:ext uri="{FF2B5EF4-FFF2-40B4-BE49-F238E27FC236}">
                    <a16:creationId xmlns:a16="http://schemas.microsoft.com/office/drawing/2014/main" id="{77A06433-21D3-334C-97AF-34F00D62B518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090;p46">
                <a:extLst>
                  <a:ext uri="{FF2B5EF4-FFF2-40B4-BE49-F238E27FC236}">
                    <a16:creationId xmlns:a16="http://schemas.microsoft.com/office/drawing/2014/main" id="{A5E481D9-ACE4-CF4E-AA46-684195FDF991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fill="none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091;p46">
                <a:extLst>
                  <a:ext uri="{FF2B5EF4-FFF2-40B4-BE49-F238E27FC236}">
                    <a16:creationId xmlns:a16="http://schemas.microsoft.com/office/drawing/2014/main" id="{CA9442DC-4C9C-5D4E-9C32-9F3CCEA63A73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extrusionOk="0">
                    <a:moveTo>
                      <a:pt x="2642" y="0"/>
                    </a:move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092;p46">
                <a:extLst>
                  <a:ext uri="{FF2B5EF4-FFF2-40B4-BE49-F238E27FC236}">
                    <a16:creationId xmlns:a16="http://schemas.microsoft.com/office/drawing/2014/main" id="{FC7B6284-7477-D14C-9D5D-34BE6B9C7259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fill="none" extrusionOk="0">
                    <a:moveTo>
                      <a:pt x="193" y="1921"/>
                    </a:move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093;p46">
                <a:extLst>
                  <a:ext uri="{FF2B5EF4-FFF2-40B4-BE49-F238E27FC236}">
                    <a16:creationId xmlns:a16="http://schemas.microsoft.com/office/drawing/2014/main" id="{63760873-E745-1047-B45C-FC266FB5EFDE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extrusionOk="0">
                    <a:moveTo>
                      <a:pt x="1585" y="0"/>
                    </a:move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85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094;p46">
                <a:extLst>
                  <a:ext uri="{FF2B5EF4-FFF2-40B4-BE49-F238E27FC236}">
                    <a16:creationId xmlns:a16="http://schemas.microsoft.com/office/drawing/2014/main" id="{4D1A7EEF-6504-F84E-9475-201AACF84B6D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fill="none" extrusionOk="0">
                    <a:moveTo>
                      <a:pt x="1585" y="0"/>
                    </a:moveTo>
                    <a:lnTo>
                      <a:pt x="1585" y="0"/>
                    </a:ln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37" y="961"/>
                    </a:lnTo>
                    <a:lnTo>
                      <a:pt x="15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095;p46">
                <a:extLst>
                  <a:ext uri="{FF2B5EF4-FFF2-40B4-BE49-F238E27FC236}">
                    <a16:creationId xmlns:a16="http://schemas.microsoft.com/office/drawing/2014/main" id="{78D9858F-3105-6C46-A6AF-25DF667143B7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extrusionOk="0">
                    <a:moveTo>
                      <a:pt x="8069" y="1"/>
                    </a:moveTo>
                    <a:lnTo>
                      <a:pt x="7348" y="49"/>
                    </a:lnTo>
                    <a:lnTo>
                      <a:pt x="6628" y="193"/>
                    </a:lnTo>
                    <a:lnTo>
                      <a:pt x="5956" y="385"/>
                    </a:lnTo>
                    <a:lnTo>
                      <a:pt x="5283" y="625"/>
                    </a:lnTo>
                    <a:lnTo>
                      <a:pt x="4659" y="961"/>
                    </a:lnTo>
                    <a:lnTo>
                      <a:pt x="4035" y="1345"/>
                    </a:lnTo>
                    <a:lnTo>
                      <a:pt x="3410" y="1778"/>
                    </a:lnTo>
                    <a:lnTo>
                      <a:pt x="2882" y="2258"/>
                    </a:lnTo>
                    <a:lnTo>
                      <a:pt x="2354" y="2786"/>
                    </a:lnTo>
                    <a:lnTo>
                      <a:pt x="1874" y="3362"/>
                    </a:lnTo>
                    <a:lnTo>
                      <a:pt x="1489" y="3987"/>
                    </a:lnTo>
                    <a:lnTo>
                      <a:pt x="1153" y="4611"/>
                    </a:lnTo>
                    <a:lnTo>
                      <a:pt x="865" y="5283"/>
                    </a:lnTo>
                    <a:lnTo>
                      <a:pt x="433" y="6388"/>
                    </a:lnTo>
                    <a:lnTo>
                      <a:pt x="241" y="7108"/>
                    </a:lnTo>
                    <a:lnTo>
                      <a:pt x="97" y="7781"/>
                    </a:lnTo>
                    <a:lnTo>
                      <a:pt x="1" y="8501"/>
                    </a:lnTo>
                    <a:lnTo>
                      <a:pt x="1" y="9173"/>
                    </a:lnTo>
                    <a:lnTo>
                      <a:pt x="49" y="9894"/>
                    </a:lnTo>
                    <a:lnTo>
                      <a:pt x="193" y="10566"/>
                    </a:lnTo>
                    <a:lnTo>
                      <a:pt x="385" y="11190"/>
                    </a:lnTo>
                    <a:lnTo>
                      <a:pt x="625" y="11815"/>
                    </a:lnTo>
                    <a:lnTo>
                      <a:pt x="961" y="12439"/>
                    </a:lnTo>
                    <a:lnTo>
                      <a:pt x="1345" y="13015"/>
                    </a:lnTo>
                    <a:lnTo>
                      <a:pt x="1778" y="13544"/>
                    </a:lnTo>
                    <a:lnTo>
                      <a:pt x="2258" y="14072"/>
                    </a:lnTo>
                    <a:lnTo>
                      <a:pt x="2786" y="14504"/>
                    </a:lnTo>
                    <a:lnTo>
                      <a:pt x="3362" y="14888"/>
                    </a:lnTo>
                    <a:lnTo>
                      <a:pt x="3987" y="15273"/>
                    </a:lnTo>
                    <a:lnTo>
                      <a:pt x="4659" y="15513"/>
                    </a:lnTo>
                    <a:lnTo>
                      <a:pt x="7493" y="16617"/>
                    </a:lnTo>
                    <a:lnTo>
                      <a:pt x="8213" y="16809"/>
                    </a:lnTo>
                    <a:lnTo>
                      <a:pt x="8933" y="17002"/>
                    </a:lnTo>
                    <a:lnTo>
                      <a:pt x="9702" y="17098"/>
                    </a:lnTo>
                    <a:lnTo>
                      <a:pt x="11239" y="17098"/>
                    </a:lnTo>
                    <a:lnTo>
                      <a:pt x="11959" y="17002"/>
                    </a:lnTo>
                    <a:lnTo>
                      <a:pt x="12679" y="16809"/>
                    </a:lnTo>
                    <a:lnTo>
                      <a:pt x="13400" y="16617"/>
                    </a:lnTo>
                    <a:lnTo>
                      <a:pt x="14072" y="16281"/>
                    </a:lnTo>
                    <a:lnTo>
                      <a:pt x="14648" y="15945"/>
                    </a:lnTo>
                    <a:lnTo>
                      <a:pt x="15177" y="15513"/>
                    </a:lnTo>
                    <a:lnTo>
                      <a:pt x="15657" y="15033"/>
                    </a:lnTo>
                    <a:lnTo>
                      <a:pt x="16041" y="14456"/>
                    </a:lnTo>
                    <a:lnTo>
                      <a:pt x="16233" y="14168"/>
                    </a:lnTo>
                    <a:lnTo>
                      <a:pt x="16377" y="13832"/>
                    </a:lnTo>
                    <a:lnTo>
                      <a:pt x="16473" y="13496"/>
                    </a:lnTo>
                    <a:lnTo>
                      <a:pt x="16569" y="13160"/>
                    </a:lnTo>
                    <a:lnTo>
                      <a:pt x="16617" y="12775"/>
                    </a:lnTo>
                    <a:lnTo>
                      <a:pt x="16665" y="12391"/>
                    </a:lnTo>
                    <a:lnTo>
                      <a:pt x="17050" y="11287"/>
                    </a:lnTo>
                    <a:lnTo>
                      <a:pt x="17290" y="10566"/>
                    </a:lnTo>
                    <a:lnTo>
                      <a:pt x="17482" y="9846"/>
                    </a:lnTo>
                    <a:lnTo>
                      <a:pt x="17626" y="9173"/>
                    </a:lnTo>
                    <a:lnTo>
                      <a:pt x="17722" y="8453"/>
                    </a:lnTo>
                    <a:lnTo>
                      <a:pt x="17818" y="7733"/>
                    </a:lnTo>
                    <a:lnTo>
                      <a:pt x="17770" y="7012"/>
                    </a:lnTo>
                    <a:lnTo>
                      <a:pt x="17722" y="6340"/>
                    </a:lnTo>
                    <a:lnTo>
                      <a:pt x="17578" y="5668"/>
                    </a:lnTo>
                    <a:lnTo>
                      <a:pt x="17386" y="5043"/>
                    </a:lnTo>
                    <a:lnTo>
                      <a:pt x="17098" y="4419"/>
                    </a:lnTo>
                    <a:lnTo>
                      <a:pt x="16761" y="3891"/>
                    </a:lnTo>
                    <a:lnTo>
                      <a:pt x="16281" y="3362"/>
                    </a:lnTo>
                    <a:lnTo>
                      <a:pt x="15753" y="2882"/>
                    </a:lnTo>
                    <a:lnTo>
                      <a:pt x="15177" y="2498"/>
                    </a:lnTo>
                    <a:lnTo>
                      <a:pt x="14456" y="2162"/>
                    </a:lnTo>
                    <a:lnTo>
                      <a:pt x="13640" y="1922"/>
                    </a:lnTo>
                    <a:lnTo>
                      <a:pt x="10182" y="385"/>
                    </a:lnTo>
                    <a:lnTo>
                      <a:pt x="9462" y="145"/>
                    </a:lnTo>
                    <a:lnTo>
                      <a:pt x="8789" y="49"/>
                    </a:lnTo>
                    <a:lnTo>
                      <a:pt x="8069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096;p46">
                <a:extLst>
                  <a:ext uri="{FF2B5EF4-FFF2-40B4-BE49-F238E27FC236}">
                    <a16:creationId xmlns:a16="http://schemas.microsoft.com/office/drawing/2014/main" id="{B8FFBD70-0A66-B648-8A21-0CCF1F639CE5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fill="none" extrusionOk="0">
                    <a:moveTo>
                      <a:pt x="10182" y="385"/>
                    </a:moveTo>
                    <a:lnTo>
                      <a:pt x="13640" y="1922"/>
                    </a:lnTo>
                    <a:lnTo>
                      <a:pt x="13640" y="1922"/>
                    </a:lnTo>
                    <a:lnTo>
                      <a:pt x="14456" y="2162"/>
                    </a:lnTo>
                    <a:lnTo>
                      <a:pt x="15177" y="2498"/>
                    </a:lnTo>
                    <a:lnTo>
                      <a:pt x="15753" y="2882"/>
                    </a:lnTo>
                    <a:lnTo>
                      <a:pt x="16281" y="3362"/>
                    </a:lnTo>
                    <a:lnTo>
                      <a:pt x="16761" y="3891"/>
                    </a:lnTo>
                    <a:lnTo>
                      <a:pt x="17098" y="4419"/>
                    </a:lnTo>
                    <a:lnTo>
                      <a:pt x="17386" y="5043"/>
                    </a:lnTo>
                    <a:lnTo>
                      <a:pt x="17578" y="5668"/>
                    </a:lnTo>
                    <a:lnTo>
                      <a:pt x="17722" y="6340"/>
                    </a:lnTo>
                    <a:lnTo>
                      <a:pt x="17770" y="7012"/>
                    </a:lnTo>
                    <a:lnTo>
                      <a:pt x="17818" y="7733"/>
                    </a:lnTo>
                    <a:lnTo>
                      <a:pt x="17722" y="8453"/>
                    </a:lnTo>
                    <a:lnTo>
                      <a:pt x="17626" y="9173"/>
                    </a:lnTo>
                    <a:lnTo>
                      <a:pt x="17482" y="9846"/>
                    </a:lnTo>
                    <a:lnTo>
                      <a:pt x="17290" y="10566"/>
                    </a:lnTo>
                    <a:lnTo>
                      <a:pt x="17050" y="11287"/>
                    </a:lnTo>
                    <a:lnTo>
                      <a:pt x="16665" y="12391"/>
                    </a:lnTo>
                    <a:lnTo>
                      <a:pt x="16665" y="12391"/>
                    </a:lnTo>
                    <a:lnTo>
                      <a:pt x="16617" y="12775"/>
                    </a:lnTo>
                    <a:lnTo>
                      <a:pt x="16569" y="13160"/>
                    </a:lnTo>
                    <a:lnTo>
                      <a:pt x="16473" y="13496"/>
                    </a:lnTo>
                    <a:lnTo>
                      <a:pt x="16377" y="13832"/>
                    </a:lnTo>
                    <a:lnTo>
                      <a:pt x="16233" y="14168"/>
                    </a:lnTo>
                    <a:lnTo>
                      <a:pt x="16041" y="14456"/>
                    </a:lnTo>
                    <a:lnTo>
                      <a:pt x="15657" y="15033"/>
                    </a:lnTo>
                    <a:lnTo>
                      <a:pt x="15177" y="15513"/>
                    </a:lnTo>
                    <a:lnTo>
                      <a:pt x="14648" y="15945"/>
                    </a:lnTo>
                    <a:lnTo>
                      <a:pt x="14072" y="16281"/>
                    </a:lnTo>
                    <a:lnTo>
                      <a:pt x="13400" y="16617"/>
                    </a:lnTo>
                    <a:lnTo>
                      <a:pt x="12679" y="16809"/>
                    </a:lnTo>
                    <a:lnTo>
                      <a:pt x="11959" y="17002"/>
                    </a:lnTo>
                    <a:lnTo>
                      <a:pt x="11239" y="17098"/>
                    </a:lnTo>
                    <a:lnTo>
                      <a:pt x="10470" y="17098"/>
                    </a:lnTo>
                    <a:lnTo>
                      <a:pt x="9702" y="17098"/>
                    </a:lnTo>
                    <a:lnTo>
                      <a:pt x="8933" y="17002"/>
                    </a:lnTo>
                    <a:lnTo>
                      <a:pt x="8213" y="16809"/>
                    </a:lnTo>
                    <a:lnTo>
                      <a:pt x="7493" y="16617"/>
                    </a:lnTo>
                    <a:lnTo>
                      <a:pt x="4659" y="15513"/>
                    </a:lnTo>
                    <a:lnTo>
                      <a:pt x="4659" y="15513"/>
                    </a:lnTo>
                    <a:lnTo>
                      <a:pt x="3987" y="15273"/>
                    </a:lnTo>
                    <a:lnTo>
                      <a:pt x="3362" y="14888"/>
                    </a:lnTo>
                    <a:lnTo>
                      <a:pt x="2786" y="14504"/>
                    </a:lnTo>
                    <a:lnTo>
                      <a:pt x="2258" y="14072"/>
                    </a:lnTo>
                    <a:lnTo>
                      <a:pt x="1778" y="13544"/>
                    </a:lnTo>
                    <a:lnTo>
                      <a:pt x="1345" y="13015"/>
                    </a:lnTo>
                    <a:lnTo>
                      <a:pt x="961" y="12439"/>
                    </a:lnTo>
                    <a:lnTo>
                      <a:pt x="625" y="11815"/>
                    </a:lnTo>
                    <a:lnTo>
                      <a:pt x="385" y="11190"/>
                    </a:lnTo>
                    <a:lnTo>
                      <a:pt x="193" y="10566"/>
                    </a:lnTo>
                    <a:lnTo>
                      <a:pt x="49" y="9894"/>
                    </a:lnTo>
                    <a:lnTo>
                      <a:pt x="1" y="9173"/>
                    </a:lnTo>
                    <a:lnTo>
                      <a:pt x="1" y="8501"/>
                    </a:lnTo>
                    <a:lnTo>
                      <a:pt x="97" y="7781"/>
                    </a:lnTo>
                    <a:lnTo>
                      <a:pt x="241" y="7108"/>
                    </a:lnTo>
                    <a:lnTo>
                      <a:pt x="433" y="6388"/>
                    </a:lnTo>
                    <a:lnTo>
                      <a:pt x="865" y="5283"/>
                    </a:lnTo>
                    <a:lnTo>
                      <a:pt x="865" y="5283"/>
                    </a:lnTo>
                    <a:lnTo>
                      <a:pt x="1153" y="4611"/>
                    </a:lnTo>
                    <a:lnTo>
                      <a:pt x="1489" y="3987"/>
                    </a:lnTo>
                    <a:lnTo>
                      <a:pt x="1874" y="3362"/>
                    </a:lnTo>
                    <a:lnTo>
                      <a:pt x="2354" y="2786"/>
                    </a:lnTo>
                    <a:lnTo>
                      <a:pt x="2882" y="2258"/>
                    </a:lnTo>
                    <a:lnTo>
                      <a:pt x="3410" y="1778"/>
                    </a:lnTo>
                    <a:lnTo>
                      <a:pt x="4035" y="1345"/>
                    </a:lnTo>
                    <a:lnTo>
                      <a:pt x="4659" y="961"/>
                    </a:lnTo>
                    <a:lnTo>
                      <a:pt x="5283" y="625"/>
                    </a:lnTo>
                    <a:lnTo>
                      <a:pt x="5956" y="385"/>
                    </a:lnTo>
                    <a:lnTo>
                      <a:pt x="6628" y="193"/>
                    </a:lnTo>
                    <a:lnTo>
                      <a:pt x="7348" y="49"/>
                    </a:lnTo>
                    <a:lnTo>
                      <a:pt x="8069" y="1"/>
                    </a:lnTo>
                    <a:lnTo>
                      <a:pt x="8789" y="49"/>
                    </a:lnTo>
                    <a:lnTo>
                      <a:pt x="9462" y="145"/>
                    </a:lnTo>
                    <a:lnTo>
                      <a:pt x="10182" y="3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097;p46">
                <a:extLst>
                  <a:ext uri="{FF2B5EF4-FFF2-40B4-BE49-F238E27FC236}">
                    <a16:creationId xmlns:a16="http://schemas.microsoft.com/office/drawing/2014/main" id="{25EDACFE-21DD-9646-BC58-414980FB727C}"/>
                  </a:ext>
                </a:extLst>
              </p:cNvPr>
              <p:cNvSpPr/>
              <p:nvPr/>
            </p:nvSpPr>
            <p:spPr>
              <a:xfrm>
                <a:off x="6865600" y="3796375"/>
                <a:ext cx="948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4467" extrusionOk="0">
                    <a:moveTo>
                      <a:pt x="1729" y="0"/>
                    </a:moveTo>
                    <a:lnTo>
                      <a:pt x="1393" y="96"/>
                    </a:lnTo>
                    <a:lnTo>
                      <a:pt x="1105" y="240"/>
                    </a:lnTo>
                    <a:lnTo>
                      <a:pt x="817" y="432"/>
                    </a:lnTo>
                    <a:lnTo>
                      <a:pt x="576" y="673"/>
                    </a:lnTo>
                    <a:lnTo>
                      <a:pt x="384" y="961"/>
                    </a:lnTo>
                    <a:lnTo>
                      <a:pt x="288" y="1297"/>
                    </a:lnTo>
                    <a:lnTo>
                      <a:pt x="48" y="2257"/>
                    </a:lnTo>
                    <a:lnTo>
                      <a:pt x="0" y="2594"/>
                    </a:lnTo>
                    <a:lnTo>
                      <a:pt x="0" y="2930"/>
                    </a:lnTo>
                    <a:lnTo>
                      <a:pt x="96" y="3266"/>
                    </a:lnTo>
                    <a:lnTo>
                      <a:pt x="240" y="3602"/>
                    </a:lnTo>
                    <a:lnTo>
                      <a:pt x="432" y="3890"/>
                    </a:lnTo>
                    <a:lnTo>
                      <a:pt x="673" y="4130"/>
                    </a:lnTo>
                    <a:lnTo>
                      <a:pt x="1009" y="4274"/>
                    </a:lnTo>
                    <a:lnTo>
                      <a:pt x="1345" y="4419"/>
                    </a:lnTo>
                    <a:lnTo>
                      <a:pt x="1681" y="4467"/>
                    </a:lnTo>
                    <a:lnTo>
                      <a:pt x="2017" y="4467"/>
                    </a:lnTo>
                    <a:lnTo>
                      <a:pt x="2353" y="4370"/>
                    </a:lnTo>
                    <a:lnTo>
                      <a:pt x="2690" y="4226"/>
                    </a:lnTo>
                    <a:lnTo>
                      <a:pt x="2978" y="4034"/>
                    </a:lnTo>
                    <a:lnTo>
                      <a:pt x="3218" y="3794"/>
                    </a:lnTo>
                    <a:lnTo>
                      <a:pt x="3362" y="3458"/>
                    </a:lnTo>
                    <a:lnTo>
                      <a:pt x="3506" y="3122"/>
                    </a:lnTo>
                    <a:lnTo>
                      <a:pt x="3746" y="2209"/>
                    </a:lnTo>
                    <a:lnTo>
                      <a:pt x="3794" y="1873"/>
                    </a:lnTo>
                    <a:lnTo>
                      <a:pt x="3794" y="1489"/>
                    </a:lnTo>
                    <a:lnTo>
                      <a:pt x="3698" y="1153"/>
                    </a:lnTo>
                    <a:lnTo>
                      <a:pt x="3554" y="865"/>
                    </a:lnTo>
                    <a:lnTo>
                      <a:pt x="3362" y="577"/>
                    </a:lnTo>
                    <a:lnTo>
                      <a:pt x="3122" y="336"/>
                    </a:lnTo>
                    <a:lnTo>
                      <a:pt x="2786" y="144"/>
                    </a:lnTo>
                    <a:lnTo>
                      <a:pt x="2449" y="48"/>
                    </a:lnTo>
                    <a:lnTo>
                      <a:pt x="2113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98;p46">
                <a:extLst>
                  <a:ext uri="{FF2B5EF4-FFF2-40B4-BE49-F238E27FC236}">
                    <a16:creationId xmlns:a16="http://schemas.microsoft.com/office/drawing/2014/main" id="{90325EEF-DF08-944C-BEA6-E22D51C303F4}"/>
                  </a:ext>
                </a:extLst>
              </p:cNvPr>
              <p:cNvSpPr/>
              <p:nvPr/>
            </p:nvSpPr>
            <p:spPr>
              <a:xfrm>
                <a:off x="6865600" y="3801175"/>
                <a:ext cx="6965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843" extrusionOk="0">
                    <a:moveTo>
                      <a:pt x="1201" y="0"/>
                    </a:moveTo>
                    <a:lnTo>
                      <a:pt x="913" y="192"/>
                    </a:lnTo>
                    <a:lnTo>
                      <a:pt x="625" y="433"/>
                    </a:lnTo>
                    <a:lnTo>
                      <a:pt x="432" y="769"/>
                    </a:lnTo>
                    <a:lnTo>
                      <a:pt x="288" y="1105"/>
                    </a:lnTo>
                    <a:lnTo>
                      <a:pt x="48" y="2065"/>
                    </a:lnTo>
                    <a:lnTo>
                      <a:pt x="0" y="2257"/>
                    </a:lnTo>
                    <a:lnTo>
                      <a:pt x="0" y="2498"/>
                    </a:lnTo>
                    <a:lnTo>
                      <a:pt x="48" y="2930"/>
                    </a:lnTo>
                    <a:lnTo>
                      <a:pt x="192" y="3362"/>
                    </a:lnTo>
                    <a:lnTo>
                      <a:pt x="480" y="3698"/>
                    </a:lnTo>
                    <a:lnTo>
                      <a:pt x="673" y="3794"/>
                    </a:lnTo>
                    <a:lnTo>
                      <a:pt x="1009" y="3842"/>
                    </a:lnTo>
                    <a:lnTo>
                      <a:pt x="1297" y="3794"/>
                    </a:lnTo>
                    <a:lnTo>
                      <a:pt x="1633" y="3698"/>
                    </a:lnTo>
                    <a:lnTo>
                      <a:pt x="1921" y="3506"/>
                    </a:lnTo>
                    <a:lnTo>
                      <a:pt x="2161" y="3266"/>
                    </a:lnTo>
                    <a:lnTo>
                      <a:pt x="2401" y="2978"/>
                    </a:lnTo>
                    <a:lnTo>
                      <a:pt x="2546" y="2690"/>
                    </a:lnTo>
                    <a:lnTo>
                      <a:pt x="2690" y="2306"/>
                    </a:lnTo>
                    <a:lnTo>
                      <a:pt x="2786" y="1921"/>
                    </a:lnTo>
                    <a:lnTo>
                      <a:pt x="2786" y="1537"/>
                    </a:lnTo>
                    <a:lnTo>
                      <a:pt x="2690" y="1153"/>
                    </a:lnTo>
                    <a:lnTo>
                      <a:pt x="2594" y="865"/>
                    </a:lnTo>
                    <a:lnTo>
                      <a:pt x="2449" y="577"/>
                    </a:lnTo>
                    <a:lnTo>
                      <a:pt x="2209" y="336"/>
                    </a:lnTo>
                    <a:lnTo>
                      <a:pt x="1969" y="144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99;p46">
                <a:extLst>
                  <a:ext uri="{FF2B5EF4-FFF2-40B4-BE49-F238E27FC236}">
                    <a16:creationId xmlns:a16="http://schemas.microsoft.com/office/drawing/2014/main" id="{81FE0CED-E8CC-D747-9916-7B22A8EEE30F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extrusionOk="0">
                    <a:moveTo>
                      <a:pt x="1874" y="0"/>
                    </a:move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21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100;p46">
                <a:extLst>
                  <a:ext uri="{FF2B5EF4-FFF2-40B4-BE49-F238E27FC236}">
                    <a16:creationId xmlns:a16="http://schemas.microsoft.com/office/drawing/2014/main" id="{A338405B-B0F6-7F4A-B549-E3E280D81B8D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fill="none" extrusionOk="0">
                    <a:moveTo>
                      <a:pt x="1249" y="4370"/>
                    </a:moveTo>
                    <a:lnTo>
                      <a:pt x="1249" y="4370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594" y="48"/>
                    </a:lnTo>
                    <a:lnTo>
                      <a:pt x="2210" y="0"/>
                    </a:lnTo>
                    <a:lnTo>
                      <a:pt x="1874" y="0"/>
                    </a:ln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101;p46">
                <a:extLst>
                  <a:ext uri="{FF2B5EF4-FFF2-40B4-BE49-F238E27FC236}">
                    <a16:creationId xmlns:a16="http://schemas.microsoft.com/office/drawing/2014/main" id="{A04F6B37-DD90-9147-A022-943A14AE7A13}"/>
                  </a:ext>
                </a:extLst>
              </p:cNvPr>
              <p:cNvSpPr/>
              <p:nvPr/>
            </p:nvSpPr>
            <p:spPr>
              <a:xfrm>
                <a:off x="6699900" y="3750750"/>
                <a:ext cx="7087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3843" extrusionOk="0">
                    <a:moveTo>
                      <a:pt x="1297" y="0"/>
                    </a:moveTo>
                    <a:lnTo>
                      <a:pt x="1009" y="192"/>
                    </a:lnTo>
                    <a:lnTo>
                      <a:pt x="721" y="432"/>
                    </a:lnTo>
                    <a:lnTo>
                      <a:pt x="481" y="721"/>
                    </a:lnTo>
                    <a:lnTo>
                      <a:pt x="337" y="1105"/>
                    </a:lnTo>
                    <a:lnTo>
                      <a:pt x="49" y="2017"/>
                    </a:lnTo>
                    <a:lnTo>
                      <a:pt x="1" y="2209"/>
                    </a:lnTo>
                    <a:lnTo>
                      <a:pt x="1" y="2450"/>
                    </a:lnTo>
                    <a:lnTo>
                      <a:pt x="49" y="2882"/>
                    </a:lnTo>
                    <a:lnTo>
                      <a:pt x="193" y="3314"/>
                    </a:lnTo>
                    <a:lnTo>
                      <a:pt x="433" y="3698"/>
                    </a:lnTo>
                    <a:lnTo>
                      <a:pt x="625" y="3746"/>
                    </a:lnTo>
                    <a:lnTo>
                      <a:pt x="961" y="3842"/>
                    </a:lnTo>
                    <a:lnTo>
                      <a:pt x="1249" y="3794"/>
                    </a:lnTo>
                    <a:lnTo>
                      <a:pt x="1586" y="3698"/>
                    </a:lnTo>
                    <a:lnTo>
                      <a:pt x="1874" y="3554"/>
                    </a:lnTo>
                    <a:lnTo>
                      <a:pt x="2114" y="3314"/>
                    </a:lnTo>
                    <a:lnTo>
                      <a:pt x="2354" y="3074"/>
                    </a:lnTo>
                    <a:lnTo>
                      <a:pt x="2546" y="2738"/>
                    </a:lnTo>
                    <a:lnTo>
                      <a:pt x="2690" y="2353"/>
                    </a:lnTo>
                    <a:lnTo>
                      <a:pt x="2786" y="1969"/>
                    </a:lnTo>
                    <a:lnTo>
                      <a:pt x="2834" y="1585"/>
                    </a:lnTo>
                    <a:lnTo>
                      <a:pt x="2786" y="1249"/>
                    </a:lnTo>
                    <a:lnTo>
                      <a:pt x="2690" y="913"/>
                    </a:lnTo>
                    <a:lnTo>
                      <a:pt x="2498" y="625"/>
                    </a:lnTo>
                    <a:lnTo>
                      <a:pt x="2306" y="384"/>
                    </a:lnTo>
                    <a:lnTo>
                      <a:pt x="2066" y="192"/>
                    </a:lnTo>
                    <a:lnTo>
                      <a:pt x="1778" y="48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102;p46">
                <a:extLst>
                  <a:ext uri="{FF2B5EF4-FFF2-40B4-BE49-F238E27FC236}">
                    <a16:creationId xmlns:a16="http://schemas.microsoft.com/office/drawing/2014/main" id="{E4DD9625-AB10-1141-9DD6-73DF882AC0D2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extrusionOk="0">
                    <a:moveTo>
                      <a:pt x="2642" y="0"/>
                    </a:move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103;p46">
                <a:extLst>
                  <a:ext uri="{FF2B5EF4-FFF2-40B4-BE49-F238E27FC236}">
                    <a16:creationId xmlns:a16="http://schemas.microsoft.com/office/drawing/2014/main" id="{E655FE09-EE07-004F-90D8-16D10BDB8215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fill="none" extrusionOk="0">
                    <a:moveTo>
                      <a:pt x="192" y="1969"/>
                    </a:move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104;p46">
                <a:extLst>
                  <a:ext uri="{FF2B5EF4-FFF2-40B4-BE49-F238E27FC236}">
                    <a16:creationId xmlns:a16="http://schemas.microsoft.com/office/drawing/2014/main" id="{D879CBC9-278B-5541-A613-21375384FA33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extrusionOk="0">
                    <a:moveTo>
                      <a:pt x="1442" y="1"/>
                    </a:move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105;p46">
                <a:extLst>
                  <a:ext uri="{FF2B5EF4-FFF2-40B4-BE49-F238E27FC236}">
                    <a16:creationId xmlns:a16="http://schemas.microsoft.com/office/drawing/2014/main" id="{096609E4-0A75-0143-B0E6-4B6667F6AC78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fill="none" extrusionOk="0">
                    <a:moveTo>
                      <a:pt x="1682" y="1"/>
                    </a:moveTo>
                    <a:lnTo>
                      <a:pt x="1682" y="1"/>
                    </a:lnTo>
                    <a:lnTo>
                      <a:pt x="1442" y="1"/>
                    </a:ln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106;p46">
                <a:extLst>
                  <a:ext uri="{FF2B5EF4-FFF2-40B4-BE49-F238E27FC236}">
                    <a16:creationId xmlns:a16="http://schemas.microsoft.com/office/drawing/2014/main" id="{A51379BF-8B96-DE42-96F8-5DF9CCC08C5E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extrusionOk="0">
                    <a:moveTo>
                      <a:pt x="9078" y="1"/>
                    </a:move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107;p46">
                <a:extLst>
                  <a:ext uri="{FF2B5EF4-FFF2-40B4-BE49-F238E27FC236}">
                    <a16:creationId xmlns:a16="http://schemas.microsoft.com/office/drawing/2014/main" id="{C4AA011E-05CA-594F-B486-77F58C4B460A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fill="none" extrusionOk="0">
                    <a:moveTo>
                      <a:pt x="19883" y="4803"/>
                    </a:move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lnTo>
                      <a:pt x="9078" y="1"/>
                    </a:ln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8;p46">
                <a:extLst>
                  <a:ext uri="{FF2B5EF4-FFF2-40B4-BE49-F238E27FC236}">
                    <a16:creationId xmlns:a16="http://schemas.microsoft.com/office/drawing/2014/main" id="{6121FF7F-821B-CC4A-82BF-11FDCE130AA6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extrusionOk="0">
                    <a:moveTo>
                      <a:pt x="1586" y="0"/>
                    </a:move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09;p46">
                <a:extLst>
                  <a:ext uri="{FF2B5EF4-FFF2-40B4-BE49-F238E27FC236}">
                    <a16:creationId xmlns:a16="http://schemas.microsoft.com/office/drawing/2014/main" id="{EBF4D719-A434-2C45-ACF9-4F378D6AEA51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fill="none" extrusionOk="0">
                    <a:moveTo>
                      <a:pt x="2018" y="0"/>
                    </a:moveTo>
                    <a:lnTo>
                      <a:pt x="2018" y="0"/>
                    </a:lnTo>
                    <a:lnTo>
                      <a:pt x="1586" y="0"/>
                    </a:ln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lnTo>
                      <a:pt x="201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10;p46">
                <a:extLst>
                  <a:ext uri="{FF2B5EF4-FFF2-40B4-BE49-F238E27FC236}">
                    <a16:creationId xmlns:a16="http://schemas.microsoft.com/office/drawing/2014/main" id="{017180F9-3FC3-FE4A-9B55-9F31E00BF1D4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extrusionOk="0">
                    <a:moveTo>
                      <a:pt x="1153" y="0"/>
                    </a:move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11;p46">
                <a:extLst>
                  <a:ext uri="{FF2B5EF4-FFF2-40B4-BE49-F238E27FC236}">
                    <a16:creationId xmlns:a16="http://schemas.microsoft.com/office/drawing/2014/main" id="{BB5FF9CB-E980-D64E-B789-1FDE93D0A189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fill="none" extrusionOk="0">
                    <a:moveTo>
                      <a:pt x="1441" y="0"/>
                    </a:moveTo>
                    <a:lnTo>
                      <a:pt x="1441" y="0"/>
                    </a:lnTo>
                    <a:lnTo>
                      <a:pt x="1153" y="0"/>
                    </a:ln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625" y="1153"/>
                    </a:lnTo>
                    <a:lnTo>
                      <a:pt x="62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lnTo>
                      <a:pt x="14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12;p46">
                <a:extLst>
                  <a:ext uri="{FF2B5EF4-FFF2-40B4-BE49-F238E27FC236}">
                    <a16:creationId xmlns:a16="http://schemas.microsoft.com/office/drawing/2014/main" id="{0BD3E116-A978-0245-A168-FB40F04CE92C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extrusionOk="0">
                    <a:moveTo>
                      <a:pt x="288" y="0"/>
                    </a:move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113;p46">
                <a:extLst>
                  <a:ext uri="{FF2B5EF4-FFF2-40B4-BE49-F238E27FC236}">
                    <a16:creationId xmlns:a16="http://schemas.microsoft.com/office/drawing/2014/main" id="{E4757EDA-1979-2A4D-ABF4-BDADBEE7050F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fill="none" extrusionOk="0">
                    <a:moveTo>
                      <a:pt x="432" y="0"/>
                    </a:moveTo>
                    <a:lnTo>
                      <a:pt x="432" y="0"/>
                    </a:lnTo>
                    <a:lnTo>
                      <a:pt x="288" y="0"/>
                    </a:ln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4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114;p46">
                <a:extLst>
                  <a:ext uri="{FF2B5EF4-FFF2-40B4-BE49-F238E27FC236}">
                    <a16:creationId xmlns:a16="http://schemas.microsoft.com/office/drawing/2014/main" id="{6A4A0F99-18B1-7A42-9E2A-CDFE7F0E7258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extrusionOk="0">
                    <a:moveTo>
                      <a:pt x="192" y="1"/>
                    </a:move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115;p46">
                <a:extLst>
                  <a:ext uri="{FF2B5EF4-FFF2-40B4-BE49-F238E27FC236}">
                    <a16:creationId xmlns:a16="http://schemas.microsoft.com/office/drawing/2014/main" id="{54917DEB-CEE2-3A41-8603-47834EB24FE6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fill="none" extrusionOk="0">
                    <a:moveTo>
                      <a:pt x="289" y="1"/>
                    </a:moveTo>
                    <a:lnTo>
                      <a:pt x="289" y="1"/>
                    </a:lnTo>
                    <a:lnTo>
                      <a:pt x="192" y="1"/>
                    </a:ln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2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116;p46">
                <a:extLst>
                  <a:ext uri="{FF2B5EF4-FFF2-40B4-BE49-F238E27FC236}">
                    <a16:creationId xmlns:a16="http://schemas.microsoft.com/office/drawing/2014/main" id="{04A19A12-0D1F-4A47-A894-F57AA189A09D}"/>
                  </a:ext>
                </a:extLst>
              </p:cNvPr>
              <p:cNvSpPr/>
              <p:nvPr/>
            </p:nvSpPr>
            <p:spPr>
              <a:xfrm>
                <a:off x="7085300" y="3928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117;p46">
                <a:extLst>
                  <a:ext uri="{FF2B5EF4-FFF2-40B4-BE49-F238E27FC236}">
                    <a16:creationId xmlns:a16="http://schemas.microsoft.com/office/drawing/2014/main" id="{34EC60B2-00E5-1649-A1ED-6DEAC4BDD99B}"/>
                  </a:ext>
                </a:extLst>
              </p:cNvPr>
              <p:cNvSpPr/>
              <p:nvPr/>
            </p:nvSpPr>
            <p:spPr>
              <a:xfrm>
                <a:off x="7094900" y="3921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118;p46">
                <a:extLst>
                  <a:ext uri="{FF2B5EF4-FFF2-40B4-BE49-F238E27FC236}">
                    <a16:creationId xmlns:a16="http://schemas.microsoft.com/office/drawing/2014/main" id="{3D8F9626-5D3D-1847-A04D-E2963DB6A64A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721" y="144"/>
                    </a:lnTo>
                    <a:lnTo>
                      <a:pt x="481" y="288"/>
                    </a:lnTo>
                    <a:lnTo>
                      <a:pt x="337" y="480"/>
                    </a:lnTo>
                    <a:lnTo>
                      <a:pt x="193" y="720"/>
                    </a:lnTo>
                    <a:lnTo>
                      <a:pt x="97" y="1009"/>
                    </a:lnTo>
                    <a:lnTo>
                      <a:pt x="0" y="1297"/>
                    </a:lnTo>
                    <a:lnTo>
                      <a:pt x="0" y="1585"/>
                    </a:lnTo>
                    <a:lnTo>
                      <a:pt x="49" y="1873"/>
                    </a:lnTo>
                    <a:lnTo>
                      <a:pt x="145" y="2161"/>
                    </a:lnTo>
                    <a:lnTo>
                      <a:pt x="241" y="2497"/>
                    </a:lnTo>
                    <a:lnTo>
                      <a:pt x="481" y="2737"/>
                    </a:lnTo>
                    <a:lnTo>
                      <a:pt x="721" y="3026"/>
                    </a:lnTo>
                    <a:lnTo>
                      <a:pt x="1057" y="3266"/>
                    </a:lnTo>
                    <a:lnTo>
                      <a:pt x="1441" y="3458"/>
                    </a:lnTo>
                    <a:lnTo>
                      <a:pt x="1873" y="3602"/>
                    </a:lnTo>
                    <a:lnTo>
                      <a:pt x="2546" y="3698"/>
                    </a:lnTo>
                    <a:lnTo>
                      <a:pt x="3170" y="3746"/>
                    </a:lnTo>
                    <a:lnTo>
                      <a:pt x="3698" y="3746"/>
                    </a:lnTo>
                    <a:lnTo>
                      <a:pt x="4131" y="3650"/>
                    </a:lnTo>
                    <a:lnTo>
                      <a:pt x="4515" y="3458"/>
                    </a:lnTo>
                    <a:lnTo>
                      <a:pt x="4851" y="3266"/>
                    </a:lnTo>
                    <a:lnTo>
                      <a:pt x="5139" y="3026"/>
                    </a:lnTo>
                    <a:lnTo>
                      <a:pt x="5331" y="2786"/>
                    </a:lnTo>
                    <a:lnTo>
                      <a:pt x="5475" y="2497"/>
                    </a:lnTo>
                    <a:lnTo>
                      <a:pt x="5619" y="2161"/>
                    </a:lnTo>
                    <a:lnTo>
                      <a:pt x="5667" y="1873"/>
                    </a:lnTo>
                    <a:lnTo>
                      <a:pt x="5667" y="1585"/>
                    </a:lnTo>
                    <a:lnTo>
                      <a:pt x="5667" y="1345"/>
                    </a:lnTo>
                    <a:lnTo>
                      <a:pt x="5571" y="1105"/>
                    </a:lnTo>
                    <a:lnTo>
                      <a:pt x="5475" y="864"/>
                    </a:lnTo>
                    <a:lnTo>
                      <a:pt x="5379" y="720"/>
                    </a:lnTo>
                    <a:lnTo>
                      <a:pt x="5091" y="528"/>
                    </a:lnTo>
                    <a:lnTo>
                      <a:pt x="4803" y="480"/>
                    </a:lnTo>
                    <a:lnTo>
                      <a:pt x="4515" y="480"/>
                    </a:lnTo>
                    <a:lnTo>
                      <a:pt x="4227" y="576"/>
                    </a:lnTo>
                    <a:lnTo>
                      <a:pt x="3746" y="816"/>
                    </a:lnTo>
                    <a:lnTo>
                      <a:pt x="3506" y="913"/>
                    </a:lnTo>
                    <a:lnTo>
                      <a:pt x="3266" y="1009"/>
                    </a:lnTo>
                    <a:lnTo>
                      <a:pt x="3074" y="961"/>
                    </a:lnTo>
                    <a:lnTo>
                      <a:pt x="2882" y="864"/>
                    </a:lnTo>
                    <a:lnTo>
                      <a:pt x="2546" y="480"/>
                    </a:lnTo>
                    <a:lnTo>
                      <a:pt x="2306" y="336"/>
                    </a:lnTo>
                    <a:lnTo>
                      <a:pt x="2066" y="144"/>
                    </a:lnTo>
                    <a:lnTo>
                      <a:pt x="1681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119;p46">
                <a:extLst>
                  <a:ext uri="{FF2B5EF4-FFF2-40B4-BE49-F238E27FC236}">
                    <a16:creationId xmlns:a16="http://schemas.microsoft.com/office/drawing/2014/main" id="{BCE9F5A0-909C-4C4E-8FFA-75FB14F4D046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1681" y="48"/>
                    </a:lnTo>
                    <a:lnTo>
                      <a:pt x="2066" y="144"/>
                    </a:lnTo>
                    <a:lnTo>
                      <a:pt x="2306" y="336"/>
                    </a:lnTo>
                    <a:lnTo>
                      <a:pt x="2546" y="480"/>
                    </a:lnTo>
                    <a:lnTo>
                      <a:pt x="2546" y="480"/>
                    </a:lnTo>
                    <a:lnTo>
                      <a:pt x="2882" y="864"/>
                    </a:lnTo>
                    <a:lnTo>
                      <a:pt x="3074" y="961"/>
                    </a:lnTo>
                    <a:lnTo>
                      <a:pt x="3266" y="1009"/>
                    </a:lnTo>
                    <a:lnTo>
                      <a:pt x="3266" y="1009"/>
                    </a:lnTo>
                    <a:lnTo>
                      <a:pt x="3506" y="913"/>
                    </a:lnTo>
                    <a:lnTo>
                      <a:pt x="3746" y="816"/>
                    </a:lnTo>
                    <a:lnTo>
                      <a:pt x="4227" y="576"/>
                    </a:lnTo>
                    <a:lnTo>
                      <a:pt x="4515" y="480"/>
                    </a:lnTo>
                    <a:lnTo>
                      <a:pt x="4803" y="480"/>
                    </a:lnTo>
                    <a:lnTo>
                      <a:pt x="5091" y="528"/>
                    </a:lnTo>
                    <a:lnTo>
                      <a:pt x="5379" y="720"/>
                    </a:lnTo>
                    <a:lnTo>
                      <a:pt x="5379" y="720"/>
                    </a:lnTo>
                    <a:lnTo>
                      <a:pt x="5475" y="864"/>
                    </a:lnTo>
                    <a:lnTo>
                      <a:pt x="5571" y="1105"/>
                    </a:lnTo>
                    <a:lnTo>
                      <a:pt x="5667" y="1345"/>
                    </a:lnTo>
                    <a:lnTo>
                      <a:pt x="5667" y="1585"/>
                    </a:lnTo>
                    <a:lnTo>
                      <a:pt x="5667" y="1873"/>
                    </a:lnTo>
                    <a:lnTo>
                      <a:pt x="5619" y="2161"/>
                    </a:lnTo>
                    <a:lnTo>
                      <a:pt x="5475" y="2497"/>
                    </a:lnTo>
                    <a:lnTo>
                      <a:pt x="5331" y="2786"/>
                    </a:lnTo>
                    <a:lnTo>
                      <a:pt x="5139" y="3026"/>
                    </a:lnTo>
                    <a:lnTo>
                      <a:pt x="4851" y="3266"/>
                    </a:lnTo>
                    <a:lnTo>
                      <a:pt x="4515" y="3458"/>
                    </a:lnTo>
                    <a:lnTo>
                      <a:pt x="4131" y="3650"/>
                    </a:lnTo>
                    <a:lnTo>
                      <a:pt x="3698" y="3746"/>
                    </a:lnTo>
                    <a:lnTo>
                      <a:pt x="3170" y="3746"/>
                    </a:lnTo>
                    <a:lnTo>
                      <a:pt x="2546" y="3698"/>
                    </a:lnTo>
                    <a:lnTo>
                      <a:pt x="1873" y="3602"/>
                    </a:lnTo>
                    <a:lnTo>
                      <a:pt x="1873" y="3602"/>
                    </a:lnTo>
                    <a:lnTo>
                      <a:pt x="1441" y="3458"/>
                    </a:lnTo>
                    <a:lnTo>
                      <a:pt x="1057" y="3266"/>
                    </a:lnTo>
                    <a:lnTo>
                      <a:pt x="721" y="3026"/>
                    </a:lnTo>
                    <a:lnTo>
                      <a:pt x="481" y="2737"/>
                    </a:lnTo>
                    <a:lnTo>
                      <a:pt x="241" y="2497"/>
                    </a:lnTo>
                    <a:lnTo>
                      <a:pt x="145" y="2161"/>
                    </a:lnTo>
                    <a:lnTo>
                      <a:pt x="49" y="1873"/>
                    </a:lnTo>
                    <a:lnTo>
                      <a:pt x="0" y="1585"/>
                    </a:lnTo>
                    <a:lnTo>
                      <a:pt x="0" y="1297"/>
                    </a:lnTo>
                    <a:lnTo>
                      <a:pt x="97" y="1009"/>
                    </a:lnTo>
                    <a:lnTo>
                      <a:pt x="193" y="720"/>
                    </a:lnTo>
                    <a:lnTo>
                      <a:pt x="337" y="480"/>
                    </a:lnTo>
                    <a:lnTo>
                      <a:pt x="481" y="288"/>
                    </a:lnTo>
                    <a:lnTo>
                      <a:pt x="721" y="144"/>
                    </a:lnTo>
                    <a:lnTo>
                      <a:pt x="91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120;p46">
                <a:extLst>
                  <a:ext uri="{FF2B5EF4-FFF2-40B4-BE49-F238E27FC236}">
                    <a16:creationId xmlns:a16="http://schemas.microsoft.com/office/drawing/2014/main" id="{355783C9-A2E6-E049-86DD-0B63829BA8E1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extrusionOk="0">
                    <a:moveTo>
                      <a:pt x="3314" y="1"/>
                    </a:move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121;p46">
                <a:extLst>
                  <a:ext uri="{FF2B5EF4-FFF2-40B4-BE49-F238E27FC236}">
                    <a16:creationId xmlns:a16="http://schemas.microsoft.com/office/drawing/2014/main" id="{E6E30962-EAD4-944B-AEE3-DA6342D772C2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fill="none" extrusionOk="0">
                    <a:moveTo>
                      <a:pt x="4562" y="241"/>
                    </a:move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lnTo>
                      <a:pt x="3314" y="1"/>
                    </a:ln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113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122;p46">
                <a:extLst>
                  <a:ext uri="{FF2B5EF4-FFF2-40B4-BE49-F238E27FC236}">
                    <a16:creationId xmlns:a16="http://schemas.microsoft.com/office/drawing/2014/main" id="{3DB1E564-ACE3-2C4A-90FF-15B18600C6B7}"/>
                  </a:ext>
                </a:extLst>
              </p:cNvPr>
              <p:cNvSpPr/>
              <p:nvPr/>
            </p:nvSpPr>
            <p:spPr>
              <a:xfrm>
                <a:off x="6753925" y="3884025"/>
                <a:ext cx="1213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970" extrusionOk="0">
                    <a:moveTo>
                      <a:pt x="529" y="0"/>
                    </a:moveTo>
                    <a:lnTo>
                      <a:pt x="241" y="48"/>
                    </a:lnTo>
                    <a:lnTo>
                      <a:pt x="1" y="192"/>
                    </a:lnTo>
                    <a:lnTo>
                      <a:pt x="145" y="528"/>
                    </a:lnTo>
                    <a:lnTo>
                      <a:pt x="337" y="864"/>
                    </a:lnTo>
                    <a:lnTo>
                      <a:pt x="577" y="1153"/>
                    </a:lnTo>
                    <a:lnTo>
                      <a:pt x="865" y="1441"/>
                    </a:lnTo>
                    <a:lnTo>
                      <a:pt x="1201" y="1633"/>
                    </a:lnTo>
                    <a:lnTo>
                      <a:pt x="1634" y="1825"/>
                    </a:lnTo>
                    <a:lnTo>
                      <a:pt x="2066" y="1921"/>
                    </a:lnTo>
                    <a:lnTo>
                      <a:pt x="2498" y="1969"/>
                    </a:lnTo>
                    <a:lnTo>
                      <a:pt x="2882" y="1969"/>
                    </a:lnTo>
                    <a:lnTo>
                      <a:pt x="3219" y="1921"/>
                    </a:lnTo>
                    <a:lnTo>
                      <a:pt x="3555" y="1825"/>
                    </a:lnTo>
                    <a:lnTo>
                      <a:pt x="3843" y="1681"/>
                    </a:lnTo>
                    <a:lnTo>
                      <a:pt x="4131" y="1537"/>
                    </a:lnTo>
                    <a:lnTo>
                      <a:pt x="4419" y="1345"/>
                    </a:lnTo>
                    <a:lnTo>
                      <a:pt x="4659" y="1153"/>
                    </a:lnTo>
                    <a:lnTo>
                      <a:pt x="4851" y="913"/>
                    </a:lnTo>
                    <a:lnTo>
                      <a:pt x="4707" y="720"/>
                    </a:lnTo>
                    <a:lnTo>
                      <a:pt x="4419" y="528"/>
                    </a:lnTo>
                    <a:lnTo>
                      <a:pt x="4131" y="480"/>
                    </a:lnTo>
                    <a:lnTo>
                      <a:pt x="3843" y="480"/>
                    </a:lnTo>
                    <a:lnTo>
                      <a:pt x="3555" y="576"/>
                    </a:lnTo>
                    <a:lnTo>
                      <a:pt x="3074" y="816"/>
                    </a:lnTo>
                    <a:lnTo>
                      <a:pt x="2834" y="913"/>
                    </a:lnTo>
                    <a:lnTo>
                      <a:pt x="2594" y="1009"/>
                    </a:lnTo>
                    <a:lnTo>
                      <a:pt x="2402" y="961"/>
                    </a:lnTo>
                    <a:lnTo>
                      <a:pt x="2210" y="864"/>
                    </a:lnTo>
                    <a:lnTo>
                      <a:pt x="1874" y="528"/>
                    </a:lnTo>
                    <a:lnTo>
                      <a:pt x="1682" y="336"/>
                    </a:lnTo>
                    <a:lnTo>
                      <a:pt x="1394" y="144"/>
                    </a:lnTo>
                    <a:lnTo>
                      <a:pt x="1009" y="48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123;p46">
                <a:extLst>
                  <a:ext uri="{FF2B5EF4-FFF2-40B4-BE49-F238E27FC236}">
                    <a16:creationId xmlns:a16="http://schemas.microsoft.com/office/drawing/2014/main" id="{1ED04ED4-AB8C-CC41-AE01-692F4142E729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extrusionOk="0">
                    <a:moveTo>
                      <a:pt x="1297" y="1"/>
                    </a:move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124;p46">
                <a:extLst>
                  <a:ext uri="{FF2B5EF4-FFF2-40B4-BE49-F238E27FC236}">
                    <a16:creationId xmlns:a16="http://schemas.microsoft.com/office/drawing/2014/main" id="{22D92C56-C8C0-9241-9BD7-101AFF369491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fill="none" extrusionOk="0">
                    <a:moveTo>
                      <a:pt x="1297" y="1"/>
                    </a:moveTo>
                    <a:lnTo>
                      <a:pt x="1297" y="1"/>
                    </a:ln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125;p46">
                <a:extLst>
                  <a:ext uri="{FF2B5EF4-FFF2-40B4-BE49-F238E27FC236}">
                    <a16:creationId xmlns:a16="http://schemas.microsoft.com/office/drawing/2014/main" id="{6FE01513-A93E-B043-B591-F99667389788}"/>
                  </a:ext>
                </a:extLst>
              </p:cNvPr>
              <p:cNvSpPr/>
              <p:nvPr/>
            </p:nvSpPr>
            <p:spPr>
              <a:xfrm>
                <a:off x="6716725" y="3707525"/>
                <a:ext cx="78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346" extrusionOk="0">
                    <a:moveTo>
                      <a:pt x="1633" y="0"/>
                    </a:moveTo>
                    <a:lnTo>
                      <a:pt x="1249" y="48"/>
                    </a:lnTo>
                    <a:lnTo>
                      <a:pt x="865" y="144"/>
                    </a:lnTo>
                    <a:lnTo>
                      <a:pt x="528" y="337"/>
                    </a:lnTo>
                    <a:lnTo>
                      <a:pt x="240" y="673"/>
                    </a:lnTo>
                    <a:lnTo>
                      <a:pt x="0" y="1009"/>
                    </a:lnTo>
                    <a:lnTo>
                      <a:pt x="0" y="1153"/>
                    </a:lnTo>
                    <a:lnTo>
                      <a:pt x="48" y="1249"/>
                    </a:lnTo>
                    <a:lnTo>
                      <a:pt x="144" y="1249"/>
                    </a:lnTo>
                    <a:lnTo>
                      <a:pt x="240" y="1153"/>
                    </a:lnTo>
                    <a:lnTo>
                      <a:pt x="480" y="865"/>
                    </a:lnTo>
                    <a:lnTo>
                      <a:pt x="816" y="625"/>
                    </a:lnTo>
                    <a:lnTo>
                      <a:pt x="1153" y="481"/>
                    </a:lnTo>
                    <a:lnTo>
                      <a:pt x="1537" y="385"/>
                    </a:lnTo>
                    <a:lnTo>
                      <a:pt x="1921" y="433"/>
                    </a:lnTo>
                    <a:lnTo>
                      <a:pt x="2113" y="481"/>
                    </a:lnTo>
                    <a:lnTo>
                      <a:pt x="2257" y="529"/>
                    </a:lnTo>
                    <a:lnTo>
                      <a:pt x="2449" y="673"/>
                    </a:lnTo>
                    <a:lnTo>
                      <a:pt x="2593" y="865"/>
                    </a:lnTo>
                    <a:lnTo>
                      <a:pt x="2689" y="1009"/>
                    </a:lnTo>
                    <a:lnTo>
                      <a:pt x="2786" y="1249"/>
                    </a:lnTo>
                    <a:lnTo>
                      <a:pt x="2834" y="1297"/>
                    </a:lnTo>
                    <a:lnTo>
                      <a:pt x="2882" y="1345"/>
                    </a:lnTo>
                    <a:lnTo>
                      <a:pt x="3026" y="1345"/>
                    </a:lnTo>
                    <a:lnTo>
                      <a:pt x="3122" y="1249"/>
                    </a:lnTo>
                    <a:lnTo>
                      <a:pt x="3122" y="1201"/>
                    </a:lnTo>
                    <a:lnTo>
                      <a:pt x="3122" y="1153"/>
                    </a:lnTo>
                    <a:lnTo>
                      <a:pt x="2930" y="769"/>
                    </a:lnTo>
                    <a:lnTo>
                      <a:pt x="2786" y="577"/>
                    </a:lnTo>
                    <a:lnTo>
                      <a:pt x="2641" y="433"/>
                    </a:lnTo>
                    <a:lnTo>
                      <a:pt x="2353" y="192"/>
                    </a:lnTo>
                    <a:lnTo>
                      <a:pt x="2017" y="48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126;p46">
                <a:extLst>
                  <a:ext uri="{FF2B5EF4-FFF2-40B4-BE49-F238E27FC236}">
                    <a16:creationId xmlns:a16="http://schemas.microsoft.com/office/drawing/2014/main" id="{D174814B-9B2C-3542-9026-DDEE9D90589C}"/>
                  </a:ext>
                </a:extLst>
              </p:cNvPr>
              <p:cNvSpPr/>
              <p:nvPr/>
            </p:nvSpPr>
            <p:spPr>
              <a:xfrm>
                <a:off x="6904000" y="3748350"/>
                <a:ext cx="720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874" extrusionOk="0">
                    <a:moveTo>
                      <a:pt x="1010" y="0"/>
                    </a:moveTo>
                    <a:lnTo>
                      <a:pt x="769" y="48"/>
                    </a:lnTo>
                    <a:lnTo>
                      <a:pt x="529" y="96"/>
                    </a:lnTo>
                    <a:lnTo>
                      <a:pt x="289" y="192"/>
                    </a:lnTo>
                    <a:lnTo>
                      <a:pt x="97" y="336"/>
                    </a:lnTo>
                    <a:lnTo>
                      <a:pt x="49" y="384"/>
                    </a:lnTo>
                    <a:lnTo>
                      <a:pt x="1" y="432"/>
                    </a:lnTo>
                    <a:lnTo>
                      <a:pt x="49" y="576"/>
                    </a:lnTo>
                    <a:lnTo>
                      <a:pt x="145" y="625"/>
                    </a:lnTo>
                    <a:lnTo>
                      <a:pt x="241" y="625"/>
                    </a:lnTo>
                    <a:lnTo>
                      <a:pt x="289" y="576"/>
                    </a:lnTo>
                    <a:lnTo>
                      <a:pt x="481" y="480"/>
                    </a:lnTo>
                    <a:lnTo>
                      <a:pt x="625" y="432"/>
                    </a:lnTo>
                    <a:lnTo>
                      <a:pt x="817" y="384"/>
                    </a:lnTo>
                    <a:lnTo>
                      <a:pt x="1010" y="336"/>
                    </a:lnTo>
                    <a:lnTo>
                      <a:pt x="1202" y="336"/>
                    </a:lnTo>
                    <a:lnTo>
                      <a:pt x="1394" y="432"/>
                    </a:lnTo>
                    <a:lnTo>
                      <a:pt x="1730" y="576"/>
                    </a:lnTo>
                    <a:lnTo>
                      <a:pt x="2018" y="817"/>
                    </a:lnTo>
                    <a:lnTo>
                      <a:pt x="2306" y="1057"/>
                    </a:lnTo>
                    <a:lnTo>
                      <a:pt x="2498" y="1393"/>
                    </a:lnTo>
                    <a:lnTo>
                      <a:pt x="2546" y="1585"/>
                    </a:lnTo>
                    <a:lnTo>
                      <a:pt x="2594" y="1729"/>
                    </a:lnTo>
                    <a:lnTo>
                      <a:pt x="2642" y="1825"/>
                    </a:lnTo>
                    <a:lnTo>
                      <a:pt x="2738" y="1873"/>
                    </a:lnTo>
                    <a:lnTo>
                      <a:pt x="2834" y="1825"/>
                    </a:lnTo>
                    <a:lnTo>
                      <a:pt x="2882" y="1729"/>
                    </a:lnTo>
                    <a:lnTo>
                      <a:pt x="2834" y="1489"/>
                    </a:lnTo>
                    <a:lnTo>
                      <a:pt x="2786" y="1297"/>
                    </a:lnTo>
                    <a:lnTo>
                      <a:pt x="2690" y="1057"/>
                    </a:lnTo>
                    <a:lnTo>
                      <a:pt x="2594" y="865"/>
                    </a:lnTo>
                    <a:lnTo>
                      <a:pt x="2306" y="528"/>
                    </a:lnTo>
                    <a:lnTo>
                      <a:pt x="1922" y="240"/>
                    </a:lnTo>
                    <a:lnTo>
                      <a:pt x="1730" y="144"/>
                    </a:lnTo>
                    <a:lnTo>
                      <a:pt x="1490" y="96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127;p46">
                <a:extLst>
                  <a:ext uri="{FF2B5EF4-FFF2-40B4-BE49-F238E27FC236}">
                    <a16:creationId xmlns:a16="http://schemas.microsoft.com/office/drawing/2014/main" id="{075BA6D1-8A68-554F-BDC4-25120C383704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extrusionOk="0">
                    <a:moveTo>
                      <a:pt x="1297" y="0"/>
                    </a:move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128;p46">
                <a:extLst>
                  <a:ext uri="{FF2B5EF4-FFF2-40B4-BE49-F238E27FC236}">
                    <a16:creationId xmlns:a16="http://schemas.microsoft.com/office/drawing/2014/main" id="{7D3FE304-5D9C-8146-BA5B-F9692A9DC67D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fill="none" extrusionOk="0">
                    <a:moveTo>
                      <a:pt x="1297" y="0"/>
                    </a:moveTo>
                    <a:lnTo>
                      <a:pt x="1297" y="0"/>
                    </a:ln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3129;p46">
                <a:extLst>
                  <a:ext uri="{FF2B5EF4-FFF2-40B4-BE49-F238E27FC236}">
                    <a16:creationId xmlns:a16="http://schemas.microsoft.com/office/drawing/2014/main" id="{9D882D12-1381-2D49-98D5-97979A62476A}"/>
                  </a:ext>
                </a:extLst>
              </p:cNvPr>
              <p:cNvSpPr/>
              <p:nvPr/>
            </p:nvSpPr>
            <p:spPr>
              <a:xfrm>
                <a:off x="6805550" y="3828775"/>
                <a:ext cx="228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818" extrusionOk="0">
                    <a:moveTo>
                      <a:pt x="241" y="1"/>
                    </a:moveTo>
                    <a:lnTo>
                      <a:pt x="193" y="49"/>
                    </a:lnTo>
                    <a:lnTo>
                      <a:pt x="49" y="385"/>
                    </a:lnTo>
                    <a:lnTo>
                      <a:pt x="49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97" y="817"/>
                    </a:lnTo>
                    <a:lnTo>
                      <a:pt x="193" y="817"/>
                    </a:lnTo>
                    <a:lnTo>
                      <a:pt x="193" y="721"/>
                    </a:lnTo>
                    <a:lnTo>
                      <a:pt x="193" y="625"/>
                    </a:lnTo>
                    <a:lnTo>
                      <a:pt x="241" y="433"/>
                    </a:lnTo>
                    <a:lnTo>
                      <a:pt x="284" y="282"/>
                    </a:lnTo>
                    <a:lnTo>
                      <a:pt x="289" y="289"/>
                    </a:lnTo>
                    <a:lnTo>
                      <a:pt x="337" y="385"/>
                    </a:lnTo>
                    <a:lnTo>
                      <a:pt x="433" y="673"/>
                    </a:lnTo>
                    <a:lnTo>
                      <a:pt x="529" y="721"/>
                    </a:lnTo>
                    <a:lnTo>
                      <a:pt x="625" y="721"/>
                    </a:lnTo>
                    <a:lnTo>
                      <a:pt x="913" y="337"/>
                    </a:lnTo>
                    <a:lnTo>
                      <a:pt x="913" y="241"/>
                    </a:lnTo>
                    <a:lnTo>
                      <a:pt x="913" y="193"/>
                    </a:lnTo>
                    <a:lnTo>
                      <a:pt x="817" y="145"/>
                    </a:lnTo>
                    <a:lnTo>
                      <a:pt x="769" y="193"/>
                    </a:lnTo>
                    <a:lnTo>
                      <a:pt x="561" y="470"/>
                    </a:lnTo>
                    <a:lnTo>
                      <a:pt x="481" y="337"/>
                    </a:lnTo>
                    <a:lnTo>
                      <a:pt x="385" y="193"/>
                    </a:lnTo>
                    <a:lnTo>
                      <a:pt x="337" y="97"/>
                    </a:lnTo>
                    <a:lnTo>
                      <a:pt x="289" y="49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3130;p46">
                <a:extLst>
                  <a:ext uri="{FF2B5EF4-FFF2-40B4-BE49-F238E27FC236}">
                    <a16:creationId xmlns:a16="http://schemas.microsoft.com/office/drawing/2014/main" id="{C920EF1E-5133-9845-BF5B-143CE8CEF549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extrusionOk="0">
                    <a:moveTo>
                      <a:pt x="9989" y="0"/>
                    </a:move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131;p46">
                <a:extLst>
                  <a:ext uri="{FF2B5EF4-FFF2-40B4-BE49-F238E27FC236}">
                    <a16:creationId xmlns:a16="http://schemas.microsoft.com/office/drawing/2014/main" id="{E1A77B2F-A691-EE4C-ADDC-3EED2ED86558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fill="none" extrusionOk="0">
                    <a:moveTo>
                      <a:pt x="9989" y="0"/>
                    </a:moveTo>
                    <a:lnTo>
                      <a:pt x="9989" y="0"/>
                    </a:ln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132;p46">
                <a:extLst>
                  <a:ext uri="{FF2B5EF4-FFF2-40B4-BE49-F238E27FC236}">
                    <a16:creationId xmlns:a16="http://schemas.microsoft.com/office/drawing/2014/main" id="{4D284863-BA0D-194B-B79B-CFFBC9FFEA45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extrusionOk="0">
                    <a:moveTo>
                      <a:pt x="576" y="0"/>
                    </a:move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133;p46">
                <a:extLst>
                  <a:ext uri="{FF2B5EF4-FFF2-40B4-BE49-F238E27FC236}">
                    <a16:creationId xmlns:a16="http://schemas.microsoft.com/office/drawing/2014/main" id="{5B811111-EF9B-B54F-B310-F94643207A76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fill="none" extrusionOk="0">
                    <a:moveTo>
                      <a:pt x="576" y="0"/>
                    </a:moveTo>
                    <a:lnTo>
                      <a:pt x="576" y="0"/>
                    </a:lnTo>
                    <a:lnTo>
                      <a:pt x="0" y="625"/>
                    </a:ln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134;p46">
                <a:extLst>
                  <a:ext uri="{FF2B5EF4-FFF2-40B4-BE49-F238E27FC236}">
                    <a16:creationId xmlns:a16="http://schemas.microsoft.com/office/drawing/2014/main" id="{B1D29C00-4164-2C44-9076-2FD5CA27F664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extrusionOk="0">
                    <a:moveTo>
                      <a:pt x="0" y="0"/>
                    </a:moveTo>
                    <a:lnTo>
                      <a:pt x="0" y="192"/>
                    </a:lnTo>
                    <a:lnTo>
                      <a:pt x="96" y="672"/>
                    </a:lnTo>
                    <a:lnTo>
                      <a:pt x="432" y="2209"/>
                    </a:lnTo>
                    <a:lnTo>
                      <a:pt x="961" y="4418"/>
                    </a:lnTo>
                    <a:lnTo>
                      <a:pt x="1105" y="4370"/>
                    </a:lnTo>
                    <a:lnTo>
                      <a:pt x="1393" y="4274"/>
                    </a:lnTo>
                    <a:lnTo>
                      <a:pt x="1729" y="4130"/>
                    </a:lnTo>
                    <a:lnTo>
                      <a:pt x="1921" y="4034"/>
                    </a:lnTo>
                    <a:lnTo>
                      <a:pt x="1873" y="3746"/>
                    </a:lnTo>
                    <a:lnTo>
                      <a:pt x="1681" y="3170"/>
                    </a:lnTo>
                    <a:lnTo>
                      <a:pt x="1441" y="2401"/>
                    </a:lnTo>
                    <a:lnTo>
                      <a:pt x="1681" y="2353"/>
                    </a:lnTo>
                    <a:lnTo>
                      <a:pt x="1873" y="2209"/>
                    </a:lnTo>
                    <a:lnTo>
                      <a:pt x="1969" y="2113"/>
                    </a:lnTo>
                    <a:lnTo>
                      <a:pt x="2065" y="2017"/>
                    </a:lnTo>
                    <a:lnTo>
                      <a:pt x="2113" y="1873"/>
                    </a:lnTo>
                    <a:lnTo>
                      <a:pt x="2065" y="1729"/>
                    </a:lnTo>
                    <a:lnTo>
                      <a:pt x="2017" y="1633"/>
                    </a:lnTo>
                    <a:lnTo>
                      <a:pt x="1921" y="1489"/>
                    </a:lnTo>
                    <a:lnTo>
                      <a:pt x="1729" y="1249"/>
                    </a:lnTo>
                    <a:lnTo>
                      <a:pt x="1537" y="1153"/>
                    </a:lnTo>
                    <a:lnTo>
                      <a:pt x="1489" y="1153"/>
                    </a:lnTo>
                    <a:lnTo>
                      <a:pt x="1393" y="1201"/>
                    </a:lnTo>
                    <a:lnTo>
                      <a:pt x="1297" y="1345"/>
                    </a:lnTo>
                    <a:lnTo>
                      <a:pt x="1201" y="1633"/>
                    </a:lnTo>
                    <a:lnTo>
                      <a:pt x="1153" y="1441"/>
                    </a:lnTo>
                    <a:lnTo>
                      <a:pt x="1009" y="1201"/>
                    </a:lnTo>
                    <a:lnTo>
                      <a:pt x="624" y="672"/>
                    </a:lnTo>
                    <a:lnTo>
                      <a:pt x="240" y="1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135;p46">
                <a:extLst>
                  <a:ext uri="{FF2B5EF4-FFF2-40B4-BE49-F238E27FC236}">
                    <a16:creationId xmlns:a16="http://schemas.microsoft.com/office/drawing/2014/main" id="{C6D0F8E5-71F7-DD41-A449-615D51685B87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fill="none" extrusionOk="0">
                    <a:moveTo>
                      <a:pt x="961" y="4418"/>
                    </a:moveTo>
                    <a:lnTo>
                      <a:pt x="961" y="4418"/>
                    </a:lnTo>
                    <a:lnTo>
                      <a:pt x="432" y="2209"/>
                    </a:lnTo>
                    <a:lnTo>
                      <a:pt x="96" y="672"/>
                    </a:lnTo>
                    <a:lnTo>
                      <a:pt x="0" y="19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0" y="192"/>
                    </a:lnTo>
                    <a:lnTo>
                      <a:pt x="624" y="672"/>
                    </a:lnTo>
                    <a:lnTo>
                      <a:pt x="1009" y="1201"/>
                    </a:lnTo>
                    <a:lnTo>
                      <a:pt x="1153" y="1441"/>
                    </a:lnTo>
                    <a:lnTo>
                      <a:pt x="1201" y="1633"/>
                    </a:lnTo>
                    <a:lnTo>
                      <a:pt x="1201" y="1633"/>
                    </a:lnTo>
                    <a:lnTo>
                      <a:pt x="1297" y="1345"/>
                    </a:lnTo>
                    <a:lnTo>
                      <a:pt x="1393" y="1201"/>
                    </a:lnTo>
                    <a:lnTo>
                      <a:pt x="1489" y="1153"/>
                    </a:lnTo>
                    <a:lnTo>
                      <a:pt x="1537" y="1153"/>
                    </a:lnTo>
                    <a:lnTo>
                      <a:pt x="1537" y="1153"/>
                    </a:lnTo>
                    <a:lnTo>
                      <a:pt x="1729" y="1249"/>
                    </a:lnTo>
                    <a:lnTo>
                      <a:pt x="1921" y="1489"/>
                    </a:lnTo>
                    <a:lnTo>
                      <a:pt x="2017" y="1633"/>
                    </a:lnTo>
                    <a:lnTo>
                      <a:pt x="2065" y="1729"/>
                    </a:lnTo>
                    <a:lnTo>
                      <a:pt x="2113" y="1873"/>
                    </a:lnTo>
                    <a:lnTo>
                      <a:pt x="2065" y="2017"/>
                    </a:lnTo>
                    <a:lnTo>
                      <a:pt x="2065" y="2017"/>
                    </a:lnTo>
                    <a:lnTo>
                      <a:pt x="1969" y="2113"/>
                    </a:lnTo>
                    <a:lnTo>
                      <a:pt x="1873" y="2209"/>
                    </a:lnTo>
                    <a:lnTo>
                      <a:pt x="1681" y="2353"/>
                    </a:lnTo>
                    <a:lnTo>
                      <a:pt x="1441" y="2401"/>
                    </a:lnTo>
                    <a:lnTo>
                      <a:pt x="1441" y="2401"/>
                    </a:lnTo>
                    <a:lnTo>
                      <a:pt x="1681" y="3170"/>
                    </a:lnTo>
                    <a:lnTo>
                      <a:pt x="1873" y="3746"/>
                    </a:lnTo>
                    <a:lnTo>
                      <a:pt x="1921" y="4034"/>
                    </a:lnTo>
                    <a:lnTo>
                      <a:pt x="1921" y="4034"/>
                    </a:lnTo>
                    <a:lnTo>
                      <a:pt x="1729" y="4130"/>
                    </a:lnTo>
                    <a:lnTo>
                      <a:pt x="1393" y="4274"/>
                    </a:lnTo>
                    <a:lnTo>
                      <a:pt x="1105" y="4370"/>
                    </a:lnTo>
                    <a:lnTo>
                      <a:pt x="961" y="44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136;p46">
                <a:extLst>
                  <a:ext uri="{FF2B5EF4-FFF2-40B4-BE49-F238E27FC236}">
                    <a16:creationId xmlns:a16="http://schemas.microsoft.com/office/drawing/2014/main" id="{95A018AE-FB3E-9C48-A68F-28C4C4CEB858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3137;p46">
                <a:extLst>
                  <a:ext uri="{FF2B5EF4-FFF2-40B4-BE49-F238E27FC236}">
                    <a16:creationId xmlns:a16="http://schemas.microsoft.com/office/drawing/2014/main" id="{B61F0042-8430-7C48-851B-FD558B43C392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816" y="961"/>
                    </a:move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3138;p46">
                <a:extLst>
                  <a:ext uri="{FF2B5EF4-FFF2-40B4-BE49-F238E27FC236}">
                    <a16:creationId xmlns:a16="http://schemas.microsoft.com/office/drawing/2014/main" id="{400A5498-2FC1-9B48-A2BC-89256CE8AEE1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139;p46">
                <a:extLst>
                  <a:ext uri="{FF2B5EF4-FFF2-40B4-BE49-F238E27FC236}">
                    <a16:creationId xmlns:a16="http://schemas.microsoft.com/office/drawing/2014/main" id="{6E40DAF5-43B9-5147-B80A-473AAA26CFA7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140;p46">
                <a:extLst>
                  <a:ext uri="{FF2B5EF4-FFF2-40B4-BE49-F238E27FC236}">
                    <a16:creationId xmlns:a16="http://schemas.microsoft.com/office/drawing/2014/main" id="{E52A8942-5979-AC44-B860-D01408DC85A5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extrusionOk="0">
                    <a:moveTo>
                      <a:pt x="11815" y="1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141;p46">
                <a:extLst>
                  <a:ext uri="{FF2B5EF4-FFF2-40B4-BE49-F238E27FC236}">
                    <a16:creationId xmlns:a16="http://schemas.microsoft.com/office/drawing/2014/main" id="{321E3B78-3FCF-1344-9BFB-36F04FBE7300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fill="none" extrusionOk="0">
                    <a:moveTo>
                      <a:pt x="6676" y="1442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lnTo>
                      <a:pt x="6676" y="14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142;p46">
                <a:extLst>
                  <a:ext uri="{FF2B5EF4-FFF2-40B4-BE49-F238E27FC236}">
                    <a16:creationId xmlns:a16="http://schemas.microsoft.com/office/drawing/2014/main" id="{C2B20E1A-3161-4D4B-8106-CC06579988A7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143;p46">
                <a:extLst>
                  <a:ext uri="{FF2B5EF4-FFF2-40B4-BE49-F238E27FC236}">
                    <a16:creationId xmlns:a16="http://schemas.microsoft.com/office/drawing/2014/main" id="{0979B691-D5EF-9C4D-928D-823CA8F47574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fill="none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144;p46">
                <a:extLst>
                  <a:ext uri="{FF2B5EF4-FFF2-40B4-BE49-F238E27FC236}">
                    <a16:creationId xmlns:a16="http://schemas.microsoft.com/office/drawing/2014/main" id="{D8A59C2B-1693-CB4F-B552-37E44E91C9A9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extrusionOk="0">
                    <a:moveTo>
                      <a:pt x="49" y="0"/>
                    </a:move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145;p46">
                <a:extLst>
                  <a:ext uri="{FF2B5EF4-FFF2-40B4-BE49-F238E27FC236}">
                    <a16:creationId xmlns:a16="http://schemas.microsoft.com/office/drawing/2014/main" id="{E86EC3E8-CC37-CF4E-943A-499B54F9DFD2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673"/>
                    </a:ln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146;p46">
                <a:extLst>
                  <a:ext uri="{FF2B5EF4-FFF2-40B4-BE49-F238E27FC236}">
                    <a16:creationId xmlns:a16="http://schemas.microsoft.com/office/drawing/2014/main" id="{4BCFACE9-0C83-914F-84F4-72B7BE0A2442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extrusionOk="0">
                    <a:moveTo>
                      <a:pt x="1" y="0"/>
                    </a:moveTo>
                    <a:lnTo>
                      <a:pt x="97" y="192"/>
                    </a:lnTo>
                    <a:lnTo>
                      <a:pt x="433" y="577"/>
                    </a:lnTo>
                    <a:lnTo>
                      <a:pt x="1394" y="1777"/>
                    </a:lnTo>
                    <a:lnTo>
                      <a:pt x="2834" y="3554"/>
                    </a:lnTo>
                    <a:lnTo>
                      <a:pt x="2930" y="3458"/>
                    </a:lnTo>
                    <a:lnTo>
                      <a:pt x="3170" y="3218"/>
                    </a:lnTo>
                    <a:lnTo>
                      <a:pt x="3411" y="2978"/>
                    </a:lnTo>
                    <a:lnTo>
                      <a:pt x="3507" y="2786"/>
                    </a:lnTo>
                    <a:lnTo>
                      <a:pt x="3363" y="2546"/>
                    </a:lnTo>
                    <a:lnTo>
                      <a:pt x="2930" y="2113"/>
                    </a:lnTo>
                    <a:lnTo>
                      <a:pt x="2354" y="1537"/>
                    </a:lnTo>
                    <a:lnTo>
                      <a:pt x="2546" y="1345"/>
                    </a:lnTo>
                    <a:lnTo>
                      <a:pt x="2690" y="1153"/>
                    </a:lnTo>
                    <a:lnTo>
                      <a:pt x="2738" y="1057"/>
                    </a:lnTo>
                    <a:lnTo>
                      <a:pt x="2738" y="913"/>
                    </a:lnTo>
                    <a:lnTo>
                      <a:pt x="2738" y="769"/>
                    </a:lnTo>
                    <a:lnTo>
                      <a:pt x="2642" y="673"/>
                    </a:lnTo>
                    <a:lnTo>
                      <a:pt x="2546" y="577"/>
                    </a:lnTo>
                    <a:lnTo>
                      <a:pt x="2402" y="481"/>
                    </a:lnTo>
                    <a:lnTo>
                      <a:pt x="2162" y="385"/>
                    </a:lnTo>
                    <a:lnTo>
                      <a:pt x="1922" y="337"/>
                    </a:lnTo>
                    <a:lnTo>
                      <a:pt x="1874" y="385"/>
                    </a:lnTo>
                    <a:lnTo>
                      <a:pt x="1826" y="433"/>
                    </a:lnTo>
                    <a:lnTo>
                      <a:pt x="1778" y="673"/>
                    </a:lnTo>
                    <a:lnTo>
                      <a:pt x="1826" y="961"/>
                    </a:lnTo>
                    <a:lnTo>
                      <a:pt x="1682" y="817"/>
                    </a:lnTo>
                    <a:lnTo>
                      <a:pt x="1442" y="673"/>
                    </a:lnTo>
                    <a:lnTo>
                      <a:pt x="865" y="337"/>
                    </a:lnTo>
                    <a:lnTo>
                      <a:pt x="337" y="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147;p46">
                <a:extLst>
                  <a:ext uri="{FF2B5EF4-FFF2-40B4-BE49-F238E27FC236}">
                    <a16:creationId xmlns:a16="http://schemas.microsoft.com/office/drawing/2014/main" id="{34A477E9-2802-D945-B6FA-C052190C203F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fill="none" extrusionOk="0">
                    <a:moveTo>
                      <a:pt x="2834" y="3554"/>
                    </a:moveTo>
                    <a:lnTo>
                      <a:pt x="2834" y="3554"/>
                    </a:lnTo>
                    <a:lnTo>
                      <a:pt x="1394" y="1777"/>
                    </a:lnTo>
                    <a:lnTo>
                      <a:pt x="433" y="577"/>
                    </a:lnTo>
                    <a:lnTo>
                      <a:pt x="97" y="19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37" y="96"/>
                    </a:lnTo>
                    <a:lnTo>
                      <a:pt x="865" y="337"/>
                    </a:lnTo>
                    <a:lnTo>
                      <a:pt x="1442" y="673"/>
                    </a:lnTo>
                    <a:lnTo>
                      <a:pt x="1682" y="817"/>
                    </a:lnTo>
                    <a:lnTo>
                      <a:pt x="1826" y="961"/>
                    </a:lnTo>
                    <a:lnTo>
                      <a:pt x="1826" y="961"/>
                    </a:lnTo>
                    <a:lnTo>
                      <a:pt x="1778" y="673"/>
                    </a:lnTo>
                    <a:lnTo>
                      <a:pt x="1826" y="433"/>
                    </a:lnTo>
                    <a:lnTo>
                      <a:pt x="1874" y="385"/>
                    </a:lnTo>
                    <a:lnTo>
                      <a:pt x="1922" y="337"/>
                    </a:lnTo>
                    <a:lnTo>
                      <a:pt x="1922" y="337"/>
                    </a:lnTo>
                    <a:lnTo>
                      <a:pt x="2162" y="385"/>
                    </a:lnTo>
                    <a:lnTo>
                      <a:pt x="2402" y="481"/>
                    </a:lnTo>
                    <a:lnTo>
                      <a:pt x="2546" y="577"/>
                    </a:lnTo>
                    <a:lnTo>
                      <a:pt x="2642" y="673"/>
                    </a:lnTo>
                    <a:lnTo>
                      <a:pt x="2738" y="769"/>
                    </a:lnTo>
                    <a:lnTo>
                      <a:pt x="2738" y="913"/>
                    </a:lnTo>
                    <a:lnTo>
                      <a:pt x="2738" y="913"/>
                    </a:lnTo>
                    <a:lnTo>
                      <a:pt x="2738" y="1057"/>
                    </a:lnTo>
                    <a:lnTo>
                      <a:pt x="2690" y="1153"/>
                    </a:lnTo>
                    <a:lnTo>
                      <a:pt x="2546" y="1345"/>
                    </a:lnTo>
                    <a:lnTo>
                      <a:pt x="2354" y="1537"/>
                    </a:lnTo>
                    <a:lnTo>
                      <a:pt x="2354" y="1537"/>
                    </a:lnTo>
                    <a:lnTo>
                      <a:pt x="2930" y="2113"/>
                    </a:lnTo>
                    <a:lnTo>
                      <a:pt x="3363" y="2546"/>
                    </a:lnTo>
                    <a:lnTo>
                      <a:pt x="3507" y="2786"/>
                    </a:lnTo>
                    <a:lnTo>
                      <a:pt x="3507" y="2786"/>
                    </a:lnTo>
                    <a:lnTo>
                      <a:pt x="3411" y="2978"/>
                    </a:lnTo>
                    <a:lnTo>
                      <a:pt x="3170" y="3218"/>
                    </a:lnTo>
                    <a:lnTo>
                      <a:pt x="2930" y="3458"/>
                    </a:lnTo>
                    <a:lnTo>
                      <a:pt x="2834" y="35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3148;p46">
                <a:extLst>
                  <a:ext uri="{FF2B5EF4-FFF2-40B4-BE49-F238E27FC236}">
                    <a16:creationId xmlns:a16="http://schemas.microsoft.com/office/drawing/2014/main" id="{5628A161-3137-AC48-B15A-74AEAFE65AF8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3149;p46">
                <a:extLst>
                  <a:ext uri="{FF2B5EF4-FFF2-40B4-BE49-F238E27FC236}">
                    <a16:creationId xmlns:a16="http://schemas.microsoft.com/office/drawing/2014/main" id="{ABA1497D-E13A-1D4F-8AF8-124E943A602A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1201" y="529"/>
                    </a:move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3150;p46">
                <a:extLst>
                  <a:ext uri="{FF2B5EF4-FFF2-40B4-BE49-F238E27FC236}">
                    <a16:creationId xmlns:a16="http://schemas.microsoft.com/office/drawing/2014/main" id="{E2DA80BB-0012-7A4D-AFB5-90A371A3A519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3151;p46">
                <a:extLst>
                  <a:ext uri="{FF2B5EF4-FFF2-40B4-BE49-F238E27FC236}">
                    <a16:creationId xmlns:a16="http://schemas.microsoft.com/office/drawing/2014/main" id="{43707E14-B649-5347-9DA2-B0AAB7A36054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3152;p46">
                <a:extLst>
                  <a:ext uri="{FF2B5EF4-FFF2-40B4-BE49-F238E27FC236}">
                    <a16:creationId xmlns:a16="http://schemas.microsoft.com/office/drawing/2014/main" id="{B4DEE6AD-8CA1-F340-9012-098BD3ACB0C8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173" y="433"/>
                    </a:lnTo>
                    <a:lnTo>
                      <a:pt x="8981" y="817"/>
                    </a:lnTo>
                    <a:lnTo>
                      <a:pt x="8837" y="1153"/>
                    </a:lnTo>
                    <a:lnTo>
                      <a:pt x="8645" y="1393"/>
                    </a:lnTo>
                    <a:lnTo>
                      <a:pt x="8452" y="1586"/>
                    </a:lnTo>
                    <a:lnTo>
                      <a:pt x="8260" y="1778"/>
                    </a:lnTo>
                    <a:lnTo>
                      <a:pt x="8068" y="1874"/>
                    </a:lnTo>
                    <a:lnTo>
                      <a:pt x="7876" y="1970"/>
                    </a:lnTo>
                    <a:lnTo>
                      <a:pt x="7540" y="2114"/>
                    </a:lnTo>
                    <a:lnTo>
                      <a:pt x="7252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156"/>
                    </a:lnTo>
                    <a:lnTo>
                      <a:pt x="18298" y="6436"/>
                    </a:lnTo>
                    <a:lnTo>
                      <a:pt x="18394" y="5716"/>
                    </a:lnTo>
                    <a:lnTo>
                      <a:pt x="18490" y="5091"/>
                    </a:lnTo>
                    <a:lnTo>
                      <a:pt x="18538" y="4179"/>
                    </a:lnTo>
                    <a:lnTo>
                      <a:pt x="18538" y="3795"/>
                    </a:lnTo>
                    <a:lnTo>
                      <a:pt x="17865" y="3843"/>
                    </a:lnTo>
                    <a:lnTo>
                      <a:pt x="17193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281" y="3603"/>
                    </a:lnTo>
                    <a:lnTo>
                      <a:pt x="16185" y="3458"/>
                    </a:lnTo>
                    <a:lnTo>
                      <a:pt x="16089" y="3314"/>
                    </a:lnTo>
                    <a:lnTo>
                      <a:pt x="15992" y="3074"/>
                    </a:lnTo>
                    <a:lnTo>
                      <a:pt x="15944" y="2594"/>
                    </a:lnTo>
                    <a:lnTo>
                      <a:pt x="15944" y="2066"/>
                    </a:lnTo>
                    <a:lnTo>
                      <a:pt x="15992" y="1489"/>
                    </a:lnTo>
                    <a:lnTo>
                      <a:pt x="16089" y="1057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3153;p46">
                <a:extLst>
                  <a:ext uri="{FF2B5EF4-FFF2-40B4-BE49-F238E27FC236}">
                    <a16:creationId xmlns:a16="http://schemas.microsoft.com/office/drawing/2014/main" id="{8B1AEDDA-5E33-D94D-B227-DE367DF34726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1777" y="13448"/>
                    </a:moveTo>
                    <a:lnTo>
                      <a:pt x="0" y="9702"/>
                    </a:lnTo>
                    <a:lnTo>
                      <a:pt x="0" y="9702"/>
                    </a:lnTo>
                    <a:lnTo>
                      <a:pt x="2401" y="7925"/>
                    </a:lnTo>
                    <a:lnTo>
                      <a:pt x="4418" y="6532"/>
                    </a:lnTo>
                    <a:lnTo>
                      <a:pt x="5331" y="5956"/>
                    </a:lnTo>
                    <a:lnTo>
                      <a:pt x="6051" y="5524"/>
                    </a:lnTo>
                    <a:lnTo>
                      <a:pt x="7012" y="2066"/>
                    </a:lnTo>
                    <a:lnTo>
                      <a:pt x="7012" y="2066"/>
                    </a:lnTo>
                    <a:lnTo>
                      <a:pt x="7252" y="2114"/>
                    </a:lnTo>
                    <a:lnTo>
                      <a:pt x="7540" y="2114"/>
                    </a:lnTo>
                    <a:lnTo>
                      <a:pt x="7876" y="1970"/>
                    </a:lnTo>
                    <a:lnTo>
                      <a:pt x="8068" y="1874"/>
                    </a:lnTo>
                    <a:lnTo>
                      <a:pt x="8260" y="1778"/>
                    </a:lnTo>
                    <a:lnTo>
                      <a:pt x="8452" y="1586"/>
                    </a:lnTo>
                    <a:lnTo>
                      <a:pt x="8645" y="1393"/>
                    </a:lnTo>
                    <a:lnTo>
                      <a:pt x="8837" y="1153"/>
                    </a:lnTo>
                    <a:lnTo>
                      <a:pt x="8981" y="817"/>
                    </a:lnTo>
                    <a:lnTo>
                      <a:pt x="9173" y="433"/>
                    </a:lnTo>
                    <a:lnTo>
                      <a:pt x="9317" y="1"/>
                    </a:lnTo>
                    <a:lnTo>
                      <a:pt x="16185" y="577"/>
                    </a:lnTo>
                    <a:lnTo>
                      <a:pt x="16185" y="577"/>
                    </a:lnTo>
                    <a:lnTo>
                      <a:pt x="16089" y="1057"/>
                    </a:lnTo>
                    <a:lnTo>
                      <a:pt x="15992" y="1489"/>
                    </a:lnTo>
                    <a:lnTo>
                      <a:pt x="15944" y="2066"/>
                    </a:lnTo>
                    <a:lnTo>
                      <a:pt x="15944" y="2594"/>
                    </a:lnTo>
                    <a:lnTo>
                      <a:pt x="15992" y="3074"/>
                    </a:lnTo>
                    <a:lnTo>
                      <a:pt x="16089" y="3314"/>
                    </a:lnTo>
                    <a:lnTo>
                      <a:pt x="16185" y="3458"/>
                    </a:lnTo>
                    <a:lnTo>
                      <a:pt x="16281" y="3603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857" y="3747"/>
                    </a:lnTo>
                    <a:lnTo>
                      <a:pt x="17193" y="3795"/>
                    </a:lnTo>
                    <a:lnTo>
                      <a:pt x="17865" y="3843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8538" y="4179"/>
                    </a:lnTo>
                    <a:lnTo>
                      <a:pt x="18490" y="5091"/>
                    </a:lnTo>
                    <a:lnTo>
                      <a:pt x="18394" y="5716"/>
                    </a:lnTo>
                    <a:lnTo>
                      <a:pt x="18298" y="6436"/>
                    </a:lnTo>
                    <a:lnTo>
                      <a:pt x="18154" y="7156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7817" y="8309"/>
                    </a:lnTo>
                    <a:lnTo>
                      <a:pt x="17481" y="8885"/>
                    </a:lnTo>
                    <a:lnTo>
                      <a:pt x="17097" y="9558"/>
                    </a:lnTo>
                    <a:lnTo>
                      <a:pt x="16569" y="10326"/>
                    </a:lnTo>
                    <a:lnTo>
                      <a:pt x="15368" y="11959"/>
                    </a:lnTo>
                    <a:lnTo>
                      <a:pt x="14023" y="13688"/>
                    </a:lnTo>
                    <a:lnTo>
                      <a:pt x="11574" y="16665"/>
                    </a:lnTo>
                    <a:lnTo>
                      <a:pt x="10518" y="17962"/>
                    </a:lnTo>
                    <a:lnTo>
                      <a:pt x="6435" y="15801"/>
                    </a:lnTo>
                    <a:lnTo>
                      <a:pt x="6435" y="15801"/>
                    </a:lnTo>
                    <a:lnTo>
                      <a:pt x="6964" y="14744"/>
                    </a:lnTo>
                    <a:lnTo>
                      <a:pt x="8212" y="12439"/>
                    </a:lnTo>
                    <a:lnTo>
                      <a:pt x="9605" y="9990"/>
                    </a:lnTo>
                    <a:lnTo>
                      <a:pt x="10181" y="9077"/>
                    </a:lnTo>
                    <a:lnTo>
                      <a:pt x="10422" y="8789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6435" y="10806"/>
                    </a:lnTo>
                    <a:lnTo>
                      <a:pt x="3458" y="12439"/>
                    </a:lnTo>
                    <a:lnTo>
                      <a:pt x="2353" y="13064"/>
                    </a:lnTo>
                    <a:lnTo>
                      <a:pt x="1777" y="134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3154;p46">
                <a:extLst>
                  <a:ext uri="{FF2B5EF4-FFF2-40B4-BE49-F238E27FC236}">
                    <a16:creationId xmlns:a16="http://schemas.microsoft.com/office/drawing/2014/main" id="{BF3CE3D8-43B5-C44B-A4CA-6B024688F15C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B4D3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3155;p46">
                <a:extLst>
                  <a:ext uri="{FF2B5EF4-FFF2-40B4-BE49-F238E27FC236}">
                    <a16:creationId xmlns:a16="http://schemas.microsoft.com/office/drawing/2014/main" id="{66A683A9-7EB8-6E4D-A663-A3440553CAB9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9317" y="1"/>
                    </a:moveTo>
                    <a:lnTo>
                      <a:pt x="9317" y="1"/>
                    </a:ln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3156;p46">
                <a:extLst>
                  <a:ext uri="{FF2B5EF4-FFF2-40B4-BE49-F238E27FC236}">
                    <a16:creationId xmlns:a16="http://schemas.microsoft.com/office/drawing/2014/main" id="{9AAAD09B-D4DF-3A47-8146-91EBFAB0557A}"/>
                  </a:ext>
                </a:extLst>
              </p:cNvPr>
              <p:cNvSpPr/>
              <p:nvPr/>
            </p:nvSpPr>
            <p:spPr>
              <a:xfrm>
                <a:off x="6683100" y="4336650"/>
                <a:ext cx="1429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394" extrusionOk="0">
                    <a:moveTo>
                      <a:pt x="0" y="1"/>
                    </a:moveTo>
                    <a:lnTo>
                      <a:pt x="96" y="97"/>
                    </a:lnTo>
                    <a:lnTo>
                      <a:pt x="433" y="337"/>
                    </a:lnTo>
                    <a:lnTo>
                      <a:pt x="913" y="673"/>
                    </a:lnTo>
                    <a:lnTo>
                      <a:pt x="1201" y="865"/>
                    </a:lnTo>
                    <a:lnTo>
                      <a:pt x="1585" y="1009"/>
                    </a:lnTo>
                    <a:lnTo>
                      <a:pt x="1969" y="1153"/>
                    </a:lnTo>
                    <a:lnTo>
                      <a:pt x="2402" y="1297"/>
                    </a:lnTo>
                    <a:lnTo>
                      <a:pt x="2882" y="1345"/>
                    </a:lnTo>
                    <a:lnTo>
                      <a:pt x="3410" y="1393"/>
                    </a:lnTo>
                    <a:lnTo>
                      <a:pt x="3938" y="1345"/>
                    </a:lnTo>
                    <a:lnTo>
                      <a:pt x="4515" y="1249"/>
                    </a:lnTo>
                    <a:lnTo>
                      <a:pt x="5091" y="1105"/>
                    </a:lnTo>
                    <a:lnTo>
                      <a:pt x="5715" y="817"/>
                    </a:lnTo>
                    <a:lnTo>
                      <a:pt x="5235" y="913"/>
                    </a:lnTo>
                    <a:lnTo>
                      <a:pt x="3938" y="913"/>
                    </a:lnTo>
                    <a:lnTo>
                      <a:pt x="3074" y="865"/>
                    </a:lnTo>
                    <a:lnTo>
                      <a:pt x="2113" y="721"/>
                    </a:lnTo>
                    <a:lnTo>
                      <a:pt x="1585" y="577"/>
                    </a:lnTo>
                    <a:lnTo>
                      <a:pt x="1057" y="433"/>
                    </a:lnTo>
                    <a:lnTo>
                      <a:pt x="529" y="2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3157;p46">
                <a:extLst>
                  <a:ext uri="{FF2B5EF4-FFF2-40B4-BE49-F238E27FC236}">
                    <a16:creationId xmlns:a16="http://schemas.microsoft.com/office/drawing/2014/main" id="{68AB40AB-21AC-D54C-A9D0-3534D7755EBF}"/>
                  </a:ext>
                </a:extLst>
              </p:cNvPr>
              <p:cNvSpPr/>
              <p:nvPr/>
            </p:nvSpPr>
            <p:spPr>
              <a:xfrm>
                <a:off x="6637475" y="4508350"/>
                <a:ext cx="127300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4275" extrusionOk="0">
                    <a:moveTo>
                      <a:pt x="673" y="0"/>
                    </a:moveTo>
                    <a:lnTo>
                      <a:pt x="0" y="1585"/>
                    </a:lnTo>
                    <a:lnTo>
                      <a:pt x="4227" y="4274"/>
                    </a:lnTo>
                    <a:lnTo>
                      <a:pt x="5091" y="297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3158;p46">
                <a:extLst>
                  <a:ext uri="{FF2B5EF4-FFF2-40B4-BE49-F238E27FC236}">
                    <a16:creationId xmlns:a16="http://schemas.microsoft.com/office/drawing/2014/main" id="{1532063C-B8A5-BF48-BBEA-3B430CC4231C}"/>
                  </a:ext>
                </a:extLst>
              </p:cNvPr>
              <p:cNvSpPr/>
              <p:nvPr/>
            </p:nvSpPr>
            <p:spPr>
              <a:xfrm>
                <a:off x="6469375" y="4359475"/>
                <a:ext cx="7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5475" extrusionOk="0">
                    <a:moveTo>
                      <a:pt x="1298" y="0"/>
                    </a:moveTo>
                    <a:lnTo>
                      <a:pt x="1" y="1153"/>
                    </a:lnTo>
                    <a:lnTo>
                      <a:pt x="1586" y="5475"/>
                    </a:lnTo>
                    <a:lnTo>
                      <a:pt x="3074" y="4851"/>
                    </a:lnTo>
                    <a:lnTo>
                      <a:pt x="1298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3159;p46">
                <a:extLst>
                  <a:ext uri="{FF2B5EF4-FFF2-40B4-BE49-F238E27FC236}">
                    <a16:creationId xmlns:a16="http://schemas.microsoft.com/office/drawing/2014/main" id="{1F5A0BD6-2899-1E43-A4C9-4A6F2EEDF577}"/>
                  </a:ext>
                </a:extLst>
              </p:cNvPr>
              <p:cNvSpPr/>
              <p:nvPr/>
            </p:nvSpPr>
            <p:spPr>
              <a:xfrm>
                <a:off x="6697500" y="4199775"/>
                <a:ext cx="1681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3987" extrusionOk="0">
                    <a:moveTo>
                      <a:pt x="481" y="1"/>
                    </a:moveTo>
                    <a:lnTo>
                      <a:pt x="433" y="145"/>
                    </a:lnTo>
                    <a:lnTo>
                      <a:pt x="241" y="577"/>
                    </a:lnTo>
                    <a:lnTo>
                      <a:pt x="97" y="1153"/>
                    </a:lnTo>
                    <a:lnTo>
                      <a:pt x="49" y="1489"/>
                    </a:lnTo>
                    <a:lnTo>
                      <a:pt x="1" y="1826"/>
                    </a:lnTo>
                    <a:lnTo>
                      <a:pt x="1" y="2162"/>
                    </a:lnTo>
                    <a:lnTo>
                      <a:pt x="97" y="2546"/>
                    </a:lnTo>
                    <a:lnTo>
                      <a:pt x="241" y="2882"/>
                    </a:lnTo>
                    <a:lnTo>
                      <a:pt x="433" y="3170"/>
                    </a:lnTo>
                    <a:lnTo>
                      <a:pt x="721" y="3458"/>
                    </a:lnTo>
                    <a:lnTo>
                      <a:pt x="1153" y="3651"/>
                    </a:lnTo>
                    <a:lnTo>
                      <a:pt x="1634" y="3843"/>
                    </a:lnTo>
                    <a:lnTo>
                      <a:pt x="2258" y="3939"/>
                    </a:lnTo>
                    <a:lnTo>
                      <a:pt x="3122" y="3987"/>
                    </a:lnTo>
                    <a:lnTo>
                      <a:pt x="3843" y="3939"/>
                    </a:lnTo>
                    <a:lnTo>
                      <a:pt x="4467" y="3843"/>
                    </a:lnTo>
                    <a:lnTo>
                      <a:pt x="4947" y="3651"/>
                    </a:lnTo>
                    <a:lnTo>
                      <a:pt x="5427" y="3410"/>
                    </a:lnTo>
                    <a:lnTo>
                      <a:pt x="5764" y="3122"/>
                    </a:lnTo>
                    <a:lnTo>
                      <a:pt x="6052" y="2786"/>
                    </a:lnTo>
                    <a:lnTo>
                      <a:pt x="6292" y="2498"/>
                    </a:lnTo>
                    <a:lnTo>
                      <a:pt x="6436" y="2162"/>
                    </a:lnTo>
                    <a:lnTo>
                      <a:pt x="6580" y="1826"/>
                    </a:lnTo>
                    <a:lnTo>
                      <a:pt x="6628" y="1489"/>
                    </a:lnTo>
                    <a:lnTo>
                      <a:pt x="6676" y="1201"/>
                    </a:lnTo>
                    <a:lnTo>
                      <a:pt x="6724" y="769"/>
                    </a:lnTo>
                    <a:lnTo>
                      <a:pt x="6676" y="529"/>
                    </a:lnTo>
                    <a:lnTo>
                      <a:pt x="6436" y="481"/>
                    </a:lnTo>
                    <a:lnTo>
                      <a:pt x="5716" y="433"/>
                    </a:lnTo>
                    <a:lnTo>
                      <a:pt x="3603" y="24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3160;p46">
                <a:extLst>
                  <a:ext uri="{FF2B5EF4-FFF2-40B4-BE49-F238E27FC236}">
                    <a16:creationId xmlns:a16="http://schemas.microsoft.com/office/drawing/2014/main" id="{AA54E23E-8B17-244D-8D40-339A8EF9C73F}"/>
                  </a:ext>
                </a:extLst>
              </p:cNvPr>
              <p:cNvSpPr/>
              <p:nvPr/>
            </p:nvSpPr>
            <p:spPr>
              <a:xfrm>
                <a:off x="6698700" y="4034100"/>
                <a:ext cx="5765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603" extrusionOk="0">
                    <a:moveTo>
                      <a:pt x="865" y="0"/>
                    </a:moveTo>
                    <a:lnTo>
                      <a:pt x="673" y="48"/>
                    </a:lnTo>
                    <a:lnTo>
                      <a:pt x="529" y="96"/>
                    </a:lnTo>
                    <a:lnTo>
                      <a:pt x="481" y="288"/>
                    </a:lnTo>
                    <a:lnTo>
                      <a:pt x="433" y="721"/>
                    </a:lnTo>
                    <a:lnTo>
                      <a:pt x="241" y="1921"/>
                    </a:lnTo>
                    <a:lnTo>
                      <a:pt x="1" y="3602"/>
                    </a:lnTo>
                    <a:lnTo>
                      <a:pt x="1922" y="3362"/>
                    </a:lnTo>
                    <a:lnTo>
                      <a:pt x="2306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3161;p46">
                <a:extLst>
                  <a:ext uri="{FF2B5EF4-FFF2-40B4-BE49-F238E27FC236}">
                    <a16:creationId xmlns:a16="http://schemas.microsoft.com/office/drawing/2014/main" id="{857A2DC7-CF44-F14C-8059-EF7EF1286BC2}"/>
                  </a:ext>
                </a:extLst>
              </p:cNvPr>
              <p:cNvSpPr/>
              <p:nvPr/>
            </p:nvSpPr>
            <p:spPr>
              <a:xfrm>
                <a:off x="6689100" y="4115725"/>
                <a:ext cx="684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2066" extrusionOk="0">
                    <a:moveTo>
                      <a:pt x="2498" y="193"/>
                    </a:moveTo>
                    <a:lnTo>
                      <a:pt x="2546" y="289"/>
                    </a:lnTo>
                    <a:lnTo>
                      <a:pt x="2546" y="481"/>
                    </a:lnTo>
                    <a:lnTo>
                      <a:pt x="2546" y="721"/>
                    </a:lnTo>
                    <a:lnTo>
                      <a:pt x="2546" y="769"/>
                    </a:lnTo>
                    <a:lnTo>
                      <a:pt x="1633" y="1778"/>
                    </a:lnTo>
                    <a:lnTo>
                      <a:pt x="1489" y="1874"/>
                    </a:lnTo>
                    <a:lnTo>
                      <a:pt x="1201" y="1874"/>
                    </a:lnTo>
                    <a:lnTo>
                      <a:pt x="1105" y="1778"/>
                    </a:lnTo>
                    <a:lnTo>
                      <a:pt x="529" y="1298"/>
                    </a:lnTo>
                    <a:lnTo>
                      <a:pt x="289" y="1105"/>
                    </a:lnTo>
                    <a:lnTo>
                      <a:pt x="241" y="1057"/>
                    </a:lnTo>
                    <a:lnTo>
                      <a:pt x="193" y="1009"/>
                    </a:lnTo>
                    <a:lnTo>
                      <a:pt x="193" y="913"/>
                    </a:lnTo>
                    <a:lnTo>
                      <a:pt x="193" y="721"/>
                    </a:lnTo>
                    <a:lnTo>
                      <a:pt x="193" y="424"/>
                    </a:lnTo>
                    <a:lnTo>
                      <a:pt x="193" y="424"/>
                    </a:lnTo>
                    <a:lnTo>
                      <a:pt x="385" y="385"/>
                    </a:lnTo>
                    <a:lnTo>
                      <a:pt x="1345" y="289"/>
                    </a:lnTo>
                    <a:lnTo>
                      <a:pt x="2354" y="193"/>
                    </a:lnTo>
                    <a:close/>
                    <a:moveTo>
                      <a:pt x="2354" y="1"/>
                    </a:moveTo>
                    <a:lnTo>
                      <a:pt x="1729" y="49"/>
                    </a:lnTo>
                    <a:lnTo>
                      <a:pt x="961" y="145"/>
                    </a:lnTo>
                    <a:lnTo>
                      <a:pt x="97" y="241"/>
                    </a:lnTo>
                    <a:lnTo>
                      <a:pt x="0" y="289"/>
                    </a:lnTo>
                    <a:lnTo>
                      <a:pt x="0" y="337"/>
                    </a:lnTo>
                    <a:lnTo>
                      <a:pt x="0" y="721"/>
                    </a:lnTo>
                    <a:lnTo>
                      <a:pt x="0" y="961"/>
                    </a:lnTo>
                    <a:lnTo>
                      <a:pt x="0" y="1057"/>
                    </a:lnTo>
                    <a:lnTo>
                      <a:pt x="48" y="1105"/>
                    </a:lnTo>
                    <a:lnTo>
                      <a:pt x="48" y="1154"/>
                    </a:lnTo>
                    <a:lnTo>
                      <a:pt x="193" y="1298"/>
                    </a:lnTo>
                    <a:lnTo>
                      <a:pt x="961" y="1922"/>
                    </a:lnTo>
                    <a:lnTo>
                      <a:pt x="1153" y="2018"/>
                    </a:lnTo>
                    <a:lnTo>
                      <a:pt x="1345" y="2066"/>
                    </a:lnTo>
                    <a:lnTo>
                      <a:pt x="1585" y="2018"/>
                    </a:lnTo>
                    <a:lnTo>
                      <a:pt x="1777" y="1874"/>
                    </a:lnTo>
                    <a:lnTo>
                      <a:pt x="2690" y="913"/>
                    </a:lnTo>
                    <a:lnTo>
                      <a:pt x="2738" y="865"/>
                    </a:lnTo>
                    <a:lnTo>
                      <a:pt x="2738" y="481"/>
                    </a:lnTo>
                    <a:lnTo>
                      <a:pt x="2738" y="289"/>
                    </a:lnTo>
                    <a:lnTo>
                      <a:pt x="2690" y="97"/>
                    </a:lnTo>
                    <a:lnTo>
                      <a:pt x="2642" y="49"/>
                    </a:lnTo>
                    <a:lnTo>
                      <a:pt x="2594" y="49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3162;p46">
                <a:extLst>
                  <a:ext uri="{FF2B5EF4-FFF2-40B4-BE49-F238E27FC236}">
                    <a16:creationId xmlns:a16="http://schemas.microsoft.com/office/drawing/2014/main" id="{B2A018FF-0B98-EB43-A3D4-FEB39E0DC686}"/>
                  </a:ext>
                </a:extLst>
              </p:cNvPr>
              <p:cNvSpPr/>
              <p:nvPr/>
            </p:nvSpPr>
            <p:spPr>
              <a:xfrm>
                <a:off x="6709500" y="4138550"/>
                <a:ext cx="288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09" extrusionOk="0">
                    <a:moveTo>
                      <a:pt x="385" y="0"/>
                    </a:moveTo>
                    <a:lnTo>
                      <a:pt x="193" y="96"/>
                    </a:lnTo>
                    <a:lnTo>
                      <a:pt x="49" y="241"/>
                    </a:lnTo>
                    <a:lnTo>
                      <a:pt x="1" y="433"/>
                    </a:lnTo>
                    <a:lnTo>
                      <a:pt x="49" y="673"/>
                    </a:lnTo>
                    <a:lnTo>
                      <a:pt x="145" y="817"/>
                    </a:lnTo>
                    <a:lnTo>
                      <a:pt x="337" y="961"/>
                    </a:lnTo>
                    <a:lnTo>
                      <a:pt x="577" y="1009"/>
                    </a:lnTo>
                    <a:lnTo>
                      <a:pt x="817" y="961"/>
                    </a:lnTo>
                    <a:lnTo>
                      <a:pt x="1009" y="817"/>
                    </a:lnTo>
                    <a:lnTo>
                      <a:pt x="1105" y="673"/>
                    </a:lnTo>
                    <a:lnTo>
                      <a:pt x="1154" y="481"/>
                    </a:lnTo>
                    <a:lnTo>
                      <a:pt x="1154" y="337"/>
                    </a:lnTo>
                    <a:lnTo>
                      <a:pt x="1057" y="192"/>
                    </a:lnTo>
                    <a:lnTo>
                      <a:pt x="913" y="4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3163;p46">
                <a:extLst>
                  <a:ext uri="{FF2B5EF4-FFF2-40B4-BE49-F238E27FC236}">
                    <a16:creationId xmlns:a16="http://schemas.microsoft.com/office/drawing/2014/main" id="{C1D0B34C-98BE-3745-BE52-727DA1FD8362}"/>
                  </a:ext>
                </a:extLst>
              </p:cNvPr>
              <p:cNvSpPr/>
              <p:nvPr/>
            </p:nvSpPr>
            <p:spPr>
              <a:xfrm>
                <a:off x="6849975" y="4059300"/>
                <a:ext cx="7447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3459" extrusionOk="0">
                    <a:moveTo>
                      <a:pt x="1153" y="1"/>
                    </a:moveTo>
                    <a:lnTo>
                      <a:pt x="529" y="1586"/>
                    </a:lnTo>
                    <a:lnTo>
                      <a:pt x="1" y="3026"/>
                    </a:lnTo>
                    <a:lnTo>
                      <a:pt x="1730" y="3459"/>
                    </a:lnTo>
                    <a:lnTo>
                      <a:pt x="2978" y="577"/>
                    </a:lnTo>
                    <a:lnTo>
                      <a:pt x="2114" y="241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3164;p46">
                <a:extLst>
                  <a:ext uri="{FF2B5EF4-FFF2-40B4-BE49-F238E27FC236}">
                    <a16:creationId xmlns:a16="http://schemas.microsoft.com/office/drawing/2014/main" id="{BD96984C-8152-D44C-A7D0-2DF94C87CAF1}"/>
                  </a:ext>
                </a:extLst>
              </p:cNvPr>
              <p:cNvSpPr/>
              <p:nvPr/>
            </p:nvSpPr>
            <p:spPr>
              <a:xfrm>
                <a:off x="6833175" y="4128950"/>
                <a:ext cx="708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162" extrusionOk="0">
                    <a:moveTo>
                      <a:pt x="370" y="202"/>
                    </a:moveTo>
                    <a:lnTo>
                      <a:pt x="673" y="240"/>
                    </a:lnTo>
                    <a:lnTo>
                      <a:pt x="1970" y="528"/>
                    </a:lnTo>
                    <a:lnTo>
                      <a:pt x="2498" y="673"/>
                    </a:lnTo>
                    <a:lnTo>
                      <a:pt x="2631" y="717"/>
                    </a:lnTo>
                    <a:lnTo>
                      <a:pt x="2594" y="865"/>
                    </a:lnTo>
                    <a:lnTo>
                      <a:pt x="2498" y="1153"/>
                    </a:lnTo>
                    <a:lnTo>
                      <a:pt x="2450" y="1297"/>
                    </a:lnTo>
                    <a:lnTo>
                      <a:pt x="2450" y="1322"/>
                    </a:lnTo>
                    <a:lnTo>
                      <a:pt x="2450" y="1322"/>
                    </a:lnTo>
                    <a:lnTo>
                      <a:pt x="1297" y="1921"/>
                    </a:lnTo>
                    <a:lnTo>
                      <a:pt x="1105" y="1969"/>
                    </a:lnTo>
                    <a:lnTo>
                      <a:pt x="913" y="1921"/>
                    </a:lnTo>
                    <a:lnTo>
                      <a:pt x="769" y="1777"/>
                    </a:lnTo>
                    <a:lnTo>
                      <a:pt x="385" y="1105"/>
                    </a:lnTo>
                    <a:lnTo>
                      <a:pt x="241" y="865"/>
                    </a:lnTo>
                    <a:lnTo>
                      <a:pt x="193" y="769"/>
                    </a:lnTo>
                    <a:lnTo>
                      <a:pt x="193" y="721"/>
                    </a:lnTo>
                    <a:lnTo>
                      <a:pt x="337" y="336"/>
                    </a:lnTo>
                    <a:lnTo>
                      <a:pt x="370" y="202"/>
                    </a:lnTo>
                    <a:close/>
                    <a:moveTo>
                      <a:pt x="241" y="0"/>
                    </a:moveTo>
                    <a:lnTo>
                      <a:pt x="241" y="48"/>
                    </a:lnTo>
                    <a:lnTo>
                      <a:pt x="97" y="336"/>
                    </a:lnTo>
                    <a:lnTo>
                      <a:pt x="49" y="576"/>
                    </a:lnTo>
                    <a:lnTo>
                      <a:pt x="0" y="673"/>
                    </a:lnTo>
                    <a:lnTo>
                      <a:pt x="0" y="769"/>
                    </a:lnTo>
                    <a:lnTo>
                      <a:pt x="0" y="817"/>
                    </a:lnTo>
                    <a:lnTo>
                      <a:pt x="97" y="1009"/>
                    </a:lnTo>
                    <a:lnTo>
                      <a:pt x="625" y="1873"/>
                    </a:lnTo>
                    <a:lnTo>
                      <a:pt x="721" y="1969"/>
                    </a:lnTo>
                    <a:lnTo>
                      <a:pt x="865" y="2065"/>
                    </a:lnTo>
                    <a:lnTo>
                      <a:pt x="961" y="2113"/>
                    </a:lnTo>
                    <a:lnTo>
                      <a:pt x="1105" y="2161"/>
                    </a:lnTo>
                    <a:lnTo>
                      <a:pt x="1249" y="2113"/>
                    </a:lnTo>
                    <a:lnTo>
                      <a:pt x="1393" y="2065"/>
                    </a:lnTo>
                    <a:lnTo>
                      <a:pt x="2594" y="1441"/>
                    </a:lnTo>
                    <a:lnTo>
                      <a:pt x="2642" y="1393"/>
                    </a:lnTo>
                    <a:lnTo>
                      <a:pt x="2738" y="1153"/>
                    </a:lnTo>
                    <a:lnTo>
                      <a:pt x="2786" y="913"/>
                    </a:lnTo>
                    <a:lnTo>
                      <a:pt x="2834" y="673"/>
                    </a:lnTo>
                    <a:lnTo>
                      <a:pt x="2786" y="625"/>
                    </a:lnTo>
                    <a:lnTo>
                      <a:pt x="2738" y="528"/>
                    </a:lnTo>
                    <a:lnTo>
                      <a:pt x="2498" y="480"/>
                    </a:lnTo>
                    <a:lnTo>
                      <a:pt x="1873" y="288"/>
                    </a:lnTo>
                    <a:lnTo>
                      <a:pt x="1153" y="144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3165;p46">
                <a:extLst>
                  <a:ext uri="{FF2B5EF4-FFF2-40B4-BE49-F238E27FC236}">
                    <a16:creationId xmlns:a16="http://schemas.microsoft.com/office/drawing/2014/main" id="{9A518860-2412-1949-A776-82E75A570645}"/>
                  </a:ext>
                </a:extLst>
              </p:cNvPr>
              <p:cNvSpPr/>
              <p:nvPr/>
            </p:nvSpPr>
            <p:spPr>
              <a:xfrm>
                <a:off x="6848775" y="4152950"/>
                <a:ext cx="288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8" extrusionOk="0">
                    <a:moveTo>
                      <a:pt x="577" y="1"/>
                    </a:moveTo>
                    <a:lnTo>
                      <a:pt x="337" y="49"/>
                    </a:lnTo>
                    <a:lnTo>
                      <a:pt x="145" y="145"/>
                    </a:lnTo>
                    <a:lnTo>
                      <a:pt x="49" y="337"/>
                    </a:lnTo>
                    <a:lnTo>
                      <a:pt x="1" y="529"/>
                    </a:lnTo>
                    <a:lnTo>
                      <a:pt x="49" y="721"/>
                    </a:lnTo>
                    <a:lnTo>
                      <a:pt x="193" y="913"/>
                    </a:lnTo>
                    <a:lnTo>
                      <a:pt x="385" y="1009"/>
                    </a:lnTo>
                    <a:lnTo>
                      <a:pt x="625" y="1057"/>
                    </a:lnTo>
                    <a:lnTo>
                      <a:pt x="865" y="1009"/>
                    </a:lnTo>
                    <a:lnTo>
                      <a:pt x="1009" y="865"/>
                    </a:lnTo>
                    <a:lnTo>
                      <a:pt x="1105" y="721"/>
                    </a:lnTo>
                    <a:lnTo>
                      <a:pt x="1153" y="577"/>
                    </a:lnTo>
                    <a:lnTo>
                      <a:pt x="1105" y="385"/>
                    </a:lnTo>
                    <a:lnTo>
                      <a:pt x="1009" y="241"/>
                    </a:lnTo>
                    <a:lnTo>
                      <a:pt x="865" y="97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6280FE-4364-A74D-B9DE-87F977F29EA1}"/>
              </a:ext>
            </a:extLst>
          </p:cNvPr>
          <p:cNvSpPr/>
          <p:nvPr/>
        </p:nvSpPr>
        <p:spPr>
          <a:xfrm>
            <a:off x="601327" y="2555459"/>
            <a:ext cx="4729908" cy="3172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10" name="Picture 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159B8B7-CCB7-284F-A881-1E64334D6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2827173"/>
            <a:ext cx="632563" cy="528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B1ECC9-55A5-6448-9970-9168C77812BB}"/>
              </a:ext>
            </a:extLst>
          </p:cNvPr>
          <p:cNvSpPr txBox="1"/>
          <p:nvPr/>
        </p:nvSpPr>
        <p:spPr>
          <a:xfrm>
            <a:off x="1470400" y="3011433"/>
            <a:ext cx="3657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Viết các số thẳng cột.</a:t>
            </a:r>
          </a:p>
        </p:txBody>
      </p:sp>
      <p:pic>
        <p:nvPicPr>
          <p:cNvPr id="254" name="Picture 25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6A1081-4E27-894F-A10D-CEE3C938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3730549"/>
            <a:ext cx="632563" cy="528809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401022E6-0BA4-5A4D-B607-0249662833B1}"/>
              </a:ext>
            </a:extLst>
          </p:cNvPr>
          <p:cNvSpPr txBox="1"/>
          <p:nvPr/>
        </p:nvSpPr>
        <p:spPr>
          <a:xfrm>
            <a:off x="1470400" y="3914808"/>
            <a:ext cx="365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Viết dấu cộng.</a:t>
            </a:r>
          </a:p>
        </p:txBody>
      </p:sp>
      <p:pic>
        <p:nvPicPr>
          <p:cNvPr id="256" name="Picture 255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B56CCDC-A777-7843-86A2-6AF82FB86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4628265"/>
            <a:ext cx="632563" cy="528809"/>
          </a:xfrm>
          <a:prstGeom prst="rect">
            <a:avLst/>
          </a:prstGeom>
        </p:spPr>
      </p:pic>
      <p:sp>
        <p:nvSpPr>
          <p:cNvPr id="257" name="TextBox 256">
            <a:extLst>
              <a:ext uri="{FF2B5EF4-FFF2-40B4-BE49-F238E27FC236}">
                <a16:creationId xmlns:a16="http://schemas.microsoft.com/office/drawing/2014/main" id="{2BD20776-4D07-D64D-9C8C-FB55245E7AC3}"/>
              </a:ext>
            </a:extLst>
          </p:cNvPr>
          <p:cNvSpPr txBox="1"/>
          <p:nvPr/>
        </p:nvSpPr>
        <p:spPr>
          <a:xfrm>
            <a:off x="1470400" y="4812524"/>
            <a:ext cx="365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Kẻ gạch ngang.</a:t>
            </a:r>
          </a:p>
        </p:txBody>
      </p:sp>
      <p:sp>
        <p:nvSpPr>
          <p:cNvPr id="258" name="Rounded Rectangle 257">
            <a:extLst>
              <a:ext uri="{FF2B5EF4-FFF2-40B4-BE49-F238E27FC236}">
                <a16:creationId xmlns:a16="http://schemas.microsoft.com/office/drawing/2014/main" id="{1AD7C707-B744-A546-9C51-79F95B3D3B03}"/>
              </a:ext>
            </a:extLst>
          </p:cNvPr>
          <p:cNvSpPr/>
          <p:nvPr/>
        </p:nvSpPr>
        <p:spPr>
          <a:xfrm>
            <a:off x="6371079" y="2555459"/>
            <a:ext cx="5355061" cy="31728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259" name="Picture 258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1EE8975-351D-8644-859E-1926D182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89" y="2827173"/>
            <a:ext cx="632563" cy="528809"/>
          </a:xfrm>
          <a:prstGeom prst="rect">
            <a:avLst/>
          </a:prstGeom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id="{14AD968C-0531-6C46-8BE0-3492D5F6261E}"/>
              </a:ext>
            </a:extLst>
          </p:cNvPr>
          <p:cNvSpPr txBox="1"/>
          <p:nvPr/>
        </p:nvSpPr>
        <p:spPr>
          <a:xfrm>
            <a:off x="7221652" y="2827172"/>
            <a:ext cx="436902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Thực hiện tính theo thứ tự từ phải sang trái: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7870FEE-72BF-1849-B8C9-E8B2565EE76B}"/>
              </a:ext>
            </a:extLst>
          </p:cNvPr>
          <p:cNvSpPr txBox="1"/>
          <p:nvPr/>
        </p:nvSpPr>
        <p:spPr>
          <a:xfrm>
            <a:off x="6728631" y="3794799"/>
            <a:ext cx="462553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đơn vị với đơn vị.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F06980E0-FA2D-634E-A9E4-2F349B051BDC}"/>
              </a:ext>
            </a:extLst>
          </p:cNvPr>
          <p:cNvSpPr txBox="1"/>
          <p:nvPr/>
        </p:nvSpPr>
        <p:spPr>
          <a:xfrm>
            <a:off x="6728631" y="4352058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chục với chục.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1D88811-A2A3-B448-B239-52D317BB1018}"/>
              </a:ext>
            </a:extLst>
          </p:cNvPr>
          <p:cNvSpPr txBox="1"/>
          <p:nvPr/>
        </p:nvSpPr>
        <p:spPr>
          <a:xfrm>
            <a:off x="6728631" y="4959838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trăm với trăm.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23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  <p:bldP spid="255" grpId="0"/>
      <p:bldP spid="257" grpId="0"/>
      <p:bldP spid="258" grpId="0" animBg="1"/>
      <p:bldP spid="260" grpId="0"/>
      <p:bldP spid="250" grpId="0"/>
      <p:bldP spid="251" grpId="0"/>
      <p:bldP spid="2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5D544C9-ED82-5543-AF5E-9543E32F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658" y="1"/>
            <a:ext cx="12565315" cy="888311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EA9A0CA-FB2D-6641-AF00-F2EE7AA320FA}"/>
              </a:ext>
            </a:extLst>
          </p:cNvPr>
          <p:cNvSpPr/>
          <p:nvPr/>
        </p:nvSpPr>
        <p:spPr>
          <a:xfrm>
            <a:off x="3912433" y="362261"/>
            <a:ext cx="4367135" cy="939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124 + 35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534AE-C874-FB42-8A16-E0A6000517F4}"/>
              </a:ext>
            </a:extLst>
          </p:cNvPr>
          <p:cNvSpPr txBox="1"/>
          <p:nvPr/>
        </p:nvSpPr>
        <p:spPr>
          <a:xfrm>
            <a:off x="1647584" y="1828801"/>
            <a:ext cx="1833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124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720F9-9344-F743-A4CE-C9F7ECC1B2ED}"/>
              </a:ext>
            </a:extLst>
          </p:cNvPr>
          <p:cNvSpPr txBox="1"/>
          <p:nvPr/>
        </p:nvSpPr>
        <p:spPr>
          <a:xfrm>
            <a:off x="1566358" y="2936796"/>
            <a:ext cx="1833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FA1A7-6542-FB4A-B873-68CB2C50AE5A}"/>
              </a:ext>
            </a:extLst>
          </p:cNvPr>
          <p:cNvSpPr txBox="1"/>
          <p:nvPr/>
        </p:nvSpPr>
        <p:spPr>
          <a:xfrm>
            <a:off x="1078624" y="2321004"/>
            <a:ext cx="695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27BA72-9049-8F42-AF2F-74ADACC04410}"/>
              </a:ext>
            </a:extLst>
          </p:cNvPr>
          <p:cNvCxnSpPr/>
          <p:nvPr/>
        </p:nvCxnSpPr>
        <p:spPr>
          <a:xfrm>
            <a:off x="1517227" y="4044792"/>
            <a:ext cx="1964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FB75383-EC31-A649-B5BF-4D2504EA57DE}"/>
              </a:ext>
            </a:extLst>
          </p:cNvPr>
          <p:cNvSpPr txBox="1"/>
          <p:nvPr/>
        </p:nvSpPr>
        <p:spPr>
          <a:xfrm>
            <a:off x="2722880" y="4211597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050EE-AFE2-674A-95D9-B5A7B186B720}"/>
              </a:ext>
            </a:extLst>
          </p:cNvPr>
          <p:cNvSpPr txBox="1"/>
          <p:nvPr/>
        </p:nvSpPr>
        <p:spPr>
          <a:xfrm>
            <a:off x="2252965" y="4207321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E704D-E2FF-5D43-9FBD-4C8019AED38C}"/>
              </a:ext>
            </a:extLst>
          </p:cNvPr>
          <p:cNvSpPr txBox="1"/>
          <p:nvPr/>
        </p:nvSpPr>
        <p:spPr>
          <a:xfrm>
            <a:off x="1774613" y="4203045"/>
            <a:ext cx="6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6400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48DDB-CEB6-4149-A141-A79ED45748B6}"/>
              </a:ext>
            </a:extLst>
          </p:cNvPr>
          <p:cNvSpPr txBox="1"/>
          <p:nvPr/>
        </p:nvSpPr>
        <p:spPr>
          <a:xfrm>
            <a:off x="4262089" y="1749214"/>
            <a:ext cx="52070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Bước 1: Đặt tính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FB145-A009-D747-8DC0-4A32F773C405}"/>
              </a:ext>
            </a:extLst>
          </p:cNvPr>
          <p:cNvSpPr txBox="1"/>
          <p:nvPr/>
        </p:nvSpPr>
        <p:spPr>
          <a:xfrm>
            <a:off x="4317222" y="2586631"/>
            <a:ext cx="52070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Bước 2: Tính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BC63D0-4F8C-0D46-8A62-EE13EA2DDDB6}"/>
              </a:ext>
            </a:extLst>
          </p:cNvPr>
          <p:cNvSpPr txBox="1"/>
          <p:nvPr/>
        </p:nvSpPr>
        <p:spPr>
          <a:xfrm>
            <a:off x="4684154" y="33771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4 + 5 = 9, viết 9.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5AE4F-86FC-3345-BD30-0C1C2E561DC0}"/>
              </a:ext>
            </a:extLst>
          </p:cNvPr>
          <p:cNvSpPr txBox="1"/>
          <p:nvPr/>
        </p:nvSpPr>
        <p:spPr>
          <a:xfrm>
            <a:off x="4684153" y="41568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2 + 3 = 5, viết 5.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F228E4-7F57-DA4A-B256-490478A26C55}"/>
              </a:ext>
            </a:extLst>
          </p:cNvPr>
          <p:cNvSpPr txBox="1"/>
          <p:nvPr/>
        </p:nvSpPr>
        <p:spPr>
          <a:xfrm>
            <a:off x="4684151" y="4936547"/>
            <a:ext cx="5207031" cy="748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 ◦ Hạ 1, viết 1.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51814D-FEDC-4347-84DB-5D7E344315A2}"/>
              </a:ext>
            </a:extLst>
          </p:cNvPr>
          <p:cNvSpPr/>
          <p:nvPr/>
        </p:nvSpPr>
        <p:spPr>
          <a:xfrm>
            <a:off x="4682111" y="5732605"/>
            <a:ext cx="5022931" cy="779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VN" sz="3733" b="1" kern="0">
                <a:solidFill>
                  <a:srgbClr val="FF6B6B"/>
                </a:solidFill>
                <a:latin typeface="Arial"/>
                <a:sym typeface="Arial"/>
              </a:rPr>
              <a:t>Vậy 124 + 35 = 159</a:t>
            </a:r>
          </a:p>
        </p:txBody>
      </p:sp>
    </p:spTree>
    <p:extLst>
      <p:ext uri="{BB962C8B-B14F-4D97-AF65-F5344CB8AC3E}">
        <p14:creationId xmlns:p14="http://schemas.microsoft.com/office/powerpoint/2010/main" val="1784668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7"/>
          <p:cNvSpPr txBox="1">
            <a:spLocks noGrp="1"/>
          </p:cNvSpPr>
          <p:nvPr>
            <p:ph type="title"/>
          </p:nvPr>
        </p:nvSpPr>
        <p:spPr>
          <a:xfrm>
            <a:off x="1865197" y="1933864"/>
            <a:ext cx="8461600" cy="149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7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THỰC HÀNH</a:t>
            </a:r>
            <a:endParaRPr sz="7200" b="1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644" name="Google Shape;4644;p67"/>
          <p:cNvSpPr/>
          <p:nvPr/>
        </p:nvSpPr>
        <p:spPr>
          <a:xfrm>
            <a:off x="5249317" y="597398"/>
            <a:ext cx="1693367" cy="166568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133" kern="0">
                <a:solidFill>
                  <a:srgbClr val="4D6D81">
                    <a:lumMod val="75000"/>
                  </a:srgbClr>
                </a:solidFill>
                <a:latin typeface="Arial"/>
                <a:ea typeface="Fredoka One"/>
                <a:cs typeface="Fredoka One"/>
                <a:sym typeface="Fredoka One"/>
              </a:rPr>
              <a:t>03</a:t>
            </a:r>
            <a:endParaRPr sz="6133" kern="0">
              <a:solidFill>
                <a:srgbClr val="4D6D81">
                  <a:lumMod val="75000"/>
                </a:srgbClr>
              </a:solidFill>
              <a:latin typeface="Arial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4408367" y="4652230"/>
            <a:ext cx="3375261" cy="23300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32F1CDA-F1B8-D245-992A-36D7453A2D75}"/>
              </a:ext>
            </a:extLst>
          </p:cNvPr>
          <p:cNvSpPr txBox="1"/>
          <p:nvPr/>
        </p:nvSpPr>
        <p:spPr>
          <a:xfrm>
            <a:off x="3486617" y="3483050"/>
            <a:ext cx="7528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7200" b="1" kern="0">
                <a:ln w="12700" cmpd="sng">
                  <a:solidFill>
                    <a:srgbClr val="8C2902"/>
                  </a:solidFill>
                  <a:prstDash val="solid"/>
                </a:ln>
                <a:solidFill>
                  <a:srgbClr val="FFF2F0">
                    <a:lumMod val="75000"/>
                  </a:srgbClr>
                </a:solidFill>
                <a:latin typeface="Arial"/>
                <a:cs typeface="Arial"/>
                <a:sym typeface="Arial"/>
              </a:rPr>
              <a:t>LUYỆN TẬP</a:t>
            </a:r>
            <a:endParaRPr lang="en-VN" sz="7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Audio Recording Mar 28, 2022 at 22:56:34" descr="Audio Recording Mar 28, 2022 at 22:56:34">
            <a:hlinkClick r:id="" action="ppaction://media"/>
            <a:extLst>
              <a:ext uri="{FF2B5EF4-FFF2-40B4-BE49-F238E27FC236}">
                <a16:creationId xmlns:a16="http://schemas.microsoft.com/office/drawing/2014/main" id="{7C3078AB-02F3-3E4E-8803-454F2E0E9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3733" y="78684"/>
            <a:ext cx="1083733" cy="1083733"/>
          </a:xfrm>
          <a:prstGeom prst="rect">
            <a:avLst/>
          </a:prstGeom>
        </p:spPr>
      </p:pic>
      <p:pic>
        <p:nvPicPr>
          <p:cNvPr id="136" name="Picture 13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E789F66-C1A1-B641-B8AD-FF5CF174A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2" b="96128" l="5706" r="89790">
                        <a14:foregroundMark x1="56156" y1="7210" x2="56156" y2="7210"/>
                        <a14:foregroundMark x1="38438" y1="2537" x2="38438" y2="2537"/>
                        <a14:foregroundMark x1="39339" y1="1202" x2="39339" y2="1202"/>
                        <a14:foregroundMark x1="8108" y1="10147" x2="8108" y2="10147"/>
                        <a14:foregroundMark x1="5706" y1="25634" x2="5706" y2="25634"/>
                        <a14:foregroundMark x1="70270" y1="93725" x2="70270" y2="93725"/>
                        <a14:foregroundMark x1="74775" y1="95461" x2="74775" y2="95461"/>
                        <a14:foregroundMark x1="37538" y1="96128" x2="37538" y2="96128"/>
                        <a14:foregroundMark x1="76276" y1="47397" x2="76276" y2="47397"/>
                        <a14:foregroundMark x1="78378" y1="53405" x2="78378" y2="53405"/>
                        <a14:foregroundMark x1="82883" y1="60347" x2="82883" y2="60347"/>
                        <a14:foregroundMark x1="83784" y1="60748" x2="79279" y2="58478"/>
                        <a14:foregroundMark x1="82883" y1="60080" x2="82883" y2="60080"/>
                        <a14:foregroundMark x1="83784" y1="59813" x2="83784" y2="59813"/>
                        <a14:foregroundMark x1="80180" y1="57677" x2="80180" y2="57677"/>
                        <a14:foregroundMark x1="77778" y1="54473" x2="77778" y2="54473"/>
                        <a14:foregroundMark x1="79279" y1="53405" x2="79279" y2="53405"/>
                        <a14:foregroundMark x1="79880" y1="54339" x2="79880" y2="54339"/>
                        <a14:foregroundMark x1="80781" y1="55808" x2="80781" y2="55808"/>
                        <a14:backgroundMark x1="24925" y1="32310" x2="24925" y2="32310"/>
                        <a14:backgroundMark x1="18318" y1="38451" x2="18318" y2="38451"/>
                        <a14:backgroundMark x1="18619" y1="35247" x2="18619" y2="35247"/>
                        <a14:backgroundMark x1="17718" y1="39920" x2="17718" y2="39920"/>
                        <a14:backgroundMark x1="15315" y1="50467" x2="15315" y2="50467"/>
                        <a14:backgroundMark x1="17117" y1="56075" x2="17117" y2="56075"/>
                        <a14:backgroundMark x1="16817" y1="51802" x2="16817" y2="51802"/>
                        <a14:backgroundMark x1="17718" y1="54473" x2="17718" y2="54473"/>
                        <a14:backgroundMark x1="18619" y1="56075" x2="18619" y2="56075"/>
                        <a14:backgroundMark x1="18318" y1="56075" x2="18318" y2="56075"/>
                        <a14:backgroundMark x1="17117" y1="55140" x2="15315" y2="49800"/>
                        <a14:backgroundMark x1="15315" y1="48064" x2="15315" y2="46195"/>
                        <a14:backgroundMark x1="18619" y1="36182" x2="18619" y2="38451"/>
                        <a14:backgroundMark x1="30931" y1="32977" x2="30931" y2="32977"/>
                        <a14:backgroundMark x1="39039" y1="31909" x2="39039" y2="31909"/>
                        <a14:backgroundMark x1="62162" y1="32577" x2="62162" y2="32577"/>
                        <a14:backgroundMark x1="70270" y1="35247" x2="70270" y2="35247"/>
                        <a14:backgroundMark x1="82883" y1="40587" x2="82883" y2="40587"/>
                        <a14:backgroundMark x1="81682" y1="42190" x2="84685" y2="49800"/>
                        <a14:backgroundMark x1="69069" y1="33244" x2="63063" y2="32577"/>
                        <a14:backgroundMark x1="63664" y1="31909" x2="57658" y2="31242"/>
                        <a14:backgroundMark x1="49550" y1="74232" x2="49550" y2="74232"/>
                        <a14:backgroundMark x1="87387" y1="54339" x2="87387" y2="54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34" y="1850260"/>
            <a:ext cx="2029244" cy="45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8AABA6-0314-FA40-A904-B50E62E22C05}"/>
              </a:ext>
            </a:extLst>
          </p:cNvPr>
          <p:cNvSpPr/>
          <p:nvPr/>
        </p:nvSpPr>
        <p:spPr>
          <a:xfrm>
            <a:off x="546538" y="350346"/>
            <a:ext cx="11056884" cy="6166068"/>
          </a:xfrm>
          <a:prstGeom prst="roundRect">
            <a:avLst/>
          </a:prstGeom>
          <a:solidFill>
            <a:schemeClr val="accent5">
              <a:alpha val="67000"/>
            </a:schemeClr>
          </a:solidFill>
          <a:ln>
            <a:solidFill>
              <a:srgbClr val="F577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34C18E71-9406-B148-9191-8D5480CC508A}"/>
              </a:ext>
            </a:extLst>
          </p:cNvPr>
          <p:cNvSpPr txBox="1"/>
          <p:nvPr/>
        </p:nvSpPr>
        <p:spPr>
          <a:xfrm>
            <a:off x="1205187" y="630621"/>
            <a:ext cx="36015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Bài 1. Tính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D86F-FC5A-3E45-8CAF-EFA5D563CEEC}"/>
              </a:ext>
            </a:extLst>
          </p:cNvPr>
          <p:cNvSpPr txBox="1"/>
          <p:nvPr/>
        </p:nvSpPr>
        <p:spPr>
          <a:xfrm>
            <a:off x="1084011" y="1462335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623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9EFB1-ACAE-BC45-93CE-C13B94842C09}"/>
              </a:ext>
            </a:extLst>
          </p:cNvPr>
          <p:cNvSpPr txBox="1"/>
          <p:nvPr/>
        </p:nvSpPr>
        <p:spPr>
          <a:xfrm>
            <a:off x="1084011" y="2255634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0FE5E-445F-5C42-B152-D647CD224C6E}"/>
              </a:ext>
            </a:extLst>
          </p:cNvPr>
          <p:cNvSpPr txBox="1"/>
          <p:nvPr/>
        </p:nvSpPr>
        <p:spPr>
          <a:xfrm>
            <a:off x="777422" y="1811148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3E9860-EA43-8246-ADA3-BC93E5F483E5}"/>
              </a:ext>
            </a:extLst>
          </p:cNvPr>
          <p:cNvCxnSpPr>
            <a:cxnSpLocks/>
          </p:cNvCxnSpPr>
          <p:nvPr/>
        </p:nvCxnSpPr>
        <p:spPr>
          <a:xfrm>
            <a:off x="1043951" y="2953260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396F70-47E5-9E40-B907-CF612F281C36}"/>
              </a:ext>
            </a:extLst>
          </p:cNvPr>
          <p:cNvSpPr/>
          <p:nvPr/>
        </p:nvSpPr>
        <p:spPr>
          <a:xfrm>
            <a:off x="1144599" y="3176023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3B326-E509-F447-A740-0CFBBB7CDDF8}"/>
              </a:ext>
            </a:extLst>
          </p:cNvPr>
          <p:cNvSpPr txBox="1"/>
          <p:nvPr/>
        </p:nvSpPr>
        <p:spPr>
          <a:xfrm>
            <a:off x="3846663" y="1454742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208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A5C0D-046B-0543-9F01-BEDAC2BD045D}"/>
              </a:ext>
            </a:extLst>
          </p:cNvPr>
          <p:cNvSpPr txBox="1"/>
          <p:nvPr/>
        </p:nvSpPr>
        <p:spPr>
          <a:xfrm>
            <a:off x="3846663" y="2248041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241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A3BBE-53E6-7A42-AF6D-E7DF1DCEFD5B}"/>
              </a:ext>
            </a:extLst>
          </p:cNvPr>
          <p:cNvSpPr txBox="1"/>
          <p:nvPr/>
        </p:nvSpPr>
        <p:spPr>
          <a:xfrm>
            <a:off x="3540074" y="1803555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5E61DB-B161-3F4A-940F-F6EE828D0501}"/>
              </a:ext>
            </a:extLst>
          </p:cNvPr>
          <p:cNvCxnSpPr>
            <a:cxnSpLocks/>
          </p:cNvCxnSpPr>
          <p:nvPr/>
        </p:nvCxnSpPr>
        <p:spPr>
          <a:xfrm>
            <a:off x="3806603" y="2945667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3E3E57-DA0F-DE43-AAD2-7A30EEFA0C36}"/>
              </a:ext>
            </a:extLst>
          </p:cNvPr>
          <p:cNvSpPr txBox="1"/>
          <p:nvPr/>
        </p:nvSpPr>
        <p:spPr>
          <a:xfrm>
            <a:off x="6715208" y="1454742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417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D5BCB8-3A8E-D142-AA49-F71DFE03442E}"/>
              </a:ext>
            </a:extLst>
          </p:cNvPr>
          <p:cNvSpPr txBox="1"/>
          <p:nvPr/>
        </p:nvSpPr>
        <p:spPr>
          <a:xfrm>
            <a:off x="6715208" y="2248041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111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7ECD69-AD8B-0345-AFDF-502B8F33756A}"/>
              </a:ext>
            </a:extLst>
          </p:cNvPr>
          <p:cNvSpPr txBox="1"/>
          <p:nvPr/>
        </p:nvSpPr>
        <p:spPr>
          <a:xfrm>
            <a:off x="6408619" y="1803555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89361F-CE81-C645-9443-52CE6B758196}"/>
              </a:ext>
            </a:extLst>
          </p:cNvPr>
          <p:cNvCxnSpPr>
            <a:cxnSpLocks/>
          </p:cNvCxnSpPr>
          <p:nvPr/>
        </p:nvCxnSpPr>
        <p:spPr>
          <a:xfrm>
            <a:off x="6675148" y="2945667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D49E02-B375-5F49-8B45-AA2B5D49147E}"/>
              </a:ext>
            </a:extLst>
          </p:cNvPr>
          <p:cNvSpPr txBox="1"/>
          <p:nvPr/>
        </p:nvSpPr>
        <p:spPr>
          <a:xfrm>
            <a:off x="9546781" y="1462335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759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1698BF-4977-EB40-8E2E-A170BCF4EC41}"/>
              </a:ext>
            </a:extLst>
          </p:cNvPr>
          <p:cNvSpPr txBox="1"/>
          <p:nvPr/>
        </p:nvSpPr>
        <p:spPr>
          <a:xfrm>
            <a:off x="9546781" y="2255634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CB5E6F-3A07-E34A-88C2-CAF532E88755}"/>
              </a:ext>
            </a:extLst>
          </p:cNvPr>
          <p:cNvSpPr txBox="1"/>
          <p:nvPr/>
        </p:nvSpPr>
        <p:spPr>
          <a:xfrm>
            <a:off x="9240192" y="1811148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2DA818-F977-2E41-9553-E5BF039B62FE}"/>
              </a:ext>
            </a:extLst>
          </p:cNvPr>
          <p:cNvCxnSpPr>
            <a:cxnSpLocks/>
          </p:cNvCxnSpPr>
          <p:nvPr/>
        </p:nvCxnSpPr>
        <p:spPr>
          <a:xfrm>
            <a:off x="9506721" y="2953260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CA4C7DD-F89C-D141-B016-A01CA78C5E4A}"/>
              </a:ext>
            </a:extLst>
          </p:cNvPr>
          <p:cNvSpPr/>
          <p:nvPr/>
        </p:nvSpPr>
        <p:spPr>
          <a:xfrm>
            <a:off x="9607369" y="3176023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313027-B418-C84B-A3F3-0BD5493F5809}"/>
              </a:ext>
            </a:extLst>
          </p:cNvPr>
          <p:cNvGrpSpPr/>
          <p:nvPr/>
        </p:nvGrpSpPr>
        <p:grpSpPr>
          <a:xfrm>
            <a:off x="1084011" y="4846215"/>
            <a:ext cx="1127147" cy="728717"/>
            <a:chOff x="813008" y="3634663"/>
            <a:chExt cx="845360" cy="546538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BF0F652-22F1-A34A-886D-33119325A0CA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DAA216-E82D-1341-BE84-CB4C3D94359C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959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ADDC8E-482C-0946-939D-83A1347D8A9A}"/>
              </a:ext>
            </a:extLst>
          </p:cNvPr>
          <p:cNvSpPr/>
          <p:nvPr/>
        </p:nvSpPr>
        <p:spPr>
          <a:xfrm>
            <a:off x="6775796" y="3168430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3900C0-72AD-D946-888F-681EB20198D4}"/>
              </a:ext>
            </a:extLst>
          </p:cNvPr>
          <p:cNvGrpSpPr/>
          <p:nvPr/>
        </p:nvGrpSpPr>
        <p:grpSpPr>
          <a:xfrm>
            <a:off x="6715208" y="4861761"/>
            <a:ext cx="1127147" cy="728717"/>
            <a:chOff x="813008" y="3634663"/>
            <a:chExt cx="845360" cy="546538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41246F9-A574-BE49-8BCE-F5D2CB228106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EC1FDA-7A19-3142-881C-3200E88F2F65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528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1511BF9-7059-A142-BE90-CBD90E12AC85}"/>
              </a:ext>
            </a:extLst>
          </p:cNvPr>
          <p:cNvSpPr/>
          <p:nvPr/>
        </p:nvSpPr>
        <p:spPr>
          <a:xfrm>
            <a:off x="3907251" y="3168430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A38C8A-AA26-E645-8A4D-409A9F8AC7FA}"/>
              </a:ext>
            </a:extLst>
          </p:cNvPr>
          <p:cNvGrpSpPr/>
          <p:nvPr/>
        </p:nvGrpSpPr>
        <p:grpSpPr>
          <a:xfrm>
            <a:off x="3846663" y="4846215"/>
            <a:ext cx="1127147" cy="728717"/>
            <a:chOff x="813008" y="3634663"/>
            <a:chExt cx="845360" cy="546538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19240C6-BAE5-E84B-B44B-9794491ADA09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6FD911-7CB0-F54E-B799-78C57C9F618B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945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F15569-C61D-CD4C-AEC2-E7067BE19037}"/>
              </a:ext>
            </a:extLst>
          </p:cNvPr>
          <p:cNvGrpSpPr/>
          <p:nvPr/>
        </p:nvGrpSpPr>
        <p:grpSpPr>
          <a:xfrm>
            <a:off x="9538448" y="4877306"/>
            <a:ext cx="1127147" cy="728717"/>
            <a:chOff x="813008" y="3634663"/>
            <a:chExt cx="845360" cy="54653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33E5119-7426-4B42-8853-01A0AEF68055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6117E9-E685-924B-84DF-603949687A57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449</a:t>
              </a:r>
            </a:p>
          </p:txBody>
        </p:sp>
      </p:grpSp>
      <p:pic>
        <p:nvPicPr>
          <p:cNvPr id="62" name="Picture 61" descr="A picture containing light&#10;&#10;Description automatically generated">
            <a:extLst>
              <a:ext uri="{FF2B5EF4-FFF2-40B4-BE49-F238E27FC236}">
                <a16:creationId xmlns:a16="http://schemas.microsoft.com/office/drawing/2014/main" id="{D132F56D-089F-E946-BBFC-2F33B75BD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37" y="4756217"/>
            <a:ext cx="908719" cy="90871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93B26A7-28CC-1249-B885-07FF07773E1D}"/>
              </a:ext>
            </a:extLst>
          </p:cNvPr>
          <p:cNvSpPr txBox="1"/>
          <p:nvPr/>
        </p:nvSpPr>
        <p:spPr>
          <a:xfrm>
            <a:off x="1449978" y="4728816"/>
            <a:ext cx="99172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Kết quả tính ở mỗi lượt phải thẳng cột với nhau: số trăm thẳng cột với số trăm, số chục thẳng cột với số chục, số đơn vị thẳng cột với số đơn vị.</a:t>
            </a:r>
          </a:p>
        </p:txBody>
      </p:sp>
    </p:spTree>
    <p:extLst>
      <p:ext uri="{BB962C8B-B14F-4D97-AF65-F5344CB8AC3E}">
        <p14:creationId xmlns:p14="http://schemas.microsoft.com/office/powerpoint/2010/main" val="4032861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216 L 0.69514 -0.24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7" y="-11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216 L 1.38889E-6 -0.2416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32 L -0.46684 -0.2459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-120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3.45679E-6 L -0.22656 -0.23889 " pathEditMode="relative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CD3898-DB73-5B46-9AA7-2F45B74977C7}"/>
              </a:ext>
            </a:extLst>
          </p:cNvPr>
          <p:cNvSpPr/>
          <p:nvPr/>
        </p:nvSpPr>
        <p:spPr>
          <a:xfrm>
            <a:off x="546538" y="350346"/>
            <a:ext cx="11056884" cy="6166068"/>
          </a:xfrm>
          <a:prstGeom prst="roundRect">
            <a:avLst/>
          </a:prstGeom>
          <a:solidFill>
            <a:schemeClr val="accent5">
              <a:alpha val="67000"/>
            </a:schemeClr>
          </a:solidFill>
          <a:ln>
            <a:solidFill>
              <a:srgbClr val="F577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B4B6D-D958-B244-BCCC-99E0AFA7050C}"/>
              </a:ext>
            </a:extLst>
          </p:cNvPr>
          <p:cNvSpPr txBox="1"/>
          <p:nvPr/>
        </p:nvSpPr>
        <p:spPr>
          <a:xfrm>
            <a:off x="1205187" y="630622"/>
            <a:ext cx="39835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Bài 3. Tính (theo mẫu)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CF556D-9024-334B-BA43-DD1E7B72D016}"/>
              </a:ext>
            </a:extLst>
          </p:cNvPr>
          <p:cNvGrpSpPr/>
          <p:nvPr/>
        </p:nvGrpSpPr>
        <p:grpSpPr>
          <a:xfrm>
            <a:off x="2470069" y="1282535"/>
            <a:ext cx="1992953" cy="2414846"/>
            <a:chOff x="649489" y="1548754"/>
            <a:chExt cx="1494715" cy="181113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AB234F7-C328-1145-B4E4-F9416FD6FFA6}"/>
                </a:ext>
              </a:extLst>
            </p:cNvPr>
            <p:cNvSpPr/>
            <p:nvPr/>
          </p:nvSpPr>
          <p:spPr>
            <a:xfrm>
              <a:off x="649489" y="1548754"/>
              <a:ext cx="1494715" cy="1811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667" b="1" kern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647028-ED9C-C349-9BD2-2CB919379B98}"/>
                </a:ext>
              </a:extLst>
            </p:cNvPr>
            <p:cNvSpPr txBox="1"/>
            <p:nvPr/>
          </p:nvSpPr>
          <p:spPr>
            <a:xfrm>
              <a:off x="985629" y="1649617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124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476DD2-6810-654B-9DCB-9FCB74F33272}"/>
                </a:ext>
              </a:extLst>
            </p:cNvPr>
            <p:cNvSpPr txBox="1"/>
            <p:nvPr/>
          </p:nvSpPr>
          <p:spPr>
            <a:xfrm>
              <a:off x="985629" y="2244591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35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61A3EC-3CCE-744A-81EC-160D70900C6C}"/>
                </a:ext>
              </a:extLst>
            </p:cNvPr>
            <p:cNvSpPr txBox="1"/>
            <p:nvPr/>
          </p:nvSpPr>
          <p:spPr>
            <a:xfrm>
              <a:off x="755687" y="1911227"/>
              <a:ext cx="320824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9FF3DF0-F0AD-DA44-B570-E2F45ABBC1D0}"/>
                </a:ext>
              </a:extLst>
            </p:cNvPr>
            <p:cNvCxnSpPr>
              <a:cxnSpLocks/>
            </p:cNvCxnSpPr>
            <p:nvPr/>
          </p:nvCxnSpPr>
          <p:spPr>
            <a:xfrm>
              <a:off x="955584" y="2767811"/>
              <a:ext cx="905450" cy="0"/>
            </a:xfrm>
            <a:prstGeom prst="line">
              <a:avLst/>
            </a:prstGeom>
            <a:grp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7B87BC-E9FC-5A46-AF82-91BE59C3BE60}"/>
                </a:ext>
              </a:extLst>
            </p:cNvPr>
            <p:cNvSpPr txBox="1"/>
            <p:nvPr/>
          </p:nvSpPr>
          <p:spPr>
            <a:xfrm>
              <a:off x="977395" y="2847163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159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EB164B-2C6D-E742-BE85-B06DE8C7E2A9}"/>
              </a:ext>
            </a:extLst>
          </p:cNvPr>
          <p:cNvSpPr txBox="1"/>
          <p:nvPr/>
        </p:nvSpPr>
        <p:spPr>
          <a:xfrm>
            <a:off x="1076697" y="1282535"/>
            <a:ext cx="139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CBAFD0-308D-3649-9FE2-2F48C469C98D}"/>
              </a:ext>
            </a:extLst>
          </p:cNvPr>
          <p:cNvSpPr txBox="1"/>
          <p:nvPr/>
        </p:nvSpPr>
        <p:spPr>
          <a:xfrm>
            <a:off x="5352910" y="1323571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4 + 5 = 9, viết 9.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5CDEA-3CF1-2C4D-97E9-40A3C134C98F}"/>
              </a:ext>
            </a:extLst>
          </p:cNvPr>
          <p:cNvSpPr txBox="1"/>
          <p:nvPr/>
        </p:nvSpPr>
        <p:spPr>
          <a:xfrm>
            <a:off x="5352909" y="1857051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2 + 3 = 5, viết 5.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A7E021-50F9-A945-B2B3-F31B932CF3C6}"/>
              </a:ext>
            </a:extLst>
          </p:cNvPr>
          <p:cNvSpPr txBox="1"/>
          <p:nvPr/>
        </p:nvSpPr>
        <p:spPr>
          <a:xfrm>
            <a:off x="5352907" y="2374464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Hạ 1, viết 1.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FA2F8CB-35F4-B344-BB0E-728821E525A0}"/>
              </a:ext>
            </a:extLst>
          </p:cNvPr>
          <p:cNvSpPr/>
          <p:nvPr/>
        </p:nvSpPr>
        <p:spPr>
          <a:xfrm>
            <a:off x="5521756" y="3013747"/>
            <a:ext cx="3762968" cy="533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FF6B6B"/>
                </a:solidFill>
                <a:latin typeface="Arial"/>
                <a:sym typeface="Arial"/>
              </a:rPr>
              <a:t>Vậy 124 + 35 = 159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D31E93-0258-6E4D-8DC8-D2AEDC832E3E}"/>
              </a:ext>
            </a:extLst>
          </p:cNvPr>
          <p:cNvSpPr txBox="1"/>
          <p:nvPr/>
        </p:nvSpPr>
        <p:spPr>
          <a:xfrm>
            <a:off x="1342921" y="3815814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452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B4B93F-C20E-214B-9290-CE5C5EF5833D}"/>
              </a:ext>
            </a:extLst>
          </p:cNvPr>
          <p:cNvSpPr txBox="1"/>
          <p:nvPr/>
        </p:nvSpPr>
        <p:spPr>
          <a:xfrm>
            <a:off x="1342921" y="4609112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5715E4-F4C7-DE45-8FDB-38A485E40B34}"/>
              </a:ext>
            </a:extLst>
          </p:cNvPr>
          <p:cNvSpPr txBox="1"/>
          <p:nvPr/>
        </p:nvSpPr>
        <p:spPr>
          <a:xfrm>
            <a:off x="1036332" y="4164627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3733B9-25A1-D44C-A350-75490CE83B8D}"/>
              </a:ext>
            </a:extLst>
          </p:cNvPr>
          <p:cNvCxnSpPr>
            <a:cxnSpLocks/>
          </p:cNvCxnSpPr>
          <p:nvPr/>
        </p:nvCxnSpPr>
        <p:spPr>
          <a:xfrm>
            <a:off x="1302861" y="5306739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D6DDEC4-D38A-5B46-88EE-2F80265CB6B1}"/>
              </a:ext>
            </a:extLst>
          </p:cNvPr>
          <p:cNvSpPr/>
          <p:nvPr/>
        </p:nvSpPr>
        <p:spPr>
          <a:xfrm>
            <a:off x="1403509" y="5529502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>
                <a:solidFill>
                  <a:srgbClr val="FF6B6B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1D67CC-BE0E-C04D-B4B0-B5F6014200E2}"/>
              </a:ext>
            </a:extLst>
          </p:cNvPr>
          <p:cNvSpPr txBox="1"/>
          <p:nvPr/>
        </p:nvSpPr>
        <p:spPr>
          <a:xfrm>
            <a:off x="3899448" y="3815814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304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1C2077-C936-A141-B9AB-41B7C0826A9E}"/>
              </a:ext>
            </a:extLst>
          </p:cNvPr>
          <p:cNvSpPr txBox="1"/>
          <p:nvPr/>
        </p:nvSpPr>
        <p:spPr>
          <a:xfrm>
            <a:off x="3899448" y="4609112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72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713C80-D5EC-A744-8F32-EE02CAAD5C19}"/>
              </a:ext>
            </a:extLst>
          </p:cNvPr>
          <p:cNvSpPr txBox="1"/>
          <p:nvPr/>
        </p:nvSpPr>
        <p:spPr>
          <a:xfrm>
            <a:off x="3592859" y="4164627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231AB4-6B5E-EE4A-9F3C-B4E60D7B1D97}"/>
              </a:ext>
            </a:extLst>
          </p:cNvPr>
          <p:cNvCxnSpPr>
            <a:cxnSpLocks/>
          </p:cNvCxnSpPr>
          <p:nvPr/>
        </p:nvCxnSpPr>
        <p:spPr>
          <a:xfrm>
            <a:off x="3859388" y="5306739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E7D8489-4D35-4645-B779-84CA22B68E2E}"/>
              </a:ext>
            </a:extLst>
          </p:cNvPr>
          <p:cNvSpPr/>
          <p:nvPr/>
        </p:nvSpPr>
        <p:spPr>
          <a:xfrm>
            <a:off x="3960036" y="5529502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>
                <a:solidFill>
                  <a:srgbClr val="FF6B6B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C63FC39-AB06-5043-A062-AA7690E8934A}"/>
              </a:ext>
            </a:extLst>
          </p:cNvPr>
          <p:cNvSpPr txBox="1"/>
          <p:nvPr/>
        </p:nvSpPr>
        <p:spPr>
          <a:xfrm>
            <a:off x="6617211" y="3794519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644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F4FAEB-488F-C04B-964E-A8D9E3809548}"/>
              </a:ext>
            </a:extLst>
          </p:cNvPr>
          <p:cNvSpPr txBox="1"/>
          <p:nvPr/>
        </p:nvSpPr>
        <p:spPr>
          <a:xfrm>
            <a:off x="6617211" y="4587817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D03EF4-99A9-A146-957B-1DCBBA465D5C}"/>
              </a:ext>
            </a:extLst>
          </p:cNvPr>
          <p:cNvSpPr txBox="1"/>
          <p:nvPr/>
        </p:nvSpPr>
        <p:spPr>
          <a:xfrm>
            <a:off x="6310622" y="4143332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3CC441A-ADB3-574B-A002-96F8C8D19639}"/>
              </a:ext>
            </a:extLst>
          </p:cNvPr>
          <p:cNvCxnSpPr>
            <a:cxnSpLocks/>
          </p:cNvCxnSpPr>
          <p:nvPr/>
        </p:nvCxnSpPr>
        <p:spPr>
          <a:xfrm>
            <a:off x="6577151" y="5285444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94A107DB-7E74-A24E-9A61-B5F33394FC04}"/>
              </a:ext>
            </a:extLst>
          </p:cNvPr>
          <p:cNvSpPr/>
          <p:nvPr/>
        </p:nvSpPr>
        <p:spPr>
          <a:xfrm>
            <a:off x="6677799" y="5508207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>
                <a:solidFill>
                  <a:srgbClr val="FF6B6B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123F43-5F27-B44A-8020-BD4BBD7F286E}"/>
              </a:ext>
            </a:extLst>
          </p:cNvPr>
          <p:cNvSpPr txBox="1"/>
          <p:nvPr/>
        </p:nvSpPr>
        <p:spPr>
          <a:xfrm>
            <a:off x="9388305" y="3794519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326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2D7A800-F0E8-3E42-9E8F-4E881DCB4C0B}"/>
              </a:ext>
            </a:extLst>
          </p:cNvPr>
          <p:cNvSpPr txBox="1"/>
          <p:nvPr/>
        </p:nvSpPr>
        <p:spPr>
          <a:xfrm>
            <a:off x="9388305" y="4587817"/>
            <a:ext cx="11271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61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CC0F910-018E-B048-AE1A-EE23069E91D7}"/>
              </a:ext>
            </a:extLst>
          </p:cNvPr>
          <p:cNvSpPr txBox="1"/>
          <p:nvPr/>
        </p:nvSpPr>
        <p:spPr>
          <a:xfrm>
            <a:off x="9081716" y="4143332"/>
            <a:ext cx="4277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52F5219-4DDC-234D-9ABE-B2D9EA137A1F}"/>
              </a:ext>
            </a:extLst>
          </p:cNvPr>
          <p:cNvCxnSpPr>
            <a:cxnSpLocks/>
          </p:cNvCxnSpPr>
          <p:nvPr/>
        </p:nvCxnSpPr>
        <p:spPr>
          <a:xfrm>
            <a:off x="9348245" y="5285444"/>
            <a:ext cx="120726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757F442-A809-D342-A8BB-2934009F6FB4}"/>
              </a:ext>
            </a:extLst>
          </p:cNvPr>
          <p:cNvSpPr/>
          <p:nvPr/>
        </p:nvSpPr>
        <p:spPr>
          <a:xfrm>
            <a:off x="9448893" y="5508207"/>
            <a:ext cx="1005971" cy="72871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>
                <a:solidFill>
                  <a:srgbClr val="FF6B6B"/>
                </a:solidFill>
                <a:latin typeface="Arial"/>
                <a:sym typeface="Arial"/>
              </a:rPr>
              <a:t>?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8677670-64A3-8E45-ADF2-5A1B678D31E9}"/>
              </a:ext>
            </a:extLst>
          </p:cNvPr>
          <p:cNvGrpSpPr/>
          <p:nvPr/>
        </p:nvGrpSpPr>
        <p:grpSpPr>
          <a:xfrm>
            <a:off x="1342921" y="5529498"/>
            <a:ext cx="1127147" cy="728717"/>
            <a:chOff x="813008" y="3634663"/>
            <a:chExt cx="845360" cy="546538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A558D2C-3628-4945-B905-6E86035225A6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EE8057-7D33-E44D-B627-058B11AED439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489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71BFCE-2BD7-994E-A1BD-0E309C7E53A6}"/>
              </a:ext>
            </a:extLst>
          </p:cNvPr>
          <p:cNvGrpSpPr/>
          <p:nvPr/>
        </p:nvGrpSpPr>
        <p:grpSpPr>
          <a:xfrm>
            <a:off x="3893368" y="5528207"/>
            <a:ext cx="1127147" cy="728717"/>
            <a:chOff x="813008" y="3634663"/>
            <a:chExt cx="845360" cy="546538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E3254E7-A3F1-D74E-9924-23F49FA64CE4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706DFFA-E8BF-1A47-ACE3-65DB22331070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376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5BB2617-8E95-9144-9DC0-F90A7A0A6C8C}"/>
              </a:ext>
            </a:extLst>
          </p:cNvPr>
          <p:cNvGrpSpPr/>
          <p:nvPr/>
        </p:nvGrpSpPr>
        <p:grpSpPr>
          <a:xfrm>
            <a:off x="6616304" y="5512662"/>
            <a:ext cx="1127147" cy="728717"/>
            <a:chOff x="813008" y="3634663"/>
            <a:chExt cx="845360" cy="546538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E98C968F-0E22-7F47-ABFD-5CD585554E68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B93B67C-8A5D-2849-9719-BDFB7E9A8CD9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674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CAB020A-8196-564E-893B-EB5BBB528487}"/>
              </a:ext>
            </a:extLst>
          </p:cNvPr>
          <p:cNvGrpSpPr/>
          <p:nvPr/>
        </p:nvGrpSpPr>
        <p:grpSpPr>
          <a:xfrm>
            <a:off x="9399828" y="5508205"/>
            <a:ext cx="1127147" cy="728717"/>
            <a:chOff x="813008" y="3634663"/>
            <a:chExt cx="845360" cy="546538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7E9308F2-2AAA-5344-B2BC-DE1D326479AC}"/>
                </a:ext>
              </a:extLst>
            </p:cNvPr>
            <p:cNvSpPr/>
            <p:nvPr/>
          </p:nvSpPr>
          <p:spPr>
            <a:xfrm>
              <a:off x="858449" y="3634663"/>
              <a:ext cx="754478" cy="54653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6B6B"/>
                </a:solidFill>
                <a:latin typeface="Arial"/>
                <a:sym typeface="Arial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51CE5E8-F08F-FA45-A4CF-DE7026FB3570}"/>
                </a:ext>
              </a:extLst>
            </p:cNvPr>
            <p:cNvSpPr txBox="1"/>
            <p:nvPr/>
          </p:nvSpPr>
          <p:spPr>
            <a:xfrm>
              <a:off x="813008" y="3646322"/>
              <a:ext cx="845360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367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0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CD3898-DB73-5B46-9AA7-2F45B74977C7}"/>
              </a:ext>
            </a:extLst>
          </p:cNvPr>
          <p:cNvSpPr/>
          <p:nvPr/>
        </p:nvSpPr>
        <p:spPr>
          <a:xfrm>
            <a:off x="546538" y="350346"/>
            <a:ext cx="11056884" cy="6166068"/>
          </a:xfrm>
          <a:prstGeom prst="roundRect">
            <a:avLst/>
          </a:prstGeom>
          <a:solidFill>
            <a:schemeClr val="accent5">
              <a:alpha val="67000"/>
            </a:schemeClr>
          </a:solidFill>
          <a:ln>
            <a:solidFill>
              <a:srgbClr val="F577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B4B6D-D958-B244-BCCC-99E0AFA7050C}"/>
              </a:ext>
            </a:extLst>
          </p:cNvPr>
          <p:cNvSpPr txBox="1"/>
          <p:nvPr/>
        </p:nvSpPr>
        <p:spPr>
          <a:xfrm>
            <a:off x="1205187" y="630622"/>
            <a:ext cx="398350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2B7F8">
                    <a:lumMod val="75000"/>
                  </a:srgbClr>
                </a:solidFill>
                <a:latin typeface="Arial"/>
                <a:cs typeface="Arial"/>
                <a:sym typeface="Arial"/>
              </a:rPr>
              <a:t>Bài 2. Đặt tính rồi tính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ED7EB1B-E446-A04C-952A-535D9CDFAD8A}"/>
              </a:ext>
            </a:extLst>
          </p:cNvPr>
          <p:cNvSpPr/>
          <p:nvPr/>
        </p:nvSpPr>
        <p:spPr>
          <a:xfrm>
            <a:off x="940523" y="1662301"/>
            <a:ext cx="2252384" cy="682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153 + 426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CF0728-C7F6-D345-9C58-A4D41FB0BB61}"/>
              </a:ext>
            </a:extLst>
          </p:cNvPr>
          <p:cNvGrpSpPr/>
          <p:nvPr/>
        </p:nvGrpSpPr>
        <p:grpSpPr>
          <a:xfrm>
            <a:off x="1070238" y="2611844"/>
            <a:ext cx="1992953" cy="2414846"/>
            <a:chOff x="649489" y="1548754"/>
            <a:chExt cx="1494715" cy="1811134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AB43BEED-CBA8-0B45-B7EC-EB66735074A4}"/>
                </a:ext>
              </a:extLst>
            </p:cNvPr>
            <p:cNvSpPr/>
            <p:nvPr/>
          </p:nvSpPr>
          <p:spPr>
            <a:xfrm>
              <a:off x="649489" y="1548754"/>
              <a:ext cx="1494715" cy="18111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667" b="1" kern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321801-9109-4641-91A3-E527D480C310}"/>
                </a:ext>
              </a:extLst>
            </p:cNvPr>
            <p:cNvSpPr txBox="1"/>
            <p:nvPr/>
          </p:nvSpPr>
          <p:spPr>
            <a:xfrm>
              <a:off x="985629" y="1649617"/>
              <a:ext cx="84536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243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C785B6-DA8C-1448-9E4B-F8CD8BF35BFF}"/>
                </a:ext>
              </a:extLst>
            </p:cNvPr>
            <p:cNvSpPr txBox="1"/>
            <p:nvPr/>
          </p:nvSpPr>
          <p:spPr>
            <a:xfrm>
              <a:off x="985629" y="2244591"/>
              <a:ext cx="84536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325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4C3A6C-859C-6E44-8CA5-925688207B8D}"/>
                </a:ext>
              </a:extLst>
            </p:cNvPr>
            <p:cNvSpPr txBox="1"/>
            <p:nvPr/>
          </p:nvSpPr>
          <p:spPr>
            <a:xfrm>
              <a:off x="755687" y="1911227"/>
              <a:ext cx="32082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37F949C-2D00-F045-B3F9-F86D698D1485}"/>
                </a:ext>
              </a:extLst>
            </p:cNvPr>
            <p:cNvCxnSpPr>
              <a:cxnSpLocks/>
            </p:cNvCxnSpPr>
            <p:nvPr/>
          </p:nvCxnSpPr>
          <p:spPr>
            <a:xfrm>
              <a:off x="955584" y="2767811"/>
              <a:ext cx="905450" cy="0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216054-DF88-324B-85C2-F54EC8D91A6E}"/>
                </a:ext>
              </a:extLst>
            </p:cNvPr>
            <p:cNvSpPr txBox="1"/>
            <p:nvPr/>
          </p:nvSpPr>
          <p:spPr>
            <a:xfrm>
              <a:off x="977395" y="2847163"/>
              <a:ext cx="845360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568</a:t>
              </a:r>
            </a:p>
          </p:txBody>
        </p:sp>
      </p:grp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58D32BB-777D-3A46-9CEE-FC99F5FF31AD}"/>
              </a:ext>
            </a:extLst>
          </p:cNvPr>
          <p:cNvSpPr/>
          <p:nvPr/>
        </p:nvSpPr>
        <p:spPr>
          <a:xfrm>
            <a:off x="3627813" y="1676294"/>
            <a:ext cx="2252384" cy="682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582 + 207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CF556D-9024-334B-BA43-DD1E7B72D016}"/>
              </a:ext>
            </a:extLst>
          </p:cNvPr>
          <p:cNvGrpSpPr/>
          <p:nvPr/>
        </p:nvGrpSpPr>
        <p:grpSpPr>
          <a:xfrm>
            <a:off x="3757529" y="2625837"/>
            <a:ext cx="1992953" cy="2414846"/>
            <a:chOff x="649489" y="1548754"/>
            <a:chExt cx="1494715" cy="181113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AB234F7-C328-1145-B4E4-F9416FD6FFA6}"/>
                </a:ext>
              </a:extLst>
            </p:cNvPr>
            <p:cNvSpPr/>
            <p:nvPr/>
          </p:nvSpPr>
          <p:spPr>
            <a:xfrm>
              <a:off x="649489" y="1548754"/>
              <a:ext cx="1494715" cy="1811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667" b="1" kern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647028-ED9C-C349-9BD2-2CB919379B98}"/>
                </a:ext>
              </a:extLst>
            </p:cNvPr>
            <p:cNvSpPr txBox="1"/>
            <p:nvPr/>
          </p:nvSpPr>
          <p:spPr>
            <a:xfrm>
              <a:off x="985629" y="1649617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582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476DD2-6810-654B-9DCB-9FCB74F33272}"/>
                </a:ext>
              </a:extLst>
            </p:cNvPr>
            <p:cNvSpPr txBox="1"/>
            <p:nvPr/>
          </p:nvSpPr>
          <p:spPr>
            <a:xfrm>
              <a:off x="985629" y="2244591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207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61A3EC-3CCE-744A-81EC-160D70900C6C}"/>
                </a:ext>
              </a:extLst>
            </p:cNvPr>
            <p:cNvSpPr txBox="1"/>
            <p:nvPr/>
          </p:nvSpPr>
          <p:spPr>
            <a:xfrm>
              <a:off x="755687" y="1911227"/>
              <a:ext cx="320824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9FF3DF0-F0AD-DA44-B570-E2F45ABBC1D0}"/>
                </a:ext>
              </a:extLst>
            </p:cNvPr>
            <p:cNvCxnSpPr>
              <a:cxnSpLocks/>
            </p:cNvCxnSpPr>
            <p:nvPr/>
          </p:nvCxnSpPr>
          <p:spPr>
            <a:xfrm>
              <a:off x="955584" y="2767811"/>
              <a:ext cx="905450" cy="0"/>
            </a:xfrm>
            <a:prstGeom prst="line">
              <a:avLst/>
            </a:prstGeom>
            <a:grp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7B87BC-E9FC-5A46-AF82-91BE59C3BE60}"/>
                </a:ext>
              </a:extLst>
            </p:cNvPr>
            <p:cNvSpPr txBox="1"/>
            <p:nvPr/>
          </p:nvSpPr>
          <p:spPr>
            <a:xfrm>
              <a:off x="977395" y="2847163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789</a:t>
              </a: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C6E2860-9E5E-984F-8C10-4E813E793FA5}"/>
              </a:ext>
            </a:extLst>
          </p:cNvPr>
          <p:cNvSpPr/>
          <p:nvPr/>
        </p:nvSpPr>
        <p:spPr>
          <a:xfrm>
            <a:off x="6441521" y="1662301"/>
            <a:ext cx="2252384" cy="682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450 + 125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4C7255-383F-7043-B1E3-4624ECE76468}"/>
              </a:ext>
            </a:extLst>
          </p:cNvPr>
          <p:cNvGrpSpPr/>
          <p:nvPr/>
        </p:nvGrpSpPr>
        <p:grpSpPr>
          <a:xfrm>
            <a:off x="6571237" y="2611844"/>
            <a:ext cx="1992953" cy="2414846"/>
            <a:chOff x="649489" y="1548754"/>
            <a:chExt cx="1494715" cy="181113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6A46E03-B0DB-0442-ADA3-B2A4065519AA}"/>
                </a:ext>
              </a:extLst>
            </p:cNvPr>
            <p:cNvSpPr/>
            <p:nvPr/>
          </p:nvSpPr>
          <p:spPr>
            <a:xfrm>
              <a:off x="649489" y="1548754"/>
              <a:ext cx="1494715" cy="1811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667" b="1" kern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5EE460-1DC4-3449-9258-09DDA31388F7}"/>
                </a:ext>
              </a:extLst>
            </p:cNvPr>
            <p:cNvSpPr txBox="1"/>
            <p:nvPr/>
          </p:nvSpPr>
          <p:spPr>
            <a:xfrm>
              <a:off x="985629" y="1649617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450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E7340F1-0BCD-DF4B-AFB2-4B54365992CB}"/>
                </a:ext>
              </a:extLst>
            </p:cNvPr>
            <p:cNvSpPr txBox="1"/>
            <p:nvPr/>
          </p:nvSpPr>
          <p:spPr>
            <a:xfrm>
              <a:off x="985629" y="2244591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125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28995AF-880B-9C4A-BD61-AE39F6A85308}"/>
                </a:ext>
              </a:extLst>
            </p:cNvPr>
            <p:cNvSpPr txBox="1"/>
            <p:nvPr/>
          </p:nvSpPr>
          <p:spPr>
            <a:xfrm>
              <a:off x="755687" y="1911227"/>
              <a:ext cx="320824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AD56921-57F7-514D-BD1F-168198FE5007}"/>
                </a:ext>
              </a:extLst>
            </p:cNvPr>
            <p:cNvCxnSpPr>
              <a:cxnSpLocks/>
            </p:cNvCxnSpPr>
            <p:nvPr/>
          </p:nvCxnSpPr>
          <p:spPr>
            <a:xfrm>
              <a:off x="955584" y="2767811"/>
              <a:ext cx="905450" cy="0"/>
            </a:xfrm>
            <a:prstGeom prst="line">
              <a:avLst/>
            </a:prstGeom>
            <a:grp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1ABF62-32ED-894F-B3AB-B923067CA6A7}"/>
                </a:ext>
              </a:extLst>
            </p:cNvPr>
            <p:cNvSpPr txBox="1"/>
            <p:nvPr/>
          </p:nvSpPr>
          <p:spPr>
            <a:xfrm>
              <a:off x="977395" y="2847163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575</a:t>
              </a:r>
            </a:p>
          </p:txBody>
        </p:sp>
      </p:grp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0FCCF8F8-09DC-2244-A766-32C5BB0D0567}"/>
              </a:ext>
            </a:extLst>
          </p:cNvPr>
          <p:cNvSpPr/>
          <p:nvPr/>
        </p:nvSpPr>
        <p:spPr>
          <a:xfrm>
            <a:off x="9025665" y="1648307"/>
            <a:ext cx="2252384" cy="682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solidFill>
                  <a:srgbClr val="82B7F8">
                    <a:lumMod val="75000"/>
                  </a:srgbClr>
                </a:solidFill>
                <a:latin typeface="Arial"/>
                <a:sym typeface="Arial"/>
              </a:rPr>
              <a:t>666 + 300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3AC722-18E3-6042-8D5B-94C265F328A2}"/>
              </a:ext>
            </a:extLst>
          </p:cNvPr>
          <p:cNvGrpSpPr/>
          <p:nvPr/>
        </p:nvGrpSpPr>
        <p:grpSpPr>
          <a:xfrm>
            <a:off x="9155381" y="2597851"/>
            <a:ext cx="1992953" cy="2414846"/>
            <a:chOff x="649489" y="1548754"/>
            <a:chExt cx="1494715" cy="18111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E0574130-6B4C-DF4C-9503-6A31DDBB4CF3}"/>
                </a:ext>
              </a:extLst>
            </p:cNvPr>
            <p:cNvSpPr/>
            <p:nvPr/>
          </p:nvSpPr>
          <p:spPr>
            <a:xfrm>
              <a:off x="649489" y="1548754"/>
              <a:ext cx="1494715" cy="18111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2667" b="1" kern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4049CFE-5693-7C4B-9FBB-485C3AA576CD}"/>
                </a:ext>
              </a:extLst>
            </p:cNvPr>
            <p:cNvSpPr txBox="1"/>
            <p:nvPr/>
          </p:nvSpPr>
          <p:spPr>
            <a:xfrm>
              <a:off x="985629" y="1649617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666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F650529-634C-B04C-A751-0A3F7069BC27}"/>
                </a:ext>
              </a:extLst>
            </p:cNvPr>
            <p:cNvSpPr txBox="1"/>
            <p:nvPr/>
          </p:nvSpPr>
          <p:spPr>
            <a:xfrm>
              <a:off x="985629" y="2244591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300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2F167F1-9FB1-334F-AD73-C8E3B6E30FF7}"/>
                </a:ext>
              </a:extLst>
            </p:cNvPr>
            <p:cNvSpPr txBox="1"/>
            <p:nvPr/>
          </p:nvSpPr>
          <p:spPr>
            <a:xfrm>
              <a:off x="755687" y="1911227"/>
              <a:ext cx="320824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+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6E5B31-5098-5146-8077-81F9CE355A2A}"/>
                </a:ext>
              </a:extLst>
            </p:cNvPr>
            <p:cNvCxnSpPr>
              <a:cxnSpLocks/>
            </p:cNvCxnSpPr>
            <p:nvPr/>
          </p:nvCxnSpPr>
          <p:spPr>
            <a:xfrm>
              <a:off x="955584" y="2767811"/>
              <a:ext cx="905450" cy="0"/>
            </a:xfrm>
            <a:prstGeom prst="line">
              <a:avLst/>
            </a:prstGeom>
            <a:grp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F367061-3E62-1B4B-8B6A-81D7B2241196}"/>
                </a:ext>
              </a:extLst>
            </p:cNvPr>
            <p:cNvSpPr txBox="1"/>
            <p:nvPr/>
          </p:nvSpPr>
          <p:spPr>
            <a:xfrm>
              <a:off x="977395" y="2847163"/>
              <a:ext cx="845360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b="1" kern="0">
                  <a:solidFill>
                    <a:srgbClr val="82B7F8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966</a:t>
              </a:r>
            </a:p>
          </p:txBody>
        </p:sp>
      </p:grpSp>
      <p:pic>
        <p:nvPicPr>
          <p:cNvPr id="3" name="Đồng hồ đếm ngược 4 phút - 4 minutes timer - Hailist" descr="Đồng hồ đếm ngược 4 phút - 4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42FA0BDC-3091-E347-935B-01FB9C85C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7440" y="113931"/>
            <a:ext cx="2252384" cy="12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840864" y="10000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0" y="3429000"/>
            <a:ext cx="6080400" cy="21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>
                <a:latin typeface="+mj-lt"/>
              </a:rPr>
              <a:t>KHỞI ĐỘNG</a:t>
            </a:r>
            <a:endParaRPr sz="7200">
              <a:latin typeface="+mj-lt"/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960000" y="1102867"/>
            <a:ext cx="1409200" cy="141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828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>
            <a:extLst>
              <a:ext uri="{FF2B5EF4-FFF2-40B4-BE49-F238E27FC236}">
                <a16:creationId xmlns:a16="http://schemas.microsoft.com/office/drawing/2014/main" id="{514C25D8-F698-E74A-BF2C-CCD724BEF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462430" y="4787173"/>
            <a:ext cx="3483324" cy="3886553"/>
          </a:xfrm>
          <a:prstGeom prst="rect">
            <a:avLst/>
          </a:prstGeom>
        </p:spPr>
      </p:pic>
      <p:pic>
        <p:nvPicPr>
          <p:cNvPr id="151" name="Picture 4">
            <a:extLst>
              <a:ext uri="{FF2B5EF4-FFF2-40B4-BE49-F238E27FC236}">
                <a16:creationId xmlns:a16="http://schemas.microsoft.com/office/drawing/2014/main" id="{8D339F69-7451-7D47-9D62-2AB2E9B16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2418">
            <a:off x="5205183" y="-316926"/>
            <a:ext cx="7720935" cy="7237068"/>
          </a:xfrm>
          <a:prstGeom prst="rect">
            <a:avLst/>
          </a:prstGeom>
        </p:spPr>
      </p:pic>
      <p:pic>
        <p:nvPicPr>
          <p:cNvPr id="153" name="Picture 13">
            <a:extLst>
              <a:ext uri="{FF2B5EF4-FFF2-40B4-BE49-F238E27FC236}">
                <a16:creationId xmlns:a16="http://schemas.microsoft.com/office/drawing/2014/main" id="{D94C332E-76D6-8642-A1CA-BB22E0BE45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467413">
            <a:off x="5164980" y="5122106"/>
            <a:ext cx="1300784" cy="922375"/>
          </a:xfrm>
          <a:prstGeom prst="rect">
            <a:avLst/>
          </a:prstGeom>
        </p:spPr>
      </p:pic>
      <p:sp>
        <p:nvSpPr>
          <p:cNvPr id="154" name="TextBox 15">
            <a:extLst>
              <a:ext uri="{FF2B5EF4-FFF2-40B4-BE49-F238E27FC236}">
                <a16:creationId xmlns:a16="http://schemas.microsoft.com/office/drawing/2014/main" id="{25CE0E48-295B-F24F-A8C2-62F95BECC83A}"/>
              </a:ext>
            </a:extLst>
          </p:cNvPr>
          <p:cNvSpPr txBox="1"/>
          <p:nvPr/>
        </p:nvSpPr>
        <p:spPr>
          <a:xfrm>
            <a:off x="6552257" y="432942"/>
            <a:ext cx="4841915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6667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5867" b="1" kern="0">
                <a:solidFill>
                  <a:srgbClr val="FFFFFF"/>
                </a:solidFill>
                <a:latin typeface="Arial"/>
                <a:cs typeface="Arial" panose="020B0604020202020204" pitchFamily="34" charset="0"/>
                <a:sym typeface="Arial"/>
              </a:rPr>
              <a:t>HƯỚNG DẪN VỀ NHÀ</a:t>
            </a:r>
            <a:endParaRPr lang="en-US" sz="5867" b="1" kern="0" dirty="0">
              <a:solidFill>
                <a:srgbClr val="FFFFFF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3A35EDF-B22E-584D-9E4F-FEEACE7721CC}"/>
              </a:ext>
            </a:extLst>
          </p:cNvPr>
          <p:cNvSpPr txBox="1"/>
          <p:nvPr/>
        </p:nvSpPr>
        <p:spPr>
          <a:xfrm>
            <a:off x="5635103" y="2407290"/>
            <a:ext cx="7025072" cy="249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5995" lvl="1" indent="-609585" algn="just" defTabSz="1219170">
              <a:lnSpc>
                <a:spcPct val="2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vi-VN" sz="3911" b="1" kern="0" dirty="0">
                <a:solidFill>
                  <a:srgbClr val="FFF2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Ôn </a:t>
            </a:r>
            <a:r>
              <a:rPr lang="vi-VN" sz="3911" b="1" kern="0">
                <a:solidFill>
                  <a:srgbClr val="FFF2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911" b="1" kern="0">
                <a:solidFill>
                  <a:srgbClr val="FFF2F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 đã học</a:t>
            </a:r>
            <a:endParaRPr lang="vi-VN" sz="3911" b="1" kern="0" dirty="0">
              <a:solidFill>
                <a:srgbClr val="FFF2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1015995" lvl="1" indent="-609585" algn="just" defTabSz="1219170">
              <a:lnSpc>
                <a:spcPct val="200000"/>
              </a:lnSpc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vi-VN" sz="3911" b="1" kern="0">
                <a:solidFill>
                  <a:srgbClr val="FFF2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Chuẩn bị</a:t>
            </a:r>
            <a:r>
              <a:rPr lang="en-US" sz="3911" b="1" kern="0">
                <a:solidFill>
                  <a:srgbClr val="FFF2F0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bài mới</a:t>
            </a:r>
            <a:endParaRPr lang="vi-VN" sz="3911" b="1" kern="0" dirty="0">
              <a:solidFill>
                <a:srgbClr val="FFF2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Audio Recording Mar 28, 2022 at 22:57:43" descr="Audio Recording Mar 28, 2022 at 22:57:43">
            <a:hlinkClick r:id="" action="ppaction://media"/>
            <a:extLst>
              <a:ext uri="{FF2B5EF4-FFF2-40B4-BE49-F238E27FC236}">
                <a16:creationId xmlns:a16="http://schemas.microsoft.com/office/drawing/2014/main" id="{F326B5C8-7355-2546-A240-00626285C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3733" y="987095"/>
            <a:ext cx="1083733" cy="1083733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86FB1D4-2578-2E4B-94EE-4E5039EABD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2" b="96128" l="5706" r="89790">
                        <a14:foregroundMark x1="56156" y1="7210" x2="56156" y2="7210"/>
                        <a14:foregroundMark x1="38438" y1="2537" x2="38438" y2="2537"/>
                        <a14:foregroundMark x1="39339" y1="1202" x2="39339" y2="1202"/>
                        <a14:foregroundMark x1="8108" y1="10147" x2="8108" y2="10147"/>
                        <a14:foregroundMark x1="5706" y1="25634" x2="5706" y2="25634"/>
                        <a14:foregroundMark x1="70270" y1="93725" x2="70270" y2="93725"/>
                        <a14:foregroundMark x1="74775" y1="95461" x2="74775" y2="95461"/>
                        <a14:foregroundMark x1="37538" y1="96128" x2="37538" y2="96128"/>
                        <a14:foregroundMark x1="76276" y1="47397" x2="76276" y2="47397"/>
                        <a14:foregroundMark x1="78378" y1="53405" x2="78378" y2="53405"/>
                        <a14:foregroundMark x1="82883" y1="60347" x2="82883" y2="60347"/>
                        <a14:foregroundMark x1="83784" y1="60748" x2="79279" y2="58478"/>
                        <a14:foregroundMark x1="82883" y1="60080" x2="82883" y2="60080"/>
                        <a14:foregroundMark x1="83784" y1="59813" x2="83784" y2="59813"/>
                        <a14:foregroundMark x1="80180" y1="57677" x2="80180" y2="57677"/>
                        <a14:foregroundMark x1="77778" y1="54473" x2="77778" y2="54473"/>
                        <a14:foregroundMark x1="79279" y1="53405" x2="79279" y2="53405"/>
                        <a14:foregroundMark x1="79880" y1="54339" x2="79880" y2="54339"/>
                        <a14:foregroundMark x1="80781" y1="55808" x2="80781" y2="55808"/>
                        <a14:backgroundMark x1="24925" y1="32310" x2="24925" y2="32310"/>
                        <a14:backgroundMark x1="18318" y1="38451" x2="18318" y2="38451"/>
                        <a14:backgroundMark x1="18619" y1="35247" x2="18619" y2="35247"/>
                        <a14:backgroundMark x1="17718" y1="39920" x2="17718" y2="39920"/>
                        <a14:backgroundMark x1="15315" y1="50467" x2="15315" y2="50467"/>
                        <a14:backgroundMark x1="17117" y1="56075" x2="17117" y2="56075"/>
                        <a14:backgroundMark x1="16817" y1="51802" x2="16817" y2="51802"/>
                        <a14:backgroundMark x1="17718" y1="54473" x2="17718" y2="54473"/>
                        <a14:backgroundMark x1="18619" y1="56075" x2="18619" y2="56075"/>
                        <a14:backgroundMark x1="18318" y1="56075" x2="18318" y2="56075"/>
                        <a14:backgroundMark x1="17117" y1="55140" x2="15315" y2="49800"/>
                        <a14:backgroundMark x1="15315" y1="48064" x2="15315" y2="46195"/>
                        <a14:backgroundMark x1="18619" y1="36182" x2="18619" y2="38451"/>
                        <a14:backgroundMark x1="30931" y1="32977" x2="30931" y2="32977"/>
                        <a14:backgroundMark x1="39039" y1="31909" x2="39039" y2="31909"/>
                        <a14:backgroundMark x1="62162" y1="32577" x2="62162" y2="32577"/>
                        <a14:backgroundMark x1="70270" y1="35247" x2="70270" y2="35247"/>
                        <a14:backgroundMark x1="82883" y1="40587" x2="82883" y2="40587"/>
                        <a14:backgroundMark x1="81682" y1="42190" x2="84685" y2="49800"/>
                        <a14:backgroundMark x1="69069" y1="33244" x2="63063" y2="32577"/>
                        <a14:backgroundMark x1="63664" y1="31909" x2="57658" y2="31242"/>
                        <a14:backgroundMark x1="49550" y1="74232" x2="49550" y2="74232"/>
                        <a14:backgroundMark x1="87387" y1="54339" x2="87387" y2="54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34" y="1850260"/>
            <a:ext cx="2029244" cy="4571909"/>
          </a:xfrm>
          <a:prstGeom prst="rect">
            <a:avLst/>
          </a:prstGeom>
        </p:spPr>
      </p:pic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5389049-D19A-514B-A451-97549D639E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751626" y="1850259"/>
            <a:ext cx="1545284" cy="45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512B872-C7D5-6946-AB63-03A3BD3B4781}"/>
              </a:ext>
            </a:extLst>
          </p:cNvPr>
          <p:cNvGrpSpPr/>
          <p:nvPr/>
        </p:nvGrpSpPr>
        <p:grpSpPr>
          <a:xfrm>
            <a:off x="1312752" y="1396610"/>
            <a:ext cx="3307057" cy="1177140"/>
            <a:chOff x="596539" y="1025359"/>
            <a:chExt cx="2480293" cy="882855"/>
          </a:xfrm>
        </p:grpSpPr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C1814AFD-5CE2-8545-B946-94B7F352B883}"/>
                </a:ext>
              </a:extLst>
            </p:cNvPr>
            <p:cNvSpPr/>
            <p:nvPr/>
          </p:nvSpPr>
          <p:spPr>
            <a:xfrm>
              <a:off x="596539" y="1025359"/>
              <a:ext cx="2480293" cy="5931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 defTabSz="1219170">
                <a:buClr>
                  <a:srgbClr val="000000"/>
                </a:buClr>
              </a:pPr>
              <a:r>
                <a:rPr lang="en-VN" sz="3200" b="1" kern="0">
                  <a:ln/>
                  <a:solidFill>
                    <a:srgbClr val="8C2902"/>
                  </a:solidFill>
                  <a:latin typeface="Arial"/>
                  <a:sym typeface="Arial"/>
                </a:rPr>
                <a:t>1. Đặt tính</a:t>
              </a:r>
            </a:p>
          </p:txBody>
        </p:sp>
        <p:grpSp>
          <p:nvGrpSpPr>
            <p:cNvPr id="211" name="Google Shape;3059;p46">
              <a:extLst>
                <a:ext uri="{FF2B5EF4-FFF2-40B4-BE49-F238E27FC236}">
                  <a16:creationId xmlns:a16="http://schemas.microsoft.com/office/drawing/2014/main" id="{31AA6D79-CE31-E847-84E3-25AA1A5CC22F}"/>
                </a:ext>
              </a:extLst>
            </p:cNvPr>
            <p:cNvGrpSpPr/>
            <p:nvPr/>
          </p:nvGrpSpPr>
          <p:grpSpPr>
            <a:xfrm flipH="1">
              <a:off x="596539" y="1147157"/>
              <a:ext cx="710301" cy="761057"/>
              <a:chOff x="6352925" y="3496200"/>
              <a:chExt cx="1008550" cy="1159850"/>
            </a:xfrm>
          </p:grpSpPr>
          <p:sp>
            <p:nvSpPr>
              <p:cNvPr id="212" name="Google Shape;3060;p46">
                <a:extLst>
                  <a:ext uri="{FF2B5EF4-FFF2-40B4-BE49-F238E27FC236}">
                    <a16:creationId xmlns:a16="http://schemas.microsoft.com/office/drawing/2014/main" id="{46618EAE-AEDF-CE49-A7BD-64A5DAFB28D4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extrusionOk="0">
                    <a:moveTo>
                      <a:pt x="4995" y="1"/>
                    </a:moveTo>
                    <a:lnTo>
                      <a:pt x="1" y="4947"/>
                    </a:lnTo>
                    <a:lnTo>
                      <a:pt x="97" y="5332"/>
                    </a:lnTo>
                    <a:lnTo>
                      <a:pt x="193" y="5716"/>
                    </a:lnTo>
                    <a:lnTo>
                      <a:pt x="385" y="6196"/>
                    </a:lnTo>
                    <a:lnTo>
                      <a:pt x="577" y="6676"/>
                    </a:lnTo>
                    <a:lnTo>
                      <a:pt x="865" y="7157"/>
                    </a:lnTo>
                    <a:lnTo>
                      <a:pt x="1057" y="7397"/>
                    </a:lnTo>
                    <a:lnTo>
                      <a:pt x="1249" y="7589"/>
                    </a:lnTo>
                    <a:lnTo>
                      <a:pt x="1442" y="7781"/>
                    </a:lnTo>
                    <a:lnTo>
                      <a:pt x="1682" y="7925"/>
                    </a:lnTo>
                    <a:lnTo>
                      <a:pt x="1970" y="8069"/>
                    </a:lnTo>
                    <a:lnTo>
                      <a:pt x="2258" y="8165"/>
                    </a:lnTo>
                    <a:lnTo>
                      <a:pt x="2882" y="8261"/>
                    </a:lnTo>
                    <a:lnTo>
                      <a:pt x="3555" y="8309"/>
                    </a:lnTo>
                    <a:lnTo>
                      <a:pt x="4227" y="8309"/>
                    </a:lnTo>
                    <a:lnTo>
                      <a:pt x="5284" y="8213"/>
                    </a:lnTo>
                    <a:lnTo>
                      <a:pt x="5764" y="8117"/>
                    </a:lnTo>
                    <a:lnTo>
                      <a:pt x="5812" y="8501"/>
                    </a:lnTo>
                    <a:lnTo>
                      <a:pt x="5908" y="8885"/>
                    </a:lnTo>
                    <a:lnTo>
                      <a:pt x="6052" y="9366"/>
                    </a:lnTo>
                    <a:lnTo>
                      <a:pt x="6292" y="9846"/>
                    </a:lnTo>
                    <a:lnTo>
                      <a:pt x="6580" y="10278"/>
                    </a:lnTo>
                    <a:lnTo>
                      <a:pt x="6724" y="10518"/>
                    </a:lnTo>
                    <a:lnTo>
                      <a:pt x="6916" y="10710"/>
                    </a:lnTo>
                    <a:lnTo>
                      <a:pt x="7157" y="10854"/>
                    </a:lnTo>
                    <a:lnTo>
                      <a:pt x="7397" y="10951"/>
                    </a:lnTo>
                    <a:lnTo>
                      <a:pt x="7637" y="11047"/>
                    </a:lnTo>
                    <a:lnTo>
                      <a:pt x="7877" y="11095"/>
                    </a:lnTo>
                    <a:lnTo>
                      <a:pt x="8309" y="11095"/>
                    </a:lnTo>
                    <a:lnTo>
                      <a:pt x="8741" y="10999"/>
                    </a:lnTo>
                    <a:lnTo>
                      <a:pt x="9078" y="10903"/>
                    </a:lnTo>
                    <a:lnTo>
                      <a:pt x="9366" y="10758"/>
                    </a:lnTo>
                    <a:lnTo>
                      <a:pt x="9558" y="10614"/>
                    </a:lnTo>
                    <a:lnTo>
                      <a:pt x="9750" y="10422"/>
                    </a:lnTo>
                    <a:lnTo>
                      <a:pt x="9798" y="10614"/>
                    </a:lnTo>
                    <a:lnTo>
                      <a:pt x="9942" y="10806"/>
                    </a:lnTo>
                    <a:lnTo>
                      <a:pt x="10086" y="11047"/>
                    </a:lnTo>
                    <a:lnTo>
                      <a:pt x="10326" y="11239"/>
                    </a:lnTo>
                    <a:lnTo>
                      <a:pt x="10614" y="11431"/>
                    </a:lnTo>
                    <a:lnTo>
                      <a:pt x="10951" y="11575"/>
                    </a:lnTo>
                    <a:lnTo>
                      <a:pt x="11431" y="11623"/>
                    </a:lnTo>
                    <a:lnTo>
                      <a:pt x="11623" y="11623"/>
                    </a:lnTo>
                    <a:lnTo>
                      <a:pt x="11863" y="11575"/>
                    </a:lnTo>
                    <a:lnTo>
                      <a:pt x="12247" y="11383"/>
                    </a:lnTo>
                    <a:lnTo>
                      <a:pt x="12583" y="11143"/>
                    </a:lnTo>
                    <a:lnTo>
                      <a:pt x="12872" y="10903"/>
                    </a:lnTo>
                    <a:lnTo>
                      <a:pt x="13064" y="10614"/>
                    </a:lnTo>
                    <a:lnTo>
                      <a:pt x="13208" y="10374"/>
                    </a:lnTo>
                    <a:lnTo>
                      <a:pt x="13352" y="10134"/>
                    </a:lnTo>
                    <a:lnTo>
                      <a:pt x="13928" y="10182"/>
                    </a:lnTo>
                    <a:lnTo>
                      <a:pt x="14504" y="10182"/>
                    </a:lnTo>
                    <a:lnTo>
                      <a:pt x="15033" y="10134"/>
                    </a:lnTo>
                    <a:lnTo>
                      <a:pt x="15561" y="10038"/>
                    </a:lnTo>
                    <a:lnTo>
                      <a:pt x="16377" y="9846"/>
                    </a:lnTo>
                    <a:lnTo>
                      <a:pt x="16666" y="9750"/>
                    </a:lnTo>
                    <a:lnTo>
                      <a:pt x="16233" y="8693"/>
                    </a:lnTo>
                    <a:lnTo>
                      <a:pt x="14649" y="9318"/>
                    </a:lnTo>
                    <a:lnTo>
                      <a:pt x="16089" y="8357"/>
                    </a:lnTo>
                    <a:lnTo>
                      <a:pt x="15945" y="7973"/>
                    </a:lnTo>
                    <a:lnTo>
                      <a:pt x="14408" y="9126"/>
                    </a:lnTo>
                    <a:lnTo>
                      <a:pt x="14408" y="9126"/>
                    </a:lnTo>
                    <a:lnTo>
                      <a:pt x="15609" y="7733"/>
                    </a:lnTo>
                    <a:lnTo>
                      <a:pt x="14408" y="6868"/>
                    </a:lnTo>
                    <a:lnTo>
                      <a:pt x="14168" y="7109"/>
                    </a:lnTo>
                    <a:lnTo>
                      <a:pt x="13928" y="7541"/>
                    </a:lnTo>
                    <a:lnTo>
                      <a:pt x="13688" y="7973"/>
                    </a:lnTo>
                    <a:lnTo>
                      <a:pt x="13448" y="8453"/>
                    </a:lnTo>
                    <a:lnTo>
                      <a:pt x="13160" y="9318"/>
                    </a:lnTo>
                    <a:lnTo>
                      <a:pt x="13016" y="9654"/>
                    </a:lnTo>
                    <a:lnTo>
                      <a:pt x="12872" y="9510"/>
                    </a:lnTo>
                    <a:lnTo>
                      <a:pt x="12535" y="9126"/>
                    </a:lnTo>
                    <a:lnTo>
                      <a:pt x="12295" y="8933"/>
                    </a:lnTo>
                    <a:lnTo>
                      <a:pt x="12007" y="8789"/>
                    </a:lnTo>
                    <a:lnTo>
                      <a:pt x="11719" y="8645"/>
                    </a:lnTo>
                    <a:lnTo>
                      <a:pt x="11431" y="8597"/>
                    </a:lnTo>
                    <a:lnTo>
                      <a:pt x="11143" y="8597"/>
                    </a:lnTo>
                    <a:lnTo>
                      <a:pt x="10807" y="8741"/>
                    </a:lnTo>
                    <a:lnTo>
                      <a:pt x="10518" y="8885"/>
                    </a:lnTo>
                    <a:lnTo>
                      <a:pt x="10230" y="9078"/>
                    </a:lnTo>
                    <a:lnTo>
                      <a:pt x="9798" y="9462"/>
                    </a:lnTo>
                    <a:lnTo>
                      <a:pt x="9606" y="9654"/>
                    </a:lnTo>
                    <a:lnTo>
                      <a:pt x="9654" y="9318"/>
                    </a:lnTo>
                    <a:lnTo>
                      <a:pt x="9702" y="9030"/>
                    </a:lnTo>
                    <a:lnTo>
                      <a:pt x="9702" y="8645"/>
                    </a:lnTo>
                    <a:lnTo>
                      <a:pt x="9654" y="8213"/>
                    </a:lnTo>
                    <a:lnTo>
                      <a:pt x="9510" y="7781"/>
                    </a:lnTo>
                    <a:lnTo>
                      <a:pt x="9318" y="7397"/>
                    </a:lnTo>
                    <a:lnTo>
                      <a:pt x="9174" y="7205"/>
                    </a:lnTo>
                    <a:lnTo>
                      <a:pt x="9030" y="7060"/>
                    </a:lnTo>
                    <a:lnTo>
                      <a:pt x="8837" y="6916"/>
                    </a:lnTo>
                    <a:lnTo>
                      <a:pt x="8645" y="6820"/>
                    </a:lnTo>
                    <a:lnTo>
                      <a:pt x="8261" y="6676"/>
                    </a:lnTo>
                    <a:lnTo>
                      <a:pt x="7877" y="6628"/>
                    </a:lnTo>
                    <a:lnTo>
                      <a:pt x="7493" y="6676"/>
                    </a:lnTo>
                    <a:lnTo>
                      <a:pt x="7157" y="6724"/>
                    </a:lnTo>
                    <a:lnTo>
                      <a:pt x="6916" y="6772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64" y="6580"/>
                    </a:lnTo>
                    <a:lnTo>
                      <a:pt x="7253" y="6244"/>
                    </a:lnTo>
                    <a:lnTo>
                      <a:pt x="7541" y="5764"/>
                    </a:lnTo>
                    <a:lnTo>
                      <a:pt x="7829" y="5236"/>
                    </a:lnTo>
                    <a:lnTo>
                      <a:pt x="7973" y="4947"/>
                    </a:lnTo>
                    <a:lnTo>
                      <a:pt x="8069" y="4611"/>
                    </a:lnTo>
                    <a:lnTo>
                      <a:pt x="8117" y="4275"/>
                    </a:lnTo>
                    <a:lnTo>
                      <a:pt x="8165" y="3939"/>
                    </a:lnTo>
                    <a:lnTo>
                      <a:pt x="8117" y="3555"/>
                    </a:lnTo>
                    <a:lnTo>
                      <a:pt x="8069" y="3170"/>
                    </a:lnTo>
                    <a:lnTo>
                      <a:pt x="7973" y="2834"/>
                    </a:lnTo>
                    <a:lnTo>
                      <a:pt x="7781" y="2450"/>
                    </a:lnTo>
                    <a:lnTo>
                      <a:pt x="7589" y="2162"/>
                    </a:lnTo>
                    <a:lnTo>
                      <a:pt x="7397" y="1826"/>
                    </a:lnTo>
                    <a:lnTo>
                      <a:pt x="6868" y="1297"/>
                    </a:lnTo>
                    <a:lnTo>
                      <a:pt x="6340" y="817"/>
                    </a:lnTo>
                    <a:lnTo>
                      <a:pt x="5860" y="481"/>
                    </a:lnTo>
                    <a:lnTo>
                      <a:pt x="5428" y="241"/>
                    </a:lnTo>
                    <a:lnTo>
                      <a:pt x="4995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3061;p46">
                <a:extLst>
                  <a:ext uri="{FF2B5EF4-FFF2-40B4-BE49-F238E27FC236}">
                    <a16:creationId xmlns:a16="http://schemas.microsoft.com/office/drawing/2014/main" id="{C908C658-BA35-774D-8BFA-5C2F6EA4ACC1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fill="none" extrusionOk="0">
                    <a:moveTo>
                      <a:pt x="4995" y="1"/>
                    </a:moveTo>
                    <a:lnTo>
                      <a:pt x="4995" y="1"/>
                    </a:lnTo>
                    <a:lnTo>
                      <a:pt x="5428" y="241"/>
                    </a:lnTo>
                    <a:lnTo>
                      <a:pt x="5860" y="481"/>
                    </a:lnTo>
                    <a:lnTo>
                      <a:pt x="6340" y="817"/>
                    </a:lnTo>
                    <a:lnTo>
                      <a:pt x="6868" y="1297"/>
                    </a:lnTo>
                    <a:lnTo>
                      <a:pt x="7397" y="1826"/>
                    </a:lnTo>
                    <a:lnTo>
                      <a:pt x="7589" y="2162"/>
                    </a:lnTo>
                    <a:lnTo>
                      <a:pt x="7781" y="2450"/>
                    </a:lnTo>
                    <a:lnTo>
                      <a:pt x="7973" y="2834"/>
                    </a:lnTo>
                    <a:lnTo>
                      <a:pt x="8069" y="3170"/>
                    </a:lnTo>
                    <a:lnTo>
                      <a:pt x="8069" y="3170"/>
                    </a:lnTo>
                    <a:lnTo>
                      <a:pt x="8117" y="3555"/>
                    </a:lnTo>
                    <a:lnTo>
                      <a:pt x="8165" y="3939"/>
                    </a:lnTo>
                    <a:lnTo>
                      <a:pt x="8117" y="4275"/>
                    </a:lnTo>
                    <a:lnTo>
                      <a:pt x="8069" y="4611"/>
                    </a:lnTo>
                    <a:lnTo>
                      <a:pt x="7973" y="4947"/>
                    </a:lnTo>
                    <a:lnTo>
                      <a:pt x="7829" y="5236"/>
                    </a:lnTo>
                    <a:lnTo>
                      <a:pt x="7541" y="5764"/>
                    </a:lnTo>
                    <a:lnTo>
                      <a:pt x="7253" y="6244"/>
                    </a:lnTo>
                    <a:lnTo>
                      <a:pt x="6964" y="6580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16" y="6772"/>
                    </a:lnTo>
                    <a:lnTo>
                      <a:pt x="7157" y="6724"/>
                    </a:lnTo>
                    <a:lnTo>
                      <a:pt x="7493" y="6676"/>
                    </a:lnTo>
                    <a:lnTo>
                      <a:pt x="7877" y="6628"/>
                    </a:lnTo>
                    <a:lnTo>
                      <a:pt x="8261" y="6676"/>
                    </a:lnTo>
                    <a:lnTo>
                      <a:pt x="8645" y="6820"/>
                    </a:lnTo>
                    <a:lnTo>
                      <a:pt x="8837" y="6916"/>
                    </a:lnTo>
                    <a:lnTo>
                      <a:pt x="9030" y="7060"/>
                    </a:lnTo>
                    <a:lnTo>
                      <a:pt x="9030" y="7060"/>
                    </a:lnTo>
                    <a:lnTo>
                      <a:pt x="9174" y="7205"/>
                    </a:lnTo>
                    <a:lnTo>
                      <a:pt x="9318" y="7397"/>
                    </a:lnTo>
                    <a:lnTo>
                      <a:pt x="9510" y="7781"/>
                    </a:lnTo>
                    <a:lnTo>
                      <a:pt x="9654" y="8213"/>
                    </a:lnTo>
                    <a:lnTo>
                      <a:pt x="9702" y="8645"/>
                    </a:lnTo>
                    <a:lnTo>
                      <a:pt x="9702" y="9030"/>
                    </a:lnTo>
                    <a:lnTo>
                      <a:pt x="9654" y="9318"/>
                    </a:lnTo>
                    <a:lnTo>
                      <a:pt x="9606" y="9654"/>
                    </a:lnTo>
                    <a:lnTo>
                      <a:pt x="9606" y="9654"/>
                    </a:lnTo>
                    <a:lnTo>
                      <a:pt x="9798" y="9462"/>
                    </a:lnTo>
                    <a:lnTo>
                      <a:pt x="10230" y="9078"/>
                    </a:lnTo>
                    <a:lnTo>
                      <a:pt x="10518" y="8885"/>
                    </a:lnTo>
                    <a:lnTo>
                      <a:pt x="10807" y="8741"/>
                    </a:lnTo>
                    <a:lnTo>
                      <a:pt x="11143" y="8597"/>
                    </a:lnTo>
                    <a:lnTo>
                      <a:pt x="11431" y="8597"/>
                    </a:lnTo>
                    <a:lnTo>
                      <a:pt x="11431" y="8597"/>
                    </a:lnTo>
                    <a:lnTo>
                      <a:pt x="11719" y="8645"/>
                    </a:lnTo>
                    <a:lnTo>
                      <a:pt x="12007" y="8789"/>
                    </a:lnTo>
                    <a:lnTo>
                      <a:pt x="12295" y="8933"/>
                    </a:lnTo>
                    <a:lnTo>
                      <a:pt x="12535" y="9126"/>
                    </a:lnTo>
                    <a:lnTo>
                      <a:pt x="12872" y="9510"/>
                    </a:lnTo>
                    <a:lnTo>
                      <a:pt x="13016" y="9654"/>
                    </a:lnTo>
                    <a:lnTo>
                      <a:pt x="13016" y="9654"/>
                    </a:lnTo>
                    <a:lnTo>
                      <a:pt x="13160" y="9318"/>
                    </a:lnTo>
                    <a:lnTo>
                      <a:pt x="13448" y="8453"/>
                    </a:lnTo>
                    <a:lnTo>
                      <a:pt x="13688" y="7973"/>
                    </a:lnTo>
                    <a:lnTo>
                      <a:pt x="13928" y="7541"/>
                    </a:lnTo>
                    <a:lnTo>
                      <a:pt x="14168" y="7109"/>
                    </a:lnTo>
                    <a:lnTo>
                      <a:pt x="14408" y="6868"/>
                    </a:lnTo>
                    <a:lnTo>
                      <a:pt x="15609" y="7733"/>
                    </a:lnTo>
                    <a:lnTo>
                      <a:pt x="14408" y="9126"/>
                    </a:lnTo>
                    <a:lnTo>
                      <a:pt x="15945" y="7973"/>
                    </a:lnTo>
                    <a:lnTo>
                      <a:pt x="16089" y="8357"/>
                    </a:lnTo>
                    <a:lnTo>
                      <a:pt x="14649" y="9318"/>
                    </a:lnTo>
                    <a:lnTo>
                      <a:pt x="16233" y="8693"/>
                    </a:lnTo>
                    <a:lnTo>
                      <a:pt x="16666" y="9750"/>
                    </a:lnTo>
                    <a:lnTo>
                      <a:pt x="16666" y="9750"/>
                    </a:lnTo>
                    <a:lnTo>
                      <a:pt x="16377" y="9846"/>
                    </a:lnTo>
                    <a:lnTo>
                      <a:pt x="15561" y="10038"/>
                    </a:lnTo>
                    <a:lnTo>
                      <a:pt x="15033" y="10134"/>
                    </a:lnTo>
                    <a:lnTo>
                      <a:pt x="14504" y="10182"/>
                    </a:lnTo>
                    <a:lnTo>
                      <a:pt x="13928" y="10182"/>
                    </a:lnTo>
                    <a:lnTo>
                      <a:pt x="13352" y="10134"/>
                    </a:lnTo>
                    <a:lnTo>
                      <a:pt x="13352" y="10134"/>
                    </a:lnTo>
                    <a:lnTo>
                      <a:pt x="13208" y="10374"/>
                    </a:lnTo>
                    <a:lnTo>
                      <a:pt x="13064" y="10614"/>
                    </a:lnTo>
                    <a:lnTo>
                      <a:pt x="12872" y="10903"/>
                    </a:lnTo>
                    <a:lnTo>
                      <a:pt x="12583" y="11143"/>
                    </a:lnTo>
                    <a:lnTo>
                      <a:pt x="12247" y="11383"/>
                    </a:lnTo>
                    <a:lnTo>
                      <a:pt x="11863" y="11575"/>
                    </a:lnTo>
                    <a:lnTo>
                      <a:pt x="11623" y="11623"/>
                    </a:lnTo>
                    <a:lnTo>
                      <a:pt x="11431" y="11623"/>
                    </a:lnTo>
                    <a:lnTo>
                      <a:pt x="11431" y="11623"/>
                    </a:lnTo>
                    <a:lnTo>
                      <a:pt x="10951" y="11575"/>
                    </a:lnTo>
                    <a:lnTo>
                      <a:pt x="10614" y="11431"/>
                    </a:lnTo>
                    <a:lnTo>
                      <a:pt x="10326" y="11239"/>
                    </a:lnTo>
                    <a:lnTo>
                      <a:pt x="10086" y="11047"/>
                    </a:lnTo>
                    <a:lnTo>
                      <a:pt x="9942" y="10806"/>
                    </a:lnTo>
                    <a:lnTo>
                      <a:pt x="9798" y="10614"/>
                    </a:lnTo>
                    <a:lnTo>
                      <a:pt x="9750" y="10422"/>
                    </a:lnTo>
                    <a:lnTo>
                      <a:pt x="9750" y="10422"/>
                    </a:lnTo>
                    <a:lnTo>
                      <a:pt x="9558" y="10614"/>
                    </a:lnTo>
                    <a:lnTo>
                      <a:pt x="9366" y="10758"/>
                    </a:lnTo>
                    <a:lnTo>
                      <a:pt x="9078" y="10903"/>
                    </a:lnTo>
                    <a:lnTo>
                      <a:pt x="8741" y="10999"/>
                    </a:lnTo>
                    <a:lnTo>
                      <a:pt x="8309" y="11095"/>
                    </a:lnTo>
                    <a:lnTo>
                      <a:pt x="7877" y="11095"/>
                    </a:lnTo>
                    <a:lnTo>
                      <a:pt x="7637" y="11047"/>
                    </a:lnTo>
                    <a:lnTo>
                      <a:pt x="7397" y="10951"/>
                    </a:lnTo>
                    <a:lnTo>
                      <a:pt x="7397" y="10951"/>
                    </a:lnTo>
                    <a:lnTo>
                      <a:pt x="7157" y="10854"/>
                    </a:lnTo>
                    <a:lnTo>
                      <a:pt x="6916" y="10710"/>
                    </a:lnTo>
                    <a:lnTo>
                      <a:pt x="6724" y="10518"/>
                    </a:lnTo>
                    <a:lnTo>
                      <a:pt x="6580" y="10278"/>
                    </a:lnTo>
                    <a:lnTo>
                      <a:pt x="6292" y="9846"/>
                    </a:lnTo>
                    <a:lnTo>
                      <a:pt x="6052" y="9366"/>
                    </a:lnTo>
                    <a:lnTo>
                      <a:pt x="5908" y="8885"/>
                    </a:lnTo>
                    <a:lnTo>
                      <a:pt x="5812" y="8501"/>
                    </a:lnTo>
                    <a:lnTo>
                      <a:pt x="5764" y="8117"/>
                    </a:lnTo>
                    <a:lnTo>
                      <a:pt x="5764" y="8117"/>
                    </a:lnTo>
                    <a:lnTo>
                      <a:pt x="5284" y="8213"/>
                    </a:lnTo>
                    <a:lnTo>
                      <a:pt x="4227" y="8309"/>
                    </a:lnTo>
                    <a:lnTo>
                      <a:pt x="3555" y="8309"/>
                    </a:lnTo>
                    <a:lnTo>
                      <a:pt x="2882" y="8261"/>
                    </a:lnTo>
                    <a:lnTo>
                      <a:pt x="2258" y="8165"/>
                    </a:lnTo>
                    <a:lnTo>
                      <a:pt x="1970" y="8069"/>
                    </a:lnTo>
                    <a:lnTo>
                      <a:pt x="1682" y="7925"/>
                    </a:lnTo>
                    <a:lnTo>
                      <a:pt x="1682" y="7925"/>
                    </a:lnTo>
                    <a:lnTo>
                      <a:pt x="1442" y="7781"/>
                    </a:lnTo>
                    <a:lnTo>
                      <a:pt x="1249" y="7589"/>
                    </a:lnTo>
                    <a:lnTo>
                      <a:pt x="1057" y="7397"/>
                    </a:lnTo>
                    <a:lnTo>
                      <a:pt x="865" y="7157"/>
                    </a:lnTo>
                    <a:lnTo>
                      <a:pt x="577" y="6676"/>
                    </a:lnTo>
                    <a:lnTo>
                      <a:pt x="385" y="6196"/>
                    </a:lnTo>
                    <a:lnTo>
                      <a:pt x="193" y="5716"/>
                    </a:lnTo>
                    <a:lnTo>
                      <a:pt x="97" y="5332"/>
                    </a:lnTo>
                    <a:lnTo>
                      <a:pt x="1" y="4947"/>
                    </a:lnTo>
                    <a:lnTo>
                      <a:pt x="49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3062;p46">
                <a:extLst>
                  <a:ext uri="{FF2B5EF4-FFF2-40B4-BE49-F238E27FC236}">
                    <a16:creationId xmlns:a16="http://schemas.microsoft.com/office/drawing/2014/main" id="{BCE4AD59-6244-2B47-929B-BE96B28A190C}"/>
                  </a:ext>
                </a:extLst>
              </p:cNvPr>
              <p:cNvSpPr/>
              <p:nvPr/>
            </p:nvSpPr>
            <p:spPr>
              <a:xfrm>
                <a:off x="7263000" y="4100125"/>
                <a:ext cx="24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42" extrusionOk="0">
                    <a:moveTo>
                      <a:pt x="433" y="1"/>
                    </a:moveTo>
                    <a:lnTo>
                      <a:pt x="1" y="337"/>
                    </a:lnTo>
                    <a:lnTo>
                      <a:pt x="433" y="1441"/>
                    </a:lnTo>
                    <a:lnTo>
                      <a:pt x="961" y="1153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063;p46">
                <a:extLst>
                  <a:ext uri="{FF2B5EF4-FFF2-40B4-BE49-F238E27FC236}">
                    <a16:creationId xmlns:a16="http://schemas.microsoft.com/office/drawing/2014/main" id="{19FD5306-4685-F443-B74B-84382160C109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extrusionOk="0">
                    <a:moveTo>
                      <a:pt x="12679" y="0"/>
                    </a:move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064;p46">
                <a:extLst>
                  <a:ext uri="{FF2B5EF4-FFF2-40B4-BE49-F238E27FC236}">
                    <a16:creationId xmlns:a16="http://schemas.microsoft.com/office/drawing/2014/main" id="{B6E347B9-C640-C248-9FE2-0484BEBB4BBD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fill="none" extrusionOk="0">
                    <a:moveTo>
                      <a:pt x="12679" y="0"/>
                    </a:moveTo>
                    <a:lnTo>
                      <a:pt x="12679" y="0"/>
                    </a:ln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065;p46">
                <a:extLst>
                  <a:ext uri="{FF2B5EF4-FFF2-40B4-BE49-F238E27FC236}">
                    <a16:creationId xmlns:a16="http://schemas.microsoft.com/office/drawing/2014/main" id="{884FB7CF-43D2-3442-881C-8DD7F861227C}"/>
                  </a:ext>
                </a:extLst>
              </p:cNvPr>
              <p:cNvSpPr/>
              <p:nvPr/>
            </p:nvSpPr>
            <p:spPr>
              <a:xfrm>
                <a:off x="6422550" y="4025700"/>
                <a:ext cx="25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393" extrusionOk="0">
                    <a:moveTo>
                      <a:pt x="673" y="0"/>
                    </a:moveTo>
                    <a:lnTo>
                      <a:pt x="1" y="1009"/>
                    </a:lnTo>
                    <a:lnTo>
                      <a:pt x="481" y="1393"/>
                    </a:lnTo>
                    <a:lnTo>
                      <a:pt x="1009" y="38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066;p46">
                <a:extLst>
                  <a:ext uri="{FF2B5EF4-FFF2-40B4-BE49-F238E27FC236}">
                    <a16:creationId xmlns:a16="http://schemas.microsoft.com/office/drawing/2014/main" id="{778510F1-E4CD-9F4E-A3F3-008F18794579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extrusionOk="0">
                    <a:moveTo>
                      <a:pt x="337" y="1"/>
                    </a:moveTo>
                    <a:lnTo>
                      <a:pt x="0" y="4611"/>
                    </a:lnTo>
                    <a:lnTo>
                      <a:pt x="9750" y="12247"/>
                    </a:lnTo>
                    <a:lnTo>
                      <a:pt x="9942" y="12584"/>
                    </a:lnTo>
                    <a:lnTo>
                      <a:pt x="10374" y="13256"/>
                    </a:lnTo>
                    <a:lnTo>
                      <a:pt x="10614" y="13640"/>
                    </a:lnTo>
                    <a:lnTo>
                      <a:pt x="10902" y="13976"/>
                    </a:lnTo>
                    <a:lnTo>
                      <a:pt x="11142" y="14216"/>
                    </a:lnTo>
                    <a:lnTo>
                      <a:pt x="11238" y="14264"/>
                    </a:lnTo>
                    <a:lnTo>
                      <a:pt x="11334" y="14312"/>
                    </a:lnTo>
                    <a:lnTo>
                      <a:pt x="11430" y="14264"/>
                    </a:lnTo>
                    <a:lnTo>
                      <a:pt x="11479" y="14264"/>
                    </a:lnTo>
                    <a:lnTo>
                      <a:pt x="11575" y="14072"/>
                    </a:lnTo>
                    <a:lnTo>
                      <a:pt x="11575" y="13832"/>
                    </a:lnTo>
                    <a:lnTo>
                      <a:pt x="11527" y="13496"/>
                    </a:lnTo>
                    <a:lnTo>
                      <a:pt x="11430" y="12968"/>
                    </a:lnTo>
                    <a:lnTo>
                      <a:pt x="11382" y="12680"/>
                    </a:lnTo>
                    <a:lnTo>
                      <a:pt x="11815" y="12680"/>
                    </a:lnTo>
                    <a:lnTo>
                      <a:pt x="12775" y="12535"/>
                    </a:lnTo>
                    <a:lnTo>
                      <a:pt x="13303" y="12439"/>
                    </a:lnTo>
                    <a:lnTo>
                      <a:pt x="13784" y="12295"/>
                    </a:lnTo>
                    <a:lnTo>
                      <a:pt x="14168" y="12103"/>
                    </a:lnTo>
                    <a:lnTo>
                      <a:pt x="14264" y="12007"/>
                    </a:lnTo>
                    <a:lnTo>
                      <a:pt x="14360" y="11911"/>
                    </a:lnTo>
                    <a:lnTo>
                      <a:pt x="14408" y="11815"/>
                    </a:lnTo>
                    <a:lnTo>
                      <a:pt x="14360" y="11719"/>
                    </a:lnTo>
                    <a:lnTo>
                      <a:pt x="14312" y="11671"/>
                    </a:lnTo>
                    <a:lnTo>
                      <a:pt x="14216" y="11623"/>
                    </a:lnTo>
                    <a:lnTo>
                      <a:pt x="13976" y="11575"/>
                    </a:lnTo>
                    <a:lnTo>
                      <a:pt x="13688" y="11527"/>
                    </a:lnTo>
                    <a:lnTo>
                      <a:pt x="13063" y="11623"/>
                    </a:lnTo>
                    <a:lnTo>
                      <a:pt x="12775" y="11623"/>
                    </a:lnTo>
                    <a:lnTo>
                      <a:pt x="12919" y="11575"/>
                    </a:lnTo>
                    <a:lnTo>
                      <a:pt x="13303" y="11287"/>
                    </a:lnTo>
                    <a:lnTo>
                      <a:pt x="13736" y="10999"/>
                    </a:lnTo>
                    <a:lnTo>
                      <a:pt x="13880" y="10807"/>
                    </a:lnTo>
                    <a:lnTo>
                      <a:pt x="13976" y="10614"/>
                    </a:lnTo>
                    <a:lnTo>
                      <a:pt x="13976" y="10566"/>
                    </a:lnTo>
                    <a:lnTo>
                      <a:pt x="13928" y="10470"/>
                    </a:lnTo>
                    <a:lnTo>
                      <a:pt x="13544" y="10470"/>
                    </a:lnTo>
                    <a:lnTo>
                      <a:pt x="13255" y="10566"/>
                    </a:lnTo>
                    <a:lnTo>
                      <a:pt x="12679" y="10711"/>
                    </a:lnTo>
                    <a:lnTo>
                      <a:pt x="12439" y="10807"/>
                    </a:lnTo>
                    <a:lnTo>
                      <a:pt x="12535" y="10759"/>
                    </a:lnTo>
                    <a:lnTo>
                      <a:pt x="12727" y="10518"/>
                    </a:lnTo>
                    <a:lnTo>
                      <a:pt x="12823" y="10422"/>
                    </a:lnTo>
                    <a:lnTo>
                      <a:pt x="12919" y="10230"/>
                    </a:lnTo>
                    <a:lnTo>
                      <a:pt x="12967" y="10086"/>
                    </a:lnTo>
                    <a:lnTo>
                      <a:pt x="12919" y="9894"/>
                    </a:lnTo>
                    <a:lnTo>
                      <a:pt x="12919" y="9798"/>
                    </a:lnTo>
                    <a:lnTo>
                      <a:pt x="12631" y="9798"/>
                    </a:lnTo>
                    <a:lnTo>
                      <a:pt x="12391" y="9846"/>
                    </a:lnTo>
                    <a:lnTo>
                      <a:pt x="12151" y="9990"/>
                    </a:lnTo>
                    <a:lnTo>
                      <a:pt x="11623" y="10278"/>
                    </a:lnTo>
                    <a:lnTo>
                      <a:pt x="11430" y="10470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067;p46">
                <a:extLst>
                  <a:ext uri="{FF2B5EF4-FFF2-40B4-BE49-F238E27FC236}">
                    <a16:creationId xmlns:a16="http://schemas.microsoft.com/office/drawing/2014/main" id="{19F42A40-A7B7-5846-804B-DF37C0B3C4B0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fill="none" extrusionOk="0">
                    <a:moveTo>
                      <a:pt x="337" y="1"/>
                    </a:moveTo>
                    <a:lnTo>
                      <a:pt x="11430" y="10470"/>
                    </a:lnTo>
                    <a:lnTo>
                      <a:pt x="11430" y="10470"/>
                    </a:lnTo>
                    <a:lnTo>
                      <a:pt x="11623" y="10278"/>
                    </a:lnTo>
                    <a:lnTo>
                      <a:pt x="12151" y="9990"/>
                    </a:lnTo>
                    <a:lnTo>
                      <a:pt x="12391" y="9846"/>
                    </a:lnTo>
                    <a:lnTo>
                      <a:pt x="12631" y="9798"/>
                    </a:lnTo>
                    <a:lnTo>
                      <a:pt x="12823" y="9798"/>
                    </a:lnTo>
                    <a:lnTo>
                      <a:pt x="12919" y="9798"/>
                    </a:lnTo>
                    <a:lnTo>
                      <a:pt x="12919" y="9894"/>
                    </a:lnTo>
                    <a:lnTo>
                      <a:pt x="12919" y="9894"/>
                    </a:lnTo>
                    <a:lnTo>
                      <a:pt x="12967" y="10086"/>
                    </a:lnTo>
                    <a:lnTo>
                      <a:pt x="12919" y="10230"/>
                    </a:lnTo>
                    <a:lnTo>
                      <a:pt x="12823" y="10422"/>
                    </a:lnTo>
                    <a:lnTo>
                      <a:pt x="12727" y="10518"/>
                    </a:lnTo>
                    <a:lnTo>
                      <a:pt x="12535" y="10759"/>
                    </a:lnTo>
                    <a:lnTo>
                      <a:pt x="12439" y="10807"/>
                    </a:lnTo>
                    <a:lnTo>
                      <a:pt x="12439" y="10807"/>
                    </a:lnTo>
                    <a:lnTo>
                      <a:pt x="12679" y="10711"/>
                    </a:lnTo>
                    <a:lnTo>
                      <a:pt x="13255" y="10566"/>
                    </a:lnTo>
                    <a:lnTo>
                      <a:pt x="13544" y="10470"/>
                    </a:lnTo>
                    <a:lnTo>
                      <a:pt x="13784" y="10470"/>
                    </a:lnTo>
                    <a:lnTo>
                      <a:pt x="13928" y="10470"/>
                    </a:lnTo>
                    <a:lnTo>
                      <a:pt x="13976" y="10566"/>
                    </a:lnTo>
                    <a:lnTo>
                      <a:pt x="13976" y="10614"/>
                    </a:lnTo>
                    <a:lnTo>
                      <a:pt x="13976" y="10614"/>
                    </a:lnTo>
                    <a:lnTo>
                      <a:pt x="13880" y="10807"/>
                    </a:lnTo>
                    <a:lnTo>
                      <a:pt x="13736" y="10999"/>
                    </a:lnTo>
                    <a:lnTo>
                      <a:pt x="13303" y="11287"/>
                    </a:lnTo>
                    <a:lnTo>
                      <a:pt x="12919" y="11575"/>
                    </a:lnTo>
                    <a:lnTo>
                      <a:pt x="12775" y="11623"/>
                    </a:lnTo>
                    <a:lnTo>
                      <a:pt x="12775" y="11623"/>
                    </a:lnTo>
                    <a:lnTo>
                      <a:pt x="13063" y="11623"/>
                    </a:lnTo>
                    <a:lnTo>
                      <a:pt x="13688" y="11527"/>
                    </a:lnTo>
                    <a:lnTo>
                      <a:pt x="13976" y="11575"/>
                    </a:lnTo>
                    <a:lnTo>
                      <a:pt x="14216" y="11623"/>
                    </a:lnTo>
                    <a:lnTo>
                      <a:pt x="14312" y="11671"/>
                    </a:lnTo>
                    <a:lnTo>
                      <a:pt x="14360" y="11719"/>
                    </a:lnTo>
                    <a:lnTo>
                      <a:pt x="14408" y="11815"/>
                    </a:lnTo>
                    <a:lnTo>
                      <a:pt x="14360" y="11911"/>
                    </a:lnTo>
                    <a:lnTo>
                      <a:pt x="14360" y="11911"/>
                    </a:lnTo>
                    <a:lnTo>
                      <a:pt x="14264" y="12007"/>
                    </a:lnTo>
                    <a:lnTo>
                      <a:pt x="14168" y="12103"/>
                    </a:lnTo>
                    <a:lnTo>
                      <a:pt x="13784" y="12295"/>
                    </a:lnTo>
                    <a:lnTo>
                      <a:pt x="13303" y="12439"/>
                    </a:lnTo>
                    <a:lnTo>
                      <a:pt x="12775" y="12535"/>
                    </a:lnTo>
                    <a:lnTo>
                      <a:pt x="11815" y="12680"/>
                    </a:lnTo>
                    <a:lnTo>
                      <a:pt x="11382" y="12680"/>
                    </a:lnTo>
                    <a:lnTo>
                      <a:pt x="11382" y="12680"/>
                    </a:lnTo>
                    <a:lnTo>
                      <a:pt x="11430" y="12968"/>
                    </a:lnTo>
                    <a:lnTo>
                      <a:pt x="11527" y="13496"/>
                    </a:lnTo>
                    <a:lnTo>
                      <a:pt x="11575" y="13832"/>
                    </a:lnTo>
                    <a:lnTo>
                      <a:pt x="11575" y="14072"/>
                    </a:lnTo>
                    <a:lnTo>
                      <a:pt x="11479" y="14264"/>
                    </a:lnTo>
                    <a:lnTo>
                      <a:pt x="11430" y="14264"/>
                    </a:lnTo>
                    <a:lnTo>
                      <a:pt x="11334" y="14312"/>
                    </a:lnTo>
                    <a:lnTo>
                      <a:pt x="11334" y="14312"/>
                    </a:lnTo>
                    <a:lnTo>
                      <a:pt x="11238" y="14264"/>
                    </a:lnTo>
                    <a:lnTo>
                      <a:pt x="11142" y="14216"/>
                    </a:lnTo>
                    <a:lnTo>
                      <a:pt x="10902" y="13976"/>
                    </a:lnTo>
                    <a:lnTo>
                      <a:pt x="10614" y="13640"/>
                    </a:lnTo>
                    <a:lnTo>
                      <a:pt x="10374" y="13256"/>
                    </a:lnTo>
                    <a:lnTo>
                      <a:pt x="9942" y="12584"/>
                    </a:lnTo>
                    <a:lnTo>
                      <a:pt x="9750" y="12247"/>
                    </a:lnTo>
                    <a:lnTo>
                      <a:pt x="0" y="4611"/>
                    </a:lnTo>
                    <a:lnTo>
                      <a:pt x="3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68;p46">
                <a:extLst>
                  <a:ext uri="{FF2B5EF4-FFF2-40B4-BE49-F238E27FC236}">
                    <a16:creationId xmlns:a16="http://schemas.microsoft.com/office/drawing/2014/main" id="{565399FE-B010-4F45-AD5B-A39E17A2BD30}"/>
                  </a:ext>
                </a:extLst>
              </p:cNvPr>
              <p:cNvSpPr/>
              <p:nvPr/>
            </p:nvSpPr>
            <p:spPr>
              <a:xfrm>
                <a:off x="6914825" y="4113325"/>
                <a:ext cx="708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20" extrusionOk="0">
                    <a:moveTo>
                      <a:pt x="0" y="3891"/>
                    </a:moveTo>
                    <a:lnTo>
                      <a:pt x="0" y="3891"/>
                    </a:lnTo>
                    <a:lnTo>
                      <a:pt x="673" y="4419"/>
                    </a:lnTo>
                    <a:lnTo>
                      <a:pt x="0" y="3891"/>
                    </a:lnTo>
                    <a:close/>
                    <a:moveTo>
                      <a:pt x="817" y="1"/>
                    </a:moveTo>
                    <a:lnTo>
                      <a:pt x="817" y="1"/>
                    </a:lnTo>
                    <a:lnTo>
                      <a:pt x="2834" y="1874"/>
                    </a:lnTo>
                    <a:lnTo>
                      <a:pt x="2834" y="1874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3069;p46">
                <a:extLst>
                  <a:ext uri="{FF2B5EF4-FFF2-40B4-BE49-F238E27FC236}">
                    <a16:creationId xmlns:a16="http://schemas.microsoft.com/office/drawing/2014/main" id="{FC697FDD-2BD1-7341-B65F-4C028465395E}"/>
                  </a:ext>
                </a:extLst>
              </p:cNvPr>
              <p:cNvSpPr/>
              <p:nvPr/>
            </p:nvSpPr>
            <p:spPr>
              <a:xfrm>
                <a:off x="6914825" y="4210575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73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3070;p46">
                <a:extLst>
                  <a:ext uri="{FF2B5EF4-FFF2-40B4-BE49-F238E27FC236}">
                    <a16:creationId xmlns:a16="http://schemas.microsoft.com/office/drawing/2014/main" id="{6D29546E-EDA0-7544-9425-8C824E564490}"/>
                  </a:ext>
                </a:extLst>
              </p:cNvPr>
              <p:cNvSpPr/>
              <p:nvPr/>
            </p:nvSpPr>
            <p:spPr>
              <a:xfrm>
                <a:off x="6935225" y="4113325"/>
                <a:ext cx="5045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87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18" y="1874"/>
                    </a:lnTo>
                    <a:lnTo>
                      <a:pt x="2018" y="187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71;p46">
                <a:extLst>
                  <a:ext uri="{FF2B5EF4-FFF2-40B4-BE49-F238E27FC236}">
                    <a16:creationId xmlns:a16="http://schemas.microsoft.com/office/drawing/2014/main" id="{9F41EEAD-DFBC-8B40-8FEB-0901064336F2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72;p46">
                <a:extLst>
                  <a:ext uri="{FF2B5EF4-FFF2-40B4-BE49-F238E27FC236}">
                    <a16:creationId xmlns:a16="http://schemas.microsoft.com/office/drawing/2014/main" id="{FCDE0652-9E82-B247-9324-C5959E3E514F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fill="none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73;p46">
                <a:extLst>
                  <a:ext uri="{FF2B5EF4-FFF2-40B4-BE49-F238E27FC236}">
                    <a16:creationId xmlns:a16="http://schemas.microsoft.com/office/drawing/2014/main" id="{90B8B8EE-3D5B-5E46-BCE6-7ACE5DFEB2F8}"/>
                  </a:ext>
                </a:extLst>
              </p:cNvPr>
              <p:cNvSpPr/>
              <p:nvPr/>
            </p:nvSpPr>
            <p:spPr>
              <a:xfrm>
                <a:off x="6878800" y="4059300"/>
                <a:ext cx="109275" cy="1609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437" extrusionOk="0">
                    <a:moveTo>
                      <a:pt x="0" y="1"/>
                    </a:moveTo>
                    <a:lnTo>
                      <a:pt x="1441" y="6436"/>
                    </a:lnTo>
                    <a:lnTo>
                      <a:pt x="4371" y="2882"/>
                    </a:lnTo>
                    <a:lnTo>
                      <a:pt x="4371" y="2786"/>
                    </a:lnTo>
                    <a:lnTo>
                      <a:pt x="4275" y="2642"/>
                    </a:lnTo>
                    <a:lnTo>
                      <a:pt x="3842" y="2258"/>
                    </a:lnTo>
                    <a:lnTo>
                      <a:pt x="3122" y="1826"/>
                    </a:lnTo>
                    <a:lnTo>
                      <a:pt x="2306" y="1297"/>
                    </a:lnTo>
                    <a:lnTo>
                      <a:pt x="721" y="4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74;p46">
                <a:extLst>
                  <a:ext uri="{FF2B5EF4-FFF2-40B4-BE49-F238E27FC236}">
                    <a16:creationId xmlns:a16="http://schemas.microsoft.com/office/drawing/2014/main" id="{A9F299D4-5E32-F745-891D-E24797D7287B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extrusionOk="0">
                    <a:moveTo>
                      <a:pt x="1921" y="0"/>
                    </a:move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75;p46">
                <a:extLst>
                  <a:ext uri="{FF2B5EF4-FFF2-40B4-BE49-F238E27FC236}">
                    <a16:creationId xmlns:a16="http://schemas.microsoft.com/office/drawing/2014/main" id="{AB267311-45EC-0645-B8A9-4FFB9D65A083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fill="none" extrusionOk="0">
                    <a:moveTo>
                      <a:pt x="11958" y="8453"/>
                    </a:move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lnTo>
                      <a:pt x="0" y="1153"/>
                    </a:ln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76;p46">
                <a:extLst>
                  <a:ext uri="{FF2B5EF4-FFF2-40B4-BE49-F238E27FC236}">
                    <a16:creationId xmlns:a16="http://schemas.microsoft.com/office/drawing/2014/main" id="{D9996C31-B24B-934B-8C88-46F8676C0574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B1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77;p46">
                <a:extLst>
                  <a:ext uri="{FF2B5EF4-FFF2-40B4-BE49-F238E27FC236}">
                    <a16:creationId xmlns:a16="http://schemas.microsoft.com/office/drawing/2014/main" id="{E40C917C-0CF4-4C49-AB69-4CC4B15EAB4C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78;p46">
                <a:extLst>
                  <a:ext uri="{FF2B5EF4-FFF2-40B4-BE49-F238E27FC236}">
                    <a16:creationId xmlns:a16="http://schemas.microsoft.com/office/drawing/2014/main" id="{1BD7ACDF-9564-0343-8212-6A99F62F828C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961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79;p46">
                <a:extLst>
                  <a:ext uri="{FF2B5EF4-FFF2-40B4-BE49-F238E27FC236}">
                    <a16:creationId xmlns:a16="http://schemas.microsoft.com/office/drawing/2014/main" id="{A36F7B02-CA58-7D48-961C-26D5637EE907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fill="none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1682" y="529"/>
                    </a:lnTo>
                    <a:lnTo>
                      <a:pt x="9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3080;p46">
                <a:extLst>
                  <a:ext uri="{FF2B5EF4-FFF2-40B4-BE49-F238E27FC236}">
                    <a16:creationId xmlns:a16="http://schemas.microsoft.com/office/drawing/2014/main" id="{EAD7972C-B96E-5649-9E97-4E4E096EF385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extrusionOk="0">
                    <a:moveTo>
                      <a:pt x="1298" y="1"/>
                    </a:move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3081;p46">
                <a:extLst>
                  <a:ext uri="{FF2B5EF4-FFF2-40B4-BE49-F238E27FC236}">
                    <a16:creationId xmlns:a16="http://schemas.microsoft.com/office/drawing/2014/main" id="{5ABC2478-D101-6E44-92F7-99C9555ECC4E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fill="none" extrusionOk="0">
                    <a:moveTo>
                      <a:pt x="4611" y="913"/>
                    </a:move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lnTo>
                      <a:pt x="1" y="5236"/>
                    </a:ln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3082;p46">
                <a:extLst>
                  <a:ext uri="{FF2B5EF4-FFF2-40B4-BE49-F238E27FC236}">
                    <a16:creationId xmlns:a16="http://schemas.microsoft.com/office/drawing/2014/main" id="{5F6AA4C6-8588-4548-9212-FA80FEF61EBE}"/>
                  </a:ext>
                </a:extLst>
              </p:cNvPr>
              <p:cNvSpPr/>
              <p:nvPr/>
            </p:nvSpPr>
            <p:spPr>
              <a:xfrm>
                <a:off x="6381750" y="3748350"/>
                <a:ext cx="12967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5716" extrusionOk="0">
                    <a:moveTo>
                      <a:pt x="2882" y="0"/>
                    </a:moveTo>
                    <a:lnTo>
                      <a:pt x="2833" y="48"/>
                    </a:lnTo>
                    <a:lnTo>
                      <a:pt x="2737" y="192"/>
                    </a:lnTo>
                    <a:lnTo>
                      <a:pt x="2737" y="480"/>
                    </a:lnTo>
                    <a:lnTo>
                      <a:pt x="2785" y="1153"/>
                    </a:lnTo>
                    <a:lnTo>
                      <a:pt x="2930" y="1777"/>
                    </a:lnTo>
                    <a:lnTo>
                      <a:pt x="3026" y="2209"/>
                    </a:lnTo>
                    <a:lnTo>
                      <a:pt x="2737" y="1729"/>
                    </a:lnTo>
                    <a:lnTo>
                      <a:pt x="2257" y="1009"/>
                    </a:lnTo>
                    <a:lnTo>
                      <a:pt x="2017" y="673"/>
                    </a:lnTo>
                    <a:lnTo>
                      <a:pt x="1777" y="432"/>
                    </a:lnTo>
                    <a:lnTo>
                      <a:pt x="1585" y="288"/>
                    </a:lnTo>
                    <a:lnTo>
                      <a:pt x="1537" y="288"/>
                    </a:lnTo>
                    <a:lnTo>
                      <a:pt x="1441" y="336"/>
                    </a:lnTo>
                    <a:lnTo>
                      <a:pt x="1393" y="432"/>
                    </a:lnTo>
                    <a:lnTo>
                      <a:pt x="1393" y="576"/>
                    </a:lnTo>
                    <a:lnTo>
                      <a:pt x="1393" y="865"/>
                    </a:lnTo>
                    <a:lnTo>
                      <a:pt x="1489" y="1249"/>
                    </a:lnTo>
                    <a:lnTo>
                      <a:pt x="1633" y="1633"/>
                    </a:lnTo>
                    <a:lnTo>
                      <a:pt x="1873" y="2305"/>
                    </a:lnTo>
                    <a:lnTo>
                      <a:pt x="2017" y="2642"/>
                    </a:lnTo>
                    <a:lnTo>
                      <a:pt x="1825" y="2353"/>
                    </a:lnTo>
                    <a:lnTo>
                      <a:pt x="1345" y="1825"/>
                    </a:lnTo>
                    <a:lnTo>
                      <a:pt x="1105" y="1537"/>
                    </a:lnTo>
                    <a:lnTo>
                      <a:pt x="864" y="1345"/>
                    </a:lnTo>
                    <a:lnTo>
                      <a:pt x="672" y="1201"/>
                    </a:lnTo>
                    <a:lnTo>
                      <a:pt x="576" y="1201"/>
                    </a:lnTo>
                    <a:lnTo>
                      <a:pt x="528" y="1249"/>
                    </a:lnTo>
                    <a:lnTo>
                      <a:pt x="528" y="1441"/>
                    </a:lnTo>
                    <a:lnTo>
                      <a:pt x="576" y="1681"/>
                    </a:lnTo>
                    <a:lnTo>
                      <a:pt x="720" y="1921"/>
                    </a:lnTo>
                    <a:lnTo>
                      <a:pt x="864" y="2209"/>
                    </a:lnTo>
                    <a:lnTo>
                      <a:pt x="1249" y="2738"/>
                    </a:lnTo>
                    <a:lnTo>
                      <a:pt x="1441" y="3026"/>
                    </a:lnTo>
                    <a:lnTo>
                      <a:pt x="1441" y="3026"/>
                    </a:lnTo>
                    <a:lnTo>
                      <a:pt x="1201" y="2882"/>
                    </a:lnTo>
                    <a:lnTo>
                      <a:pt x="720" y="2594"/>
                    </a:lnTo>
                    <a:lnTo>
                      <a:pt x="480" y="2498"/>
                    </a:lnTo>
                    <a:lnTo>
                      <a:pt x="288" y="2401"/>
                    </a:lnTo>
                    <a:lnTo>
                      <a:pt x="96" y="2401"/>
                    </a:lnTo>
                    <a:lnTo>
                      <a:pt x="48" y="2449"/>
                    </a:lnTo>
                    <a:lnTo>
                      <a:pt x="0" y="2449"/>
                    </a:lnTo>
                    <a:lnTo>
                      <a:pt x="0" y="2546"/>
                    </a:lnTo>
                    <a:lnTo>
                      <a:pt x="48" y="2690"/>
                    </a:lnTo>
                    <a:lnTo>
                      <a:pt x="336" y="3026"/>
                    </a:lnTo>
                    <a:lnTo>
                      <a:pt x="672" y="3410"/>
                    </a:lnTo>
                    <a:lnTo>
                      <a:pt x="1105" y="3794"/>
                    </a:lnTo>
                    <a:lnTo>
                      <a:pt x="1057" y="4034"/>
                    </a:lnTo>
                    <a:lnTo>
                      <a:pt x="1057" y="4274"/>
                    </a:lnTo>
                    <a:lnTo>
                      <a:pt x="1105" y="4515"/>
                    </a:lnTo>
                    <a:lnTo>
                      <a:pt x="1201" y="4755"/>
                    </a:lnTo>
                    <a:lnTo>
                      <a:pt x="1345" y="5043"/>
                    </a:lnTo>
                    <a:lnTo>
                      <a:pt x="1585" y="5283"/>
                    </a:lnTo>
                    <a:lnTo>
                      <a:pt x="1825" y="5475"/>
                    </a:lnTo>
                    <a:lnTo>
                      <a:pt x="2113" y="5619"/>
                    </a:lnTo>
                    <a:lnTo>
                      <a:pt x="2401" y="5667"/>
                    </a:lnTo>
                    <a:lnTo>
                      <a:pt x="2689" y="5715"/>
                    </a:lnTo>
                    <a:lnTo>
                      <a:pt x="3026" y="5667"/>
                    </a:lnTo>
                    <a:lnTo>
                      <a:pt x="3314" y="5571"/>
                    </a:lnTo>
                    <a:lnTo>
                      <a:pt x="4034" y="5235"/>
                    </a:lnTo>
                    <a:lnTo>
                      <a:pt x="4322" y="5091"/>
                    </a:lnTo>
                    <a:lnTo>
                      <a:pt x="4514" y="4947"/>
                    </a:lnTo>
                    <a:lnTo>
                      <a:pt x="4706" y="4707"/>
                    </a:lnTo>
                    <a:lnTo>
                      <a:pt x="4851" y="4515"/>
                    </a:lnTo>
                    <a:lnTo>
                      <a:pt x="4947" y="4226"/>
                    </a:lnTo>
                    <a:lnTo>
                      <a:pt x="4995" y="3986"/>
                    </a:lnTo>
                    <a:lnTo>
                      <a:pt x="4995" y="3698"/>
                    </a:lnTo>
                    <a:lnTo>
                      <a:pt x="4995" y="3410"/>
                    </a:lnTo>
                    <a:lnTo>
                      <a:pt x="5091" y="2930"/>
                    </a:lnTo>
                    <a:lnTo>
                      <a:pt x="5187" y="2257"/>
                    </a:lnTo>
                    <a:lnTo>
                      <a:pt x="5187" y="1921"/>
                    </a:lnTo>
                    <a:lnTo>
                      <a:pt x="5139" y="1633"/>
                    </a:lnTo>
                    <a:lnTo>
                      <a:pt x="5043" y="1489"/>
                    </a:lnTo>
                    <a:lnTo>
                      <a:pt x="4995" y="1441"/>
                    </a:lnTo>
                    <a:lnTo>
                      <a:pt x="4899" y="1393"/>
                    </a:lnTo>
                    <a:lnTo>
                      <a:pt x="4755" y="1393"/>
                    </a:lnTo>
                    <a:lnTo>
                      <a:pt x="4658" y="1489"/>
                    </a:lnTo>
                    <a:lnTo>
                      <a:pt x="4562" y="1585"/>
                    </a:lnTo>
                    <a:lnTo>
                      <a:pt x="4514" y="1729"/>
                    </a:lnTo>
                    <a:lnTo>
                      <a:pt x="4370" y="2065"/>
                    </a:lnTo>
                    <a:lnTo>
                      <a:pt x="4274" y="2401"/>
                    </a:lnTo>
                    <a:lnTo>
                      <a:pt x="4082" y="2305"/>
                    </a:lnTo>
                    <a:lnTo>
                      <a:pt x="3890" y="2209"/>
                    </a:lnTo>
                    <a:lnTo>
                      <a:pt x="3650" y="1585"/>
                    </a:lnTo>
                    <a:lnTo>
                      <a:pt x="3362" y="817"/>
                    </a:lnTo>
                    <a:lnTo>
                      <a:pt x="3218" y="432"/>
                    </a:lnTo>
                    <a:lnTo>
                      <a:pt x="3074" y="192"/>
                    </a:lnTo>
                    <a:lnTo>
                      <a:pt x="2930" y="48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3083;p46">
                <a:extLst>
                  <a:ext uri="{FF2B5EF4-FFF2-40B4-BE49-F238E27FC236}">
                    <a16:creationId xmlns:a16="http://schemas.microsoft.com/office/drawing/2014/main" id="{D807472C-292B-B34B-83E7-188B80245936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extrusionOk="0">
                    <a:moveTo>
                      <a:pt x="4563" y="0"/>
                    </a:move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3084;p46">
                <a:extLst>
                  <a:ext uri="{FF2B5EF4-FFF2-40B4-BE49-F238E27FC236}">
                    <a16:creationId xmlns:a16="http://schemas.microsoft.com/office/drawing/2014/main" id="{E8163214-4B59-F445-B78B-8CB6F702FB3A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fill="none" extrusionOk="0">
                    <a:moveTo>
                      <a:pt x="1" y="10566"/>
                    </a:move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02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lnTo>
                      <a:pt x="4995" y="0"/>
                    </a:lnTo>
                    <a:lnTo>
                      <a:pt x="4563" y="0"/>
                    </a:ln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3085;p46">
                <a:extLst>
                  <a:ext uri="{FF2B5EF4-FFF2-40B4-BE49-F238E27FC236}">
                    <a16:creationId xmlns:a16="http://schemas.microsoft.com/office/drawing/2014/main" id="{8AA252DF-6D43-7E45-BD18-F4DAF1D572E7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extrusionOk="0">
                    <a:moveTo>
                      <a:pt x="673" y="0"/>
                    </a:move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3086;p46">
                <a:extLst>
                  <a:ext uri="{FF2B5EF4-FFF2-40B4-BE49-F238E27FC236}">
                    <a16:creationId xmlns:a16="http://schemas.microsoft.com/office/drawing/2014/main" id="{3BE49BF8-1D1F-8D48-BDDD-8D993A0096FF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fill="none" extrusionOk="0">
                    <a:moveTo>
                      <a:pt x="4131" y="1153"/>
                    </a:move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lnTo>
                      <a:pt x="673" y="0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3087;p46">
                <a:extLst>
                  <a:ext uri="{FF2B5EF4-FFF2-40B4-BE49-F238E27FC236}">
                    <a16:creationId xmlns:a16="http://schemas.microsoft.com/office/drawing/2014/main" id="{860A0A60-27AD-7D4D-9208-31FB1321CDA1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3088;p46">
                <a:extLst>
                  <a:ext uri="{FF2B5EF4-FFF2-40B4-BE49-F238E27FC236}">
                    <a16:creationId xmlns:a16="http://schemas.microsoft.com/office/drawing/2014/main" id="{590B315F-60C6-024B-940A-08A40DCDF878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fill="none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3089;p46">
                <a:extLst>
                  <a:ext uri="{FF2B5EF4-FFF2-40B4-BE49-F238E27FC236}">
                    <a16:creationId xmlns:a16="http://schemas.microsoft.com/office/drawing/2014/main" id="{7FB136A8-5AE7-9C4B-805A-622777330C8B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3090;p46">
                <a:extLst>
                  <a:ext uri="{FF2B5EF4-FFF2-40B4-BE49-F238E27FC236}">
                    <a16:creationId xmlns:a16="http://schemas.microsoft.com/office/drawing/2014/main" id="{3FA8EFCE-9656-D447-93D9-CB721E3D9EBA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fill="none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3091;p46">
                <a:extLst>
                  <a:ext uri="{FF2B5EF4-FFF2-40B4-BE49-F238E27FC236}">
                    <a16:creationId xmlns:a16="http://schemas.microsoft.com/office/drawing/2014/main" id="{35AC682D-A0F5-A249-9B4A-EAC81DF300A6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extrusionOk="0">
                    <a:moveTo>
                      <a:pt x="2642" y="0"/>
                    </a:move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3092;p46">
                <a:extLst>
                  <a:ext uri="{FF2B5EF4-FFF2-40B4-BE49-F238E27FC236}">
                    <a16:creationId xmlns:a16="http://schemas.microsoft.com/office/drawing/2014/main" id="{8480A721-DD2B-C843-931F-CC3C4D450EE0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fill="none" extrusionOk="0">
                    <a:moveTo>
                      <a:pt x="193" y="1921"/>
                    </a:move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3093;p46">
                <a:extLst>
                  <a:ext uri="{FF2B5EF4-FFF2-40B4-BE49-F238E27FC236}">
                    <a16:creationId xmlns:a16="http://schemas.microsoft.com/office/drawing/2014/main" id="{6013B974-4202-7844-B064-32DFF6BBFB2D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extrusionOk="0">
                    <a:moveTo>
                      <a:pt x="1585" y="0"/>
                    </a:move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85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3094;p46">
                <a:extLst>
                  <a:ext uri="{FF2B5EF4-FFF2-40B4-BE49-F238E27FC236}">
                    <a16:creationId xmlns:a16="http://schemas.microsoft.com/office/drawing/2014/main" id="{96CBF686-A023-4C44-A369-7741503BED33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fill="none" extrusionOk="0">
                    <a:moveTo>
                      <a:pt x="1585" y="0"/>
                    </a:moveTo>
                    <a:lnTo>
                      <a:pt x="1585" y="0"/>
                    </a:ln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37" y="961"/>
                    </a:lnTo>
                    <a:lnTo>
                      <a:pt x="15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3095;p46">
                <a:extLst>
                  <a:ext uri="{FF2B5EF4-FFF2-40B4-BE49-F238E27FC236}">
                    <a16:creationId xmlns:a16="http://schemas.microsoft.com/office/drawing/2014/main" id="{5A79AC15-9CDD-234E-89B3-1C0770093465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extrusionOk="0">
                    <a:moveTo>
                      <a:pt x="8069" y="1"/>
                    </a:moveTo>
                    <a:lnTo>
                      <a:pt x="7348" y="49"/>
                    </a:lnTo>
                    <a:lnTo>
                      <a:pt x="6628" y="193"/>
                    </a:lnTo>
                    <a:lnTo>
                      <a:pt x="5956" y="385"/>
                    </a:lnTo>
                    <a:lnTo>
                      <a:pt x="5283" y="625"/>
                    </a:lnTo>
                    <a:lnTo>
                      <a:pt x="4659" y="961"/>
                    </a:lnTo>
                    <a:lnTo>
                      <a:pt x="4035" y="1345"/>
                    </a:lnTo>
                    <a:lnTo>
                      <a:pt x="3410" y="1778"/>
                    </a:lnTo>
                    <a:lnTo>
                      <a:pt x="2882" y="2258"/>
                    </a:lnTo>
                    <a:lnTo>
                      <a:pt x="2354" y="2786"/>
                    </a:lnTo>
                    <a:lnTo>
                      <a:pt x="1874" y="3362"/>
                    </a:lnTo>
                    <a:lnTo>
                      <a:pt x="1489" y="3987"/>
                    </a:lnTo>
                    <a:lnTo>
                      <a:pt x="1153" y="4611"/>
                    </a:lnTo>
                    <a:lnTo>
                      <a:pt x="865" y="5283"/>
                    </a:lnTo>
                    <a:lnTo>
                      <a:pt x="433" y="6388"/>
                    </a:lnTo>
                    <a:lnTo>
                      <a:pt x="241" y="7108"/>
                    </a:lnTo>
                    <a:lnTo>
                      <a:pt x="97" y="7781"/>
                    </a:lnTo>
                    <a:lnTo>
                      <a:pt x="1" y="8501"/>
                    </a:lnTo>
                    <a:lnTo>
                      <a:pt x="1" y="9173"/>
                    </a:lnTo>
                    <a:lnTo>
                      <a:pt x="49" y="9894"/>
                    </a:lnTo>
                    <a:lnTo>
                      <a:pt x="193" y="10566"/>
                    </a:lnTo>
                    <a:lnTo>
                      <a:pt x="385" y="11190"/>
                    </a:lnTo>
                    <a:lnTo>
                      <a:pt x="625" y="11815"/>
                    </a:lnTo>
                    <a:lnTo>
                      <a:pt x="961" y="12439"/>
                    </a:lnTo>
                    <a:lnTo>
                      <a:pt x="1345" y="13015"/>
                    </a:lnTo>
                    <a:lnTo>
                      <a:pt x="1778" y="13544"/>
                    </a:lnTo>
                    <a:lnTo>
                      <a:pt x="2258" y="14072"/>
                    </a:lnTo>
                    <a:lnTo>
                      <a:pt x="2786" y="14504"/>
                    </a:lnTo>
                    <a:lnTo>
                      <a:pt x="3362" y="14888"/>
                    </a:lnTo>
                    <a:lnTo>
                      <a:pt x="3987" y="15273"/>
                    </a:lnTo>
                    <a:lnTo>
                      <a:pt x="4659" y="15513"/>
                    </a:lnTo>
                    <a:lnTo>
                      <a:pt x="7493" y="16617"/>
                    </a:lnTo>
                    <a:lnTo>
                      <a:pt x="8213" y="16809"/>
                    </a:lnTo>
                    <a:lnTo>
                      <a:pt x="8933" y="17002"/>
                    </a:lnTo>
                    <a:lnTo>
                      <a:pt x="9702" y="17098"/>
                    </a:lnTo>
                    <a:lnTo>
                      <a:pt x="11239" y="17098"/>
                    </a:lnTo>
                    <a:lnTo>
                      <a:pt x="11959" y="17002"/>
                    </a:lnTo>
                    <a:lnTo>
                      <a:pt x="12679" y="16809"/>
                    </a:lnTo>
                    <a:lnTo>
                      <a:pt x="13400" y="16617"/>
                    </a:lnTo>
                    <a:lnTo>
                      <a:pt x="14072" y="16281"/>
                    </a:lnTo>
                    <a:lnTo>
                      <a:pt x="14648" y="15945"/>
                    </a:lnTo>
                    <a:lnTo>
                      <a:pt x="15177" y="15513"/>
                    </a:lnTo>
                    <a:lnTo>
                      <a:pt x="15657" y="15033"/>
                    </a:lnTo>
                    <a:lnTo>
                      <a:pt x="16041" y="14456"/>
                    </a:lnTo>
                    <a:lnTo>
                      <a:pt x="16233" y="14168"/>
                    </a:lnTo>
                    <a:lnTo>
                      <a:pt x="16377" y="13832"/>
                    </a:lnTo>
                    <a:lnTo>
                      <a:pt x="16473" y="13496"/>
                    </a:lnTo>
                    <a:lnTo>
                      <a:pt x="16569" y="13160"/>
                    </a:lnTo>
                    <a:lnTo>
                      <a:pt x="16617" y="12775"/>
                    </a:lnTo>
                    <a:lnTo>
                      <a:pt x="16665" y="12391"/>
                    </a:lnTo>
                    <a:lnTo>
                      <a:pt x="17050" y="11287"/>
                    </a:lnTo>
                    <a:lnTo>
                      <a:pt x="17290" y="10566"/>
                    </a:lnTo>
                    <a:lnTo>
                      <a:pt x="17482" y="9846"/>
                    </a:lnTo>
                    <a:lnTo>
                      <a:pt x="17626" y="9173"/>
                    </a:lnTo>
                    <a:lnTo>
                      <a:pt x="17722" y="8453"/>
                    </a:lnTo>
                    <a:lnTo>
                      <a:pt x="17818" y="7733"/>
                    </a:lnTo>
                    <a:lnTo>
                      <a:pt x="17770" y="7012"/>
                    </a:lnTo>
                    <a:lnTo>
                      <a:pt x="17722" y="6340"/>
                    </a:lnTo>
                    <a:lnTo>
                      <a:pt x="17578" y="5668"/>
                    </a:lnTo>
                    <a:lnTo>
                      <a:pt x="17386" y="5043"/>
                    </a:lnTo>
                    <a:lnTo>
                      <a:pt x="17098" y="4419"/>
                    </a:lnTo>
                    <a:lnTo>
                      <a:pt x="16761" y="3891"/>
                    </a:lnTo>
                    <a:lnTo>
                      <a:pt x="16281" y="3362"/>
                    </a:lnTo>
                    <a:lnTo>
                      <a:pt x="15753" y="2882"/>
                    </a:lnTo>
                    <a:lnTo>
                      <a:pt x="15177" y="2498"/>
                    </a:lnTo>
                    <a:lnTo>
                      <a:pt x="14456" y="2162"/>
                    </a:lnTo>
                    <a:lnTo>
                      <a:pt x="13640" y="1922"/>
                    </a:lnTo>
                    <a:lnTo>
                      <a:pt x="10182" y="385"/>
                    </a:lnTo>
                    <a:lnTo>
                      <a:pt x="9462" y="145"/>
                    </a:lnTo>
                    <a:lnTo>
                      <a:pt x="8789" y="49"/>
                    </a:lnTo>
                    <a:lnTo>
                      <a:pt x="8069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3096;p46">
                <a:extLst>
                  <a:ext uri="{FF2B5EF4-FFF2-40B4-BE49-F238E27FC236}">
                    <a16:creationId xmlns:a16="http://schemas.microsoft.com/office/drawing/2014/main" id="{4B9F110D-A452-F241-96BA-BA8182E7E2DB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fill="none" extrusionOk="0">
                    <a:moveTo>
                      <a:pt x="10182" y="385"/>
                    </a:moveTo>
                    <a:lnTo>
                      <a:pt x="13640" y="1922"/>
                    </a:lnTo>
                    <a:lnTo>
                      <a:pt x="13640" y="1922"/>
                    </a:lnTo>
                    <a:lnTo>
                      <a:pt x="14456" y="2162"/>
                    </a:lnTo>
                    <a:lnTo>
                      <a:pt x="15177" y="2498"/>
                    </a:lnTo>
                    <a:lnTo>
                      <a:pt x="15753" y="2882"/>
                    </a:lnTo>
                    <a:lnTo>
                      <a:pt x="16281" y="3362"/>
                    </a:lnTo>
                    <a:lnTo>
                      <a:pt x="16761" y="3891"/>
                    </a:lnTo>
                    <a:lnTo>
                      <a:pt x="17098" y="4419"/>
                    </a:lnTo>
                    <a:lnTo>
                      <a:pt x="17386" y="5043"/>
                    </a:lnTo>
                    <a:lnTo>
                      <a:pt x="17578" y="5668"/>
                    </a:lnTo>
                    <a:lnTo>
                      <a:pt x="17722" y="6340"/>
                    </a:lnTo>
                    <a:lnTo>
                      <a:pt x="17770" y="7012"/>
                    </a:lnTo>
                    <a:lnTo>
                      <a:pt x="17818" y="7733"/>
                    </a:lnTo>
                    <a:lnTo>
                      <a:pt x="17722" y="8453"/>
                    </a:lnTo>
                    <a:lnTo>
                      <a:pt x="17626" y="9173"/>
                    </a:lnTo>
                    <a:lnTo>
                      <a:pt x="17482" y="9846"/>
                    </a:lnTo>
                    <a:lnTo>
                      <a:pt x="17290" y="10566"/>
                    </a:lnTo>
                    <a:lnTo>
                      <a:pt x="17050" y="11287"/>
                    </a:lnTo>
                    <a:lnTo>
                      <a:pt x="16665" y="12391"/>
                    </a:lnTo>
                    <a:lnTo>
                      <a:pt x="16665" y="12391"/>
                    </a:lnTo>
                    <a:lnTo>
                      <a:pt x="16617" y="12775"/>
                    </a:lnTo>
                    <a:lnTo>
                      <a:pt x="16569" y="13160"/>
                    </a:lnTo>
                    <a:lnTo>
                      <a:pt x="16473" y="13496"/>
                    </a:lnTo>
                    <a:lnTo>
                      <a:pt x="16377" y="13832"/>
                    </a:lnTo>
                    <a:lnTo>
                      <a:pt x="16233" y="14168"/>
                    </a:lnTo>
                    <a:lnTo>
                      <a:pt x="16041" y="14456"/>
                    </a:lnTo>
                    <a:lnTo>
                      <a:pt x="15657" y="15033"/>
                    </a:lnTo>
                    <a:lnTo>
                      <a:pt x="15177" y="15513"/>
                    </a:lnTo>
                    <a:lnTo>
                      <a:pt x="14648" y="15945"/>
                    </a:lnTo>
                    <a:lnTo>
                      <a:pt x="14072" y="16281"/>
                    </a:lnTo>
                    <a:lnTo>
                      <a:pt x="13400" y="16617"/>
                    </a:lnTo>
                    <a:lnTo>
                      <a:pt x="12679" y="16809"/>
                    </a:lnTo>
                    <a:lnTo>
                      <a:pt x="11959" y="17002"/>
                    </a:lnTo>
                    <a:lnTo>
                      <a:pt x="11239" y="17098"/>
                    </a:lnTo>
                    <a:lnTo>
                      <a:pt x="10470" y="17098"/>
                    </a:lnTo>
                    <a:lnTo>
                      <a:pt x="9702" y="17098"/>
                    </a:lnTo>
                    <a:lnTo>
                      <a:pt x="8933" y="17002"/>
                    </a:lnTo>
                    <a:lnTo>
                      <a:pt x="8213" y="16809"/>
                    </a:lnTo>
                    <a:lnTo>
                      <a:pt x="7493" y="16617"/>
                    </a:lnTo>
                    <a:lnTo>
                      <a:pt x="4659" y="15513"/>
                    </a:lnTo>
                    <a:lnTo>
                      <a:pt x="4659" y="15513"/>
                    </a:lnTo>
                    <a:lnTo>
                      <a:pt x="3987" y="15273"/>
                    </a:lnTo>
                    <a:lnTo>
                      <a:pt x="3362" y="14888"/>
                    </a:lnTo>
                    <a:lnTo>
                      <a:pt x="2786" y="14504"/>
                    </a:lnTo>
                    <a:lnTo>
                      <a:pt x="2258" y="14072"/>
                    </a:lnTo>
                    <a:lnTo>
                      <a:pt x="1778" y="13544"/>
                    </a:lnTo>
                    <a:lnTo>
                      <a:pt x="1345" y="13015"/>
                    </a:lnTo>
                    <a:lnTo>
                      <a:pt x="961" y="12439"/>
                    </a:lnTo>
                    <a:lnTo>
                      <a:pt x="625" y="11815"/>
                    </a:lnTo>
                    <a:lnTo>
                      <a:pt x="385" y="11190"/>
                    </a:lnTo>
                    <a:lnTo>
                      <a:pt x="193" y="10566"/>
                    </a:lnTo>
                    <a:lnTo>
                      <a:pt x="49" y="9894"/>
                    </a:lnTo>
                    <a:lnTo>
                      <a:pt x="1" y="9173"/>
                    </a:lnTo>
                    <a:lnTo>
                      <a:pt x="1" y="8501"/>
                    </a:lnTo>
                    <a:lnTo>
                      <a:pt x="97" y="7781"/>
                    </a:lnTo>
                    <a:lnTo>
                      <a:pt x="241" y="7108"/>
                    </a:lnTo>
                    <a:lnTo>
                      <a:pt x="433" y="6388"/>
                    </a:lnTo>
                    <a:lnTo>
                      <a:pt x="865" y="5283"/>
                    </a:lnTo>
                    <a:lnTo>
                      <a:pt x="865" y="5283"/>
                    </a:lnTo>
                    <a:lnTo>
                      <a:pt x="1153" y="4611"/>
                    </a:lnTo>
                    <a:lnTo>
                      <a:pt x="1489" y="3987"/>
                    </a:lnTo>
                    <a:lnTo>
                      <a:pt x="1874" y="3362"/>
                    </a:lnTo>
                    <a:lnTo>
                      <a:pt x="2354" y="2786"/>
                    </a:lnTo>
                    <a:lnTo>
                      <a:pt x="2882" y="2258"/>
                    </a:lnTo>
                    <a:lnTo>
                      <a:pt x="3410" y="1778"/>
                    </a:lnTo>
                    <a:lnTo>
                      <a:pt x="4035" y="1345"/>
                    </a:lnTo>
                    <a:lnTo>
                      <a:pt x="4659" y="961"/>
                    </a:lnTo>
                    <a:lnTo>
                      <a:pt x="5283" y="625"/>
                    </a:lnTo>
                    <a:lnTo>
                      <a:pt x="5956" y="385"/>
                    </a:lnTo>
                    <a:lnTo>
                      <a:pt x="6628" y="193"/>
                    </a:lnTo>
                    <a:lnTo>
                      <a:pt x="7348" y="49"/>
                    </a:lnTo>
                    <a:lnTo>
                      <a:pt x="8069" y="1"/>
                    </a:lnTo>
                    <a:lnTo>
                      <a:pt x="8789" y="49"/>
                    </a:lnTo>
                    <a:lnTo>
                      <a:pt x="9462" y="145"/>
                    </a:lnTo>
                    <a:lnTo>
                      <a:pt x="10182" y="3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3097;p46">
                <a:extLst>
                  <a:ext uri="{FF2B5EF4-FFF2-40B4-BE49-F238E27FC236}">
                    <a16:creationId xmlns:a16="http://schemas.microsoft.com/office/drawing/2014/main" id="{800C083E-14DA-914E-9EA2-10DCAEE390A6}"/>
                  </a:ext>
                </a:extLst>
              </p:cNvPr>
              <p:cNvSpPr/>
              <p:nvPr/>
            </p:nvSpPr>
            <p:spPr>
              <a:xfrm>
                <a:off x="6865600" y="3796375"/>
                <a:ext cx="948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4467" extrusionOk="0">
                    <a:moveTo>
                      <a:pt x="1729" y="0"/>
                    </a:moveTo>
                    <a:lnTo>
                      <a:pt x="1393" y="96"/>
                    </a:lnTo>
                    <a:lnTo>
                      <a:pt x="1105" y="240"/>
                    </a:lnTo>
                    <a:lnTo>
                      <a:pt x="817" y="432"/>
                    </a:lnTo>
                    <a:lnTo>
                      <a:pt x="576" y="673"/>
                    </a:lnTo>
                    <a:lnTo>
                      <a:pt x="384" y="961"/>
                    </a:lnTo>
                    <a:lnTo>
                      <a:pt x="288" y="1297"/>
                    </a:lnTo>
                    <a:lnTo>
                      <a:pt x="48" y="2257"/>
                    </a:lnTo>
                    <a:lnTo>
                      <a:pt x="0" y="2594"/>
                    </a:lnTo>
                    <a:lnTo>
                      <a:pt x="0" y="2930"/>
                    </a:lnTo>
                    <a:lnTo>
                      <a:pt x="96" y="3266"/>
                    </a:lnTo>
                    <a:lnTo>
                      <a:pt x="240" y="3602"/>
                    </a:lnTo>
                    <a:lnTo>
                      <a:pt x="432" y="3890"/>
                    </a:lnTo>
                    <a:lnTo>
                      <a:pt x="673" y="4130"/>
                    </a:lnTo>
                    <a:lnTo>
                      <a:pt x="1009" y="4274"/>
                    </a:lnTo>
                    <a:lnTo>
                      <a:pt x="1345" y="4419"/>
                    </a:lnTo>
                    <a:lnTo>
                      <a:pt x="1681" y="4467"/>
                    </a:lnTo>
                    <a:lnTo>
                      <a:pt x="2017" y="4467"/>
                    </a:lnTo>
                    <a:lnTo>
                      <a:pt x="2353" y="4370"/>
                    </a:lnTo>
                    <a:lnTo>
                      <a:pt x="2690" y="4226"/>
                    </a:lnTo>
                    <a:lnTo>
                      <a:pt x="2978" y="4034"/>
                    </a:lnTo>
                    <a:lnTo>
                      <a:pt x="3218" y="3794"/>
                    </a:lnTo>
                    <a:lnTo>
                      <a:pt x="3362" y="3458"/>
                    </a:lnTo>
                    <a:lnTo>
                      <a:pt x="3506" y="3122"/>
                    </a:lnTo>
                    <a:lnTo>
                      <a:pt x="3746" y="2209"/>
                    </a:lnTo>
                    <a:lnTo>
                      <a:pt x="3794" y="1873"/>
                    </a:lnTo>
                    <a:lnTo>
                      <a:pt x="3794" y="1489"/>
                    </a:lnTo>
                    <a:lnTo>
                      <a:pt x="3698" y="1153"/>
                    </a:lnTo>
                    <a:lnTo>
                      <a:pt x="3554" y="865"/>
                    </a:lnTo>
                    <a:lnTo>
                      <a:pt x="3362" y="577"/>
                    </a:lnTo>
                    <a:lnTo>
                      <a:pt x="3122" y="336"/>
                    </a:lnTo>
                    <a:lnTo>
                      <a:pt x="2786" y="144"/>
                    </a:lnTo>
                    <a:lnTo>
                      <a:pt x="2449" y="48"/>
                    </a:lnTo>
                    <a:lnTo>
                      <a:pt x="2113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3098;p46">
                <a:extLst>
                  <a:ext uri="{FF2B5EF4-FFF2-40B4-BE49-F238E27FC236}">
                    <a16:creationId xmlns:a16="http://schemas.microsoft.com/office/drawing/2014/main" id="{3E78B55F-C8B9-6149-8AA2-1ED005261E77}"/>
                  </a:ext>
                </a:extLst>
              </p:cNvPr>
              <p:cNvSpPr/>
              <p:nvPr/>
            </p:nvSpPr>
            <p:spPr>
              <a:xfrm>
                <a:off x="6865600" y="3801175"/>
                <a:ext cx="6965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843" extrusionOk="0">
                    <a:moveTo>
                      <a:pt x="1201" y="0"/>
                    </a:moveTo>
                    <a:lnTo>
                      <a:pt x="913" y="192"/>
                    </a:lnTo>
                    <a:lnTo>
                      <a:pt x="625" y="433"/>
                    </a:lnTo>
                    <a:lnTo>
                      <a:pt x="432" y="769"/>
                    </a:lnTo>
                    <a:lnTo>
                      <a:pt x="288" y="1105"/>
                    </a:lnTo>
                    <a:lnTo>
                      <a:pt x="48" y="2065"/>
                    </a:lnTo>
                    <a:lnTo>
                      <a:pt x="0" y="2257"/>
                    </a:lnTo>
                    <a:lnTo>
                      <a:pt x="0" y="2498"/>
                    </a:lnTo>
                    <a:lnTo>
                      <a:pt x="48" y="2930"/>
                    </a:lnTo>
                    <a:lnTo>
                      <a:pt x="192" y="3362"/>
                    </a:lnTo>
                    <a:lnTo>
                      <a:pt x="480" y="3698"/>
                    </a:lnTo>
                    <a:lnTo>
                      <a:pt x="673" y="3794"/>
                    </a:lnTo>
                    <a:lnTo>
                      <a:pt x="1009" y="3842"/>
                    </a:lnTo>
                    <a:lnTo>
                      <a:pt x="1297" y="3794"/>
                    </a:lnTo>
                    <a:lnTo>
                      <a:pt x="1633" y="3698"/>
                    </a:lnTo>
                    <a:lnTo>
                      <a:pt x="1921" y="3506"/>
                    </a:lnTo>
                    <a:lnTo>
                      <a:pt x="2161" y="3266"/>
                    </a:lnTo>
                    <a:lnTo>
                      <a:pt x="2401" y="2978"/>
                    </a:lnTo>
                    <a:lnTo>
                      <a:pt x="2546" y="2690"/>
                    </a:lnTo>
                    <a:lnTo>
                      <a:pt x="2690" y="2306"/>
                    </a:lnTo>
                    <a:lnTo>
                      <a:pt x="2786" y="1921"/>
                    </a:lnTo>
                    <a:lnTo>
                      <a:pt x="2786" y="1537"/>
                    </a:lnTo>
                    <a:lnTo>
                      <a:pt x="2690" y="1153"/>
                    </a:lnTo>
                    <a:lnTo>
                      <a:pt x="2594" y="865"/>
                    </a:lnTo>
                    <a:lnTo>
                      <a:pt x="2449" y="577"/>
                    </a:lnTo>
                    <a:lnTo>
                      <a:pt x="2209" y="336"/>
                    </a:lnTo>
                    <a:lnTo>
                      <a:pt x="1969" y="144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3099;p46">
                <a:extLst>
                  <a:ext uri="{FF2B5EF4-FFF2-40B4-BE49-F238E27FC236}">
                    <a16:creationId xmlns:a16="http://schemas.microsoft.com/office/drawing/2014/main" id="{DA81B317-94FF-B742-BE14-BDE57B93BF76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extrusionOk="0">
                    <a:moveTo>
                      <a:pt x="1874" y="0"/>
                    </a:move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21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3100;p46">
                <a:extLst>
                  <a:ext uri="{FF2B5EF4-FFF2-40B4-BE49-F238E27FC236}">
                    <a16:creationId xmlns:a16="http://schemas.microsoft.com/office/drawing/2014/main" id="{D85744D2-895A-3C4C-A7E8-9A617882DCDE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fill="none" extrusionOk="0">
                    <a:moveTo>
                      <a:pt x="1249" y="4370"/>
                    </a:moveTo>
                    <a:lnTo>
                      <a:pt x="1249" y="4370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594" y="48"/>
                    </a:lnTo>
                    <a:lnTo>
                      <a:pt x="2210" y="0"/>
                    </a:lnTo>
                    <a:lnTo>
                      <a:pt x="1874" y="0"/>
                    </a:ln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3101;p46">
                <a:extLst>
                  <a:ext uri="{FF2B5EF4-FFF2-40B4-BE49-F238E27FC236}">
                    <a16:creationId xmlns:a16="http://schemas.microsoft.com/office/drawing/2014/main" id="{7CC0C060-C8D6-F84E-A7CF-AD2867C803FB}"/>
                  </a:ext>
                </a:extLst>
              </p:cNvPr>
              <p:cNvSpPr/>
              <p:nvPr/>
            </p:nvSpPr>
            <p:spPr>
              <a:xfrm>
                <a:off x="6699900" y="3750750"/>
                <a:ext cx="7087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3843" extrusionOk="0">
                    <a:moveTo>
                      <a:pt x="1297" y="0"/>
                    </a:moveTo>
                    <a:lnTo>
                      <a:pt x="1009" y="192"/>
                    </a:lnTo>
                    <a:lnTo>
                      <a:pt x="721" y="432"/>
                    </a:lnTo>
                    <a:lnTo>
                      <a:pt x="481" y="721"/>
                    </a:lnTo>
                    <a:lnTo>
                      <a:pt x="337" y="1105"/>
                    </a:lnTo>
                    <a:lnTo>
                      <a:pt x="49" y="2017"/>
                    </a:lnTo>
                    <a:lnTo>
                      <a:pt x="1" y="2209"/>
                    </a:lnTo>
                    <a:lnTo>
                      <a:pt x="1" y="2450"/>
                    </a:lnTo>
                    <a:lnTo>
                      <a:pt x="49" y="2882"/>
                    </a:lnTo>
                    <a:lnTo>
                      <a:pt x="193" y="3314"/>
                    </a:lnTo>
                    <a:lnTo>
                      <a:pt x="433" y="3698"/>
                    </a:lnTo>
                    <a:lnTo>
                      <a:pt x="625" y="3746"/>
                    </a:lnTo>
                    <a:lnTo>
                      <a:pt x="961" y="3842"/>
                    </a:lnTo>
                    <a:lnTo>
                      <a:pt x="1249" y="3794"/>
                    </a:lnTo>
                    <a:lnTo>
                      <a:pt x="1586" y="3698"/>
                    </a:lnTo>
                    <a:lnTo>
                      <a:pt x="1874" y="3554"/>
                    </a:lnTo>
                    <a:lnTo>
                      <a:pt x="2114" y="3314"/>
                    </a:lnTo>
                    <a:lnTo>
                      <a:pt x="2354" y="3074"/>
                    </a:lnTo>
                    <a:lnTo>
                      <a:pt x="2546" y="2738"/>
                    </a:lnTo>
                    <a:lnTo>
                      <a:pt x="2690" y="2353"/>
                    </a:lnTo>
                    <a:lnTo>
                      <a:pt x="2786" y="1969"/>
                    </a:lnTo>
                    <a:lnTo>
                      <a:pt x="2834" y="1585"/>
                    </a:lnTo>
                    <a:lnTo>
                      <a:pt x="2786" y="1249"/>
                    </a:lnTo>
                    <a:lnTo>
                      <a:pt x="2690" y="913"/>
                    </a:lnTo>
                    <a:lnTo>
                      <a:pt x="2498" y="625"/>
                    </a:lnTo>
                    <a:lnTo>
                      <a:pt x="2306" y="384"/>
                    </a:lnTo>
                    <a:lnTo>
                      <a:pt x="2066" y="192"/>
                    </a:lnTo>
                    <a:lnTo>
                      <a:pt x="1778" y="48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3102;p46">
                <a:extLst>
                  <a:ext uri="{FF2B5EF4-FFF2-40B4-BE49-F238E27FC236}">
                    <a16:creationId xmlns:a16="http://schemas.microsoft.com/office/drawing/2014/main" id="{46BA730B-E3D7-754F-BC65-DFF2E54B79C9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extrusionOk="0">
                    <a:moveTo>
                      <a:pt x="2642" y="0"/>
                    </a:move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3103;p46">
                <a:extLst>
                  <a:ext uri="{FF2B5EF4-FFF2-40B4-BE49-F238E27FC236}">
                    <a16:creationId xmlns:a16="http://schemas.microsoft.com/office/drawing/2014/main" id="{F3FC01C1-7A74-D347-B977-5C86BE013722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fill="none" extrusionOk="0">
                    <a:moveTo>
                      <a:pt x="192" y="1969"/>
                    </a:move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3104;p46">
                <a:extLst>
                  <a:ext uri="{FF2B5EF4-FFF2-40B4-BE49-F238E27FC236}">
                    <a16:creationId xmlns:a16="http://schemas.microsoft.com/office/drawing/2014/main" id="{BA94B39D-7E1F-F841-9698-7C904C03D7A4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extrusionOk="0">
                    <a:moveTo>
                      <a:pt x="1442" y="1"/>
                    </a:move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3105;p46">
                <a:extLst>
                  <a:ext uri="{FF2B5EF4-FFF2-40B4-BE49-F238E27FC236}">
                    <a16:creationId xmlns:a16="http://schemas.microsoft.com/office/drawing/2014/main" id="{EE5BFB49-CE22-4A46-B5AC-AA7202237A51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fill="none" extrusionOk="0">
                    <a:moveTo>
                      <a:pt x="1682" y="1"/>
                    </a:moveTo>
                    <a:lnTo>
                      <a:pt x="1682" y="1"/>
                    </a:lnTo>
                    <a:lnTo>
                      <a:pt x="1442" y="1"/>
                    </a:ln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3106;p46">
                <a:extLst>
                  <a:ext uri="{FF2B5EF4-FFF2-40B4-BE49-F238E27FC236}">
                    <a16:creationId xmlns:a16="http://schemas.microsoft.com/office/drawing/2014/main" id="{0F4C6EB5-3FF2-0B4A-82B0-C567A135041B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extrusionOk="0">
                    <a:moveTo>
                      <a:pt x="9078" y="1"/>
                    </a:move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3107;p46">
                <a:extLst>
                  <a:ext uri="{FF2B5EF4-FFF2-40B4-BE49-F238E27FC236}">
                    <a16:creationId xmlns:a16="http://schemas.microsoft.com/office/drawing/2014/main" id="{0570D21F-359F-204D-96AF-280B171D3672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fill="none" extrusionOk="0">
                    <a:moveTo>
                      <a:pt x="19883" y="4803"/>
                    </a:move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lnTo>
                      <a:pt x="9078" y="1"/>
                    </a:ln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3108;p46">
                <a:extLst>
                  <a:ext uri="{FF2B5EF4-FFF2-40B4-BE49-F238E27FC236}">
                    <a16:creationId xmlns:a16="http://schemas.microsoft.com/office/drawing/2014/main" id="{64202254-1440-5D43-A14A-4F31CDF8F4E9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extrusionOk="0">
                    <a:moveTo>
                      <a:pt x="1586" y="0"/>
                    </a:move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3109;p46">
                <a:extLst>
                  <a:ext uri="{FF2B5EF4-FFF2-40B4-BE49-F238E27FC236}">
                    <a16:creationId xmlns:a16="http://schemas.microsoft.com/office/drawing/2014/main" id="{1048C90B-F150-924C-ABC2-A64AE309295D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fill="none" extrusionOk="0">
                    <a:moveTo>
                      <a:pt x="2018" y="0"/>
                    </a:moveTo>
                    <a:lnTo>
                      <a:pt x="2018" y="0"/>
                    </a:lnTo>
                    <a:lnTo>
                      <a:pt x="1586" y="0"/>
                    </a:ln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lnTo>
                      <a:pt x="201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3110;p46">
                <a:extLst>
                  <a:ext uri="{FF2B5EF4-FFF2-40B4-BE49-F238E27FC236}">
                    <a16:creationId xmlns:a16="http://schemas.microsoft.com/office/drawing/2014/main" id="{7E50E465-CD4E-9140-BCD9-40746E9D98FA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extrusionOk="0">
                    <a:moveTo>
                      <a:pt x="1153" y="0"/>
                    </a:move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3111;p46">
                <a:extLst>
                  <a:ext uri="{FF2B5EF4-FFF2-40B4-BE49-F238E27FC236}">
                    <a16:creationId xmlns:a16="http://schemas.microsoft.com/office/drawing/2014/main" id="{B6ABF6B5-29C4-484C-A640-680F8339A99F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fill="none" extrusionOk="0">
                    <a:moveTo>
                      <a:pt x="1441" y="0"/>
                    </a:moveTo>
                    <a:lnTo>
                      <a:pt x="1441" y="0"/>
                    </a:lnTo>
                    <a:lnTo>
                      <a:pt x="1153" y="0"/>
                    </a:ln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625" y="1153"/>
                    </a:lnTo>
                    <a:lnTo>
                      <a:pt x="62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lnTo>
                      <a:pt x="14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3112;p46">
                <a:extLst>
                  <a:ext uri="{FF2B5EF4-FFF2-40B4-BE49-F238E27FC236}">
                    <a16:creationId xmlns:a16="http://schemas.microsoft.com/office/drawing/2014/main" id="{FC23F2C0-F853-2846-896A-BA73C3400FD2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extrusionOk="0">
                    <a:moveTo>
                      <a:pt x="288" y="0"/>
                    </a:move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3113;p46">
                <a:extLst>
                  <a:ext uri="{FF2B5EF4-FFF2-40B4-BE49-F238E27FC236}">
                    <a16:creationId xmlns:a16="http://schemas.microsoft.com/office/drawing/2014/main" id="{6D58B42A-A53D-A54A-BC51-4084F4CE92DD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fill="none" extrusionOk="0">
                    <a:moveTo>
                      <a:pt x="432" y="0"/>
                    </a:moveTo>
                    <a:lnTo>
                      <a:pt x="432" y="0"/>
                    </a:lnTo>
                    <a:lnTo>
                      <a:pt x="288" y="0"/>
                    </a:ln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4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3114;p46">
                <a:extLst>
                  <a:ext uri="{FF2B5EF4-FFF2-40B4-BE49-F238E27FC236}">
                    <a16:creationId xmlns:a16="http://schemas.microsoft.com/office/drawing/2014/main" id="{A10C8414-C0E7-7B41-BAD9-F7EF07F9F1AA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extrusionOk="0">
                    <a:moveTo>
                      <a:pt x="192" y="1"/>
                    </a:move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3115;p46">
                <a:extLst>
                  <a:ext uri="{FF2B5EF4-FFF2-40B4-BE49-F238E27FC236}">
                    <a16:creationId xmlns:a16="http://schemas.microsoft.com/office/drawing/2014/main" id="{CC76CF21-19C2-984F-835E-638E8BC065EA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fill="none" extrusionOk="0">
                    <a:moveTo>
                      <a:pt x="289" y="1"/>
                    </a:moveTo>
                    <a:lnTo>
                      <a:pt x="289" y="1"/>
                    </a:lnTo>
                    <a:lnTo>
                      <a:pt x="192" y="1"/>
                    </a:ln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2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3116;p46">
                <a:extLst>
                  <a:ext uri="{FF2B5EF4-FFF2-40B4-BE49-F238E27FC236}">
                    <a16:creationId xmlns:a16="http://schemas.microsoft.com/office/drawing/2014/main" id="{82155697-A8D0-8042-AE87-410EFF796332}"/>
                  </a:ext>
                </a:extLst>
              </p:cNvPr>
              <p:cNvSpPr/>
              <p:nvPr/>
            </p:nvSpPr>
            <p:spPr>
              <a:xfrm>
                <a:off x="7085300" y="3928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3117;p46">
                <a:extLst>
                  <a:ext uri="{FF2B5EF4-FFF2-40B4-BE49-F238E27FC236}">
                    <a16:creationId xmlns:a16="http://schemas.microsoft.com/office/drawing/2014/main" id="{43F00977-3422-1249-9D58-7517CA862075}"/>
                  </a:ext>
                </a:extLst>
              </p:cNvPr>
              <p:cNvSpPr/>
              <p:nvPr/>
            </p:nvSpPr>
            <p:spPr>
              <a:xfrm>
                <a:off x="7094900" y="3921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3118;p46">
                <a:extLst>
                  <a:ext uri="{FF2B5EF4-FFF2-40B4-BE49-F238E27FC236}">
                    <a16:creationId xmlns:a16="http://schemas.microsoft.com/office/drawing/2014/main" id="{22B5628E-0F54-F04A-932C-290F8D7E2983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721" y="144"/>
                    </a:lnTo>
                    <a:lnTo>
                      <a:pt x="481" y="288"/>
                    </a:lnTo>
                    <a:lnTo>
                      <a:pt x="337" y="480"/>
                    </a:lnTo>
                    <a:lnTo>
                      <a:pt x="193" y="720"/>
                    </a:lnTo>
                    <a:lnTo>
                      <a:pt x="97" y="1009"/>
                    </a:lnTo>
                    <a:lnTo>
                      <a:pt x="0" y="1297"/>
                    </a:lnTo>
                    <a:lnTo>
                      <a:pt x="0" y="1585"/>
                    </a:lnTo>
                    <a:lnTo>
                      <a:pt x="49" y="1873"/>
                    </a:lnTo>
                    <a:lnTo>
                      <a:pt x="145" y="2161"/>
                    </a:lnTo>
                    <a:lnTo>
                      <a:pt x="241" y="2497"/>
                    </a:lnTo>
                    <a:lnTo>
                      <a:pt x="481" y="2737"/>
                    </a:lnTo>
                    <a:lnTo>
                      <a:pt x="721" y="3026"/>
                    </a:lnTo>
                    <a:lnTo>
                      <a:pt x="1057" y="3266"/>
                    </a:lnTo>
                    <a:lnTo>
                      <a:pt x="1441" y="3458"/>
                    </a:lnTo>
                    <a:lnTo>
                      <a:pt x="1873" y="3602"/>
                    </a:lnTo>
                    <a:lnTo>
                      <a:pt x="2546" y="3698"/>
                    </a:lnTo>
                    <a:lnTo>
                      <a:pt x="3170" y="3746"/>
                    </a:lnTo>
                    <a:lnTo>
                      <a:pt x="3698" y="3746"/>
                    </a:lnTo>
                    <a:lnTo>
                      <a:pt x="4131" y="3650"/>
                    </a:lnTo>
                    <a:lnTo>
                      <a:pt x="4515" y="3458"/>
                    </a:lnTo>
                    <a:lnTo>
                      <a:pt x="4851" y="3266"/>
                    </a:lnTo>
                    <a:lnTo>
                      <a:pt x="5139" y="3026"/>
                    </a:lnTo>
                    <a:lnTo>
                      <a:pt x="5331" y="2786"/>
                    </a:lnTo>
                    <a:lnTo>
                      <a:pt x="5475" y="2497"/>
                    </a:lnTo>
                    <a:lnTo>
                      <a:pt x="5619" y="2161"/>
                    </a:lnTo>
                    <a:lnTo>
                      <a:pt x="5667" y="1873"/>
                    </a:lnTo>
                    <a:lnTo>
                      <a:pt x="5667" y="1585"/>
                    </a:lnTo>
                    <a:lnTo>
                      <a:pt x="5667" y="1345"/>
                    </a:lnTo>
                    <a:lnTo>
                      <a:pt x="5571" y="1105"/>
                    </a:lnTo>
                    <a:lnTo>
                      <a:pt x="5475" y="864"/>
                    </a:lnTo>
                    <a:lnTo>
                      <a:pt x="5379" y="720"/>
                    </a:lnTo>
                    <a:lnTo>
                      <a:pt x="5091" y="528"/>
                    </a:lnTo>
                    <a:lnTo>
                      <a:pt x="4803" y="480"/>
                    </a:lnTo>
                    <a:lnTo>
                      <a:pt x="4515" y="480"/>
                    </a:lnTo>
                    <a:lnTo>
                      <a:pt x="4227" y="576"/>
                    </a:lnTo>
                    <a:lnTo>
                      <a:pt x="3746" y="816"/>
                    </a:lnTo>
                    <a:lnTo>
                      <a:pt x="3506" y="913"/>
                    </a:lnTo>
                    <a:lnTo>
                      <a:pt x="3266" y="1009"/>
                    </a:lnTo>
                    <a:lnTo>
                      <a:pt x="3074" y="961"/>
                    </a:lnTo>
                    <a:lnTo>
                      <a:pt x="2882" y="864"/>
                    </a:lnTo>
                    <a:lnTo>
                      <a:pt x="2546" y="480"/>
                    </a:lnTo>
                    <a:lnTo>
                      <a:pt x="2306" y="336"/>
                    </a:lnTo>
                    <a:lnTo>
                      <a:pt x="2066" y="144"/>
                    </a:lnTo>
                    <a:lnTo>
                      <a:pt x="1681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3119;p46">
                <a:extLst>
                  <a:ext uri="{FF2B5EF4-FFF2-40B4-BE49-F238E27FC236}">
                    <a16:creationId xmlns:a16="http://schemas.microsoft.com/office/drawing/2014/main" id="{742F3EBD-5E89-734C-9A9C-21F9A06D6183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1681" y="48"/>
                    </a:lnTo>
                    <a:lnTo>
                      <a:pt x="2066" y="144"/>
                    </a:lnTo>
                    <a:lnTo>
                      <a:pt x="2306" y="336"/>
                    </a:lnTo>
                    <a:lnTo>
                      <a:pt x="2546" y="480"/>
                    </a:lnTo>
                    <a:lnTo>
                      <a:pt x="2546" y="480"/>
                    </a:lnTo>
                    <a:lnTo>
                      <a:pt x="2882" y="864"/>
                    </a:lnTo>
                    <a:lnTo>
                      <a:pt x="3074" y="961"/>
                    </a:lnTo>
                    <a:lnTo>
                      <a:pt x="3266" y="1009"/>
                    </a:lnTo>
                    <a:lnTo>
                      <a:pt x="3266" y="1009"/>
                    </a:lnTo>
                    <a:lnTo>
                      <a:pt x="3506" y="913"/>
                    </a:lnTo>
                    <a:lnTo>
                      <a:pt x="3746" y="816"/>
                    </a:lnTo>
                    <a:lnTo>
                      <a:pt x="4227" y="576"/>
                    </a:lnTo>
                    <a:lnTo>
                      <a:pt x="4515" y="480"/>
                    </a:lnTo>
                    <a:lnTo>
                      <a:pt x="4803" y="480"/>
                    </a:lnTo>
                    <a:lnTo>
                      <a:pt x="5091" y="528"/>
                    </a:lnTo>
                    <a:lnTo>
                      <a:pt x="5379" y="720"/>
                    </a:lnTo>
                    <a:lnTo>
                      <a:pt x="5379" y="720"/>
                    </a:lnTo>
                    <a:lnTo>
                      <a:pt x="5475" y="864"/>
                    </a:lnTo>
                    <a:lnTo>
                      <a:pt x="5571" y="1105"/>
                    </a:lnTo>
                    <a:lnTo>
                      <a:pt x="5667" y="1345"/>
                    </a:lnTo>
                    <a:lnTo>
                      <a:pt x="5667" y="1585"/>
                    </a:lnTo>
                    <a:lnTo>
                      <a:pt x="5667" y="1873"/>
                    </a:lnTo>
                    <a:lnTo>
                      <a:pt x="5619" y="2161"/>
                    </a:lnTo>
                    <a:lnTo>
                      <a:pt x="5475" y="2497"/>
                    </a:lnTo>
                    <a:lnTo>
                      <a:pt x="5331" y="2786"/>
                    </a:lnTo>
                    <a:lnTo>
                      <a:pt x="5139" y="3026"/>
                    </a:lnTo>
                    <a:lnTo>
                      <a:pt x="4851" y="3266"/>
                    </a:lnTo>
                    <a:lnTo>
                      <a:pt x="4515" y="3458"/>
                    </a:lnTo>
                    <a:lnTo>
                      <a:pt x="4131" y="3650"/>
                    </a:lnTo>
                    <a:lnTo>
                      <a:pt x="3698" y="3746"/>
                    </a:lnTo>
                    <a:lnTo>
                      <a:pt x="3170" y="3746"/>
                    </a:lnTo>
                    <a:lnTo>
                      <a:pt x="2546" y="3698"/>
                    </a:lnTo>
                    <a:lnTo>
                      <a:pt x="1873" y="3602"/>
                    </a:lnTo>
                    <a:lnTo>
                      <a:pt x="1873" y="3602"/>
                    </a:lnTo>
                    <a:lnTo>
                      <a:pt x="1441" y="3458"/>
                    </a:lnTo>
                    <a:lnTo>
                      <a:pt x="1057" y="3266"/>
                    </a:lnTo>
                    <a:lnTo>
                      <a:pt x="721" y="3026"/>
                    </a:lnTo>
                    <a:lnTo>
                      <a:pt x="481" y="2737"/>
                    </a:lnTo>
                    <a:lnTo>
                      <a:pt x="241" y="2497"/>
                    </a:lnTo>
                    <a:lnTo>
                      <a:pt x="145" y="2161"/>
                    </a:lnTo>
                    <a:lnTo>
                      <a:pt x="49" y="1873"/>
                    </a:lnTo>
                    <a:lnTo>
                      <a:pt x="0" y="1585"/>
                    </a:lnTo>
                    <a:lnTo>
                      <a:pt x="0" y="1297"/>
                    </a:lnTo>
                    <a:lnTo>
                      <a:pt x="97" y="1009"/>
                    </a:lnTo>
                    <a:lnTo>
                      <a:pt x="193" y="720"/>
                    </a:lnTo>
                    <a:lnTo>
                      <a:pt x="337" y="480"/>
                    </a:lnTo>
                    <a:lnTo>
                      <a:pt x="481" y="288"/>
                    </a:lnTo>
                    <a:lnTo>
                      <a:pt x="721" y="144"/>
                    </a:lnTo>
                    <a:lnTo>
                      <a:pt x="91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3120;p46">
                <a:extLst>
                  <a:ext uri="{FF2B5EF4-FFF2-40B4-BE49-F238E27FC236}">
                    <a16:creationId xmlns:a16="http://schemas.microsoft.com/office/drawing/2014/main" id="{31A496C9-55B4-FE42-8BF5-DC24C9DF95C4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extrusionOk="0">
                    <a:moveTo>
                      <a:pt x="3314" y="1"/>
                    </a:move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3121;p46">
                <a:extLst>
                  <a:ext uri="{FF2B5EF4-FFF2-40B4-BE49-F238E27FC236}">
                    <a16:creationId xmlns:a16="http://schemas.microsoft.com/office/drawing/2014/main" id="{949A54DD-D8AE-454C-9184-2C1EED21CD6D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fill="none" extrusionOk="0">
                    <a:moveTo>
                      <a:pt x="4562" y="241"/>
                    </a:move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lnTo>
                      <a:pt x="3314" y="1"/>
                    </a:ln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113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122;p46">
                <a:extLst>
                  <a:ext uri="{FF2B5EF4-FFF2-40B4-BE49-F238E27FC236}">
                    <a16:creationId xmlns:a16="http://schemas.microsoft.com/office/drawing/2014/main" id="{89A572C3-EE73-214E-90A5-88627287BCFE}"/>
                  </a:ext>
                </a:extLst>
              </p:cNvPr>
              <p:cNvSpPr/>
              <p:nvPr/>
            </p:nvSpPr>
            <p:spPr>
              <a:xfrm>
                <a:off x="6753925" y="3884025"/>
                <a:ext cx="1213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970" extrusionOk="0">
                    <a:moveTo>
                      <a:pt x="529" y="0"/>
                    </a:moveTo>
                    <a:lnTo>
                      <a:pt x="241" y="48"/>
                    </a:lnTo>
                    <a:lnTo>
                      <a:pt x="1" y="192"/>
                    </a:lnTo>
                    <a:lnTo>
                      <a:pt x="145" y="528"/>
                    </a:lnTo>
                    <a:lnTo>
                      <a:pt x="337" y="864"/>
                    </a:lnTo>
                    <a:lnTo>
                      <a:pt x="577" y="1153"/>
                    </a:lnTo>
                    <a:lnTo>
                      <a:pt x="865" y="1441"/>
                    </a:lnTo>
                    <a:lnTo>
                      <a:pt x="1201" y="1633"/>
                    </a:lnTo>
                    <a:lnTo>
                      <a:pt x="1634" y="1825"/>
                    </a:lnTo>
                    <a:lnTo>
                      <a:pt x="2066" y="1921"/>
                    </a:lnTo>
                    <a:lnTo>
                      <a:pt x="2498" y="1969"/>
                    </a:lnTo>
                    <a:lnTo>
                      <a:pt x="2882" y="1969"/>
                    </a:lnTo>
                    <a:lnTo>
                      <a:pt x="3219" y="1921"/>
                    </a:lnTo>
                    <a:lnTo>
                      <a:pt x="3555" y="1825"/>
                    </a:lnTo>
                    <a:lnTo>
                      <a:pt x="3843" y="1681"/>
                    </a:lnTo>
                    <a:lnTo>
                      <a:pt x="4131" y="1537"/>
                    </a:lnTo>
                    <a:lnTo>
                      <a:pt x="4419" y="1345"/>
                    </a:lnTo>
                    <a:lnTo>
                      <a:pt x="4659" y="1153"/>
                    </a:lnTo>
                    <a:lnTo>
                      <a:pt x="4851" y="913"/>
                    </a:lnTo>
                    <a:lnTo>
                      <a:pt x="4707" y="720"/>
                    </a:lnTo>
                    <a:lnTo>
                      <a:pt x="4419" y="528"/>
                    </a:lnTo>
                    <a:lnTo>
                      <a:pt x="4131" y="480"/>
                    </a:lnTo>
                    <a:lnTo>
                      <a:pt x="3843" y="480"/>
                    </a:lnTo>
                    <a:lnTo>
                      <a:pt x="3555" y="576"/>
                    </a:lnTo>
                    <a:lnTo>
                      <a:pt x="3074" y="816"/>
                    </a:lnTo>
                    <a:lnTo>
                      <a:pt x="2834" y="913"/>
                    </a:lnTo>
                    <a:lnTo>
                      <a:pt x="2594" y="1009"/>
                    </a:lnTo>
                    <a:lnTo>
                      <a:pt x="2402" y="961"/>
                    </a:lnTo>
                    <a:lnTo>
                      <a:pt x="2210" y="864"/>
                    </a:lnTo>
                    <a:lnTo>
                      <a:pt x="1874" y="528"/>
                    </a:lnTo>
                    <a:lnTo>
                      <a:pt x="1682" y="336"/>
                    </a:lnTo>
                    <a:lnTo>
                      <a:pt x="1394" y="144"/>
                    </a:lnTo>
                    <a:lnTo>
                      <a:pt x="1009" y="48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123;p46">
                <a:extLst>
                  <a:ext uri="{FF2B5EF4-FFF2-40B4-BE49-F238E27FC236}">
                    <a16:creationId xmlns:a16="http://schemas.microsoft.com/office/drawing/2014/main" id="{756A2A41-7510-1346-92B8-BA354629557F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extrusionOk="0">
                    <a:moveTo>
                      <a:pt x="1297" y="1"/>
                    </a:move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124;p46">
                <a:extLst>
                  <a:ext uri="{FF2B5EF4-FFF2-40B4-BE49-F238E27FC236}">
                    <a16:creationId xmlns:a16="http://schemas.microsoft.com/office/drawing/2014/main" id="{AF0F9AA0-E5D8-D346-8BC6-FF058302F046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fill="none" extrusionOk="0">
                    <a:moveTo>
                      <a:pt x="1297" y="1"/>
                    </a:moveTo>
                    <a:lnTo>
                      <a:pt x="1297" y="1"/>
                    </a:ln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125;p46">
                <a:extLst>
                  <a:ext uri="{FF2B5EF4-FFF2-40B4-BE49-F238E27FC236}">
                    <a16:creationId xmlns:a16="http://schemas.microsoft.com/office/drawing/2014/main" id="{85672B79-C26C-8B4E-8BC1-731F5593439F}"/>
                  </a:ext>
                </a:extLst>
              </p:cNvPr>
              <p:cNvSpPr/>
              <p:nvPr/>
            </p:nvSpPr>
            <p:spPr>
              <a:xfrm>
                <a:off x="6716725" y="3707525"/>
                <a:ext cx="78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346" extrusionOk="0">
                    <a:moveTo>
                      <a:pt x="1633" y="0"/>
                    </a:moveTo>
                    <a:lnTo>
                      <a:pt x="1249" y="48"/>
                    </a:lnTo>
                    <a:lnTo>
                      <a:pt x="865" y="144"/>
                    </a:lnTo>
                    <a:lnTo>
                      <a:pt x="528" y="337"/>
                    </a:lnTo>
                    <a:lnTo>
                      <a:pt x="240" y="673"/>
                    </a:lnTo>
                    <a:lnTo>
                      <a:pt x="0" y="1009"/>
                    </a:lnTo>
                    <a:lnTo>
                      <a:pt x="0" y="1153"/>
                    </a:lnTo>
                    <a:lnTo>
                      <a:pt x="48" y="1249"/>
                    </a:lnTo>
                    <a:lnTo>
                      <a:pt x="144" y="1249"/>
                    </a:lnTo>
                    <a:lnTo>
                      <a:pt x="240" y="1153"/>
                    </a:lnTo>
                    <a:lnTo>
                      <a:pt x="480" y="865"/>
                    </a:lnTo>
                    <a:lnTo>
                      <a:pt x="816" y="625"/>
                    </a:lnTo>
                    <a:lnTo>
                      <a:pt x="1153" y="481"/>
                    </a:lnTo>
                    <a:lnTo>
                      <a:pt x="1537" y="385"/>
                    </a:lnTo>
                    <a:lnTo>
                      <a:pt x="1921" y="433"/>
                    </a:lnTo>
                    <a:lnTo>
                      <a:pt x="2113" y="481"/>
                    </a:lnTo>
                    <a:lnTo>
                      <a:pt x="2257" y="529"/>
                    </a:lnTo>
                    <a:lnTo>
                      <a:pt x="2449" y="673"/>
                    </a:lnTo>
                    <a:lnTo>
                      <a:pt x="2593" y="865"/>
                    </a:lnTo>
                    <a:lnTo>
                      <a:pt x="2689" y="1009"/>
                    </a:lnTo>
                    <a:lnTo>
                      <a:pt x="2786" y="1249"/>
                    </a:lnTo>
                    <a:lnTo>
                      <a:pt x="2834" y="1297"/>
                    </a:lnTo>
                    <a:lnTo>
                      <a:pt x="2882" y="1345"/>
                    </a:lnTo>
                    <a:lnTo>
                      <a:pt x="3026" y="1345"/>
                    </a:lnTo>
                    <a:lnTo>
                      <a:pt x="3122" y="1249"/>
                    </a:lnTo>
                    <a:lnTo>
                      <a:pt x="3122" y="1201"/>
                    </a:lnTo>
                    <a:lnTo>
                      <a:pt x="3122" y="1153"/>
                    </a:lnTo>
                    <a:lnTo>
                      <a:pt x="2930" y="769"/>
                    </a:lnTo>
                    <a:lnTo>
                      <a:pt x="2786" y="577"/>
                    </a:lnTo>
                    <a:lnTo>
                      <a:pt x="2641" y="433"/>
                    </a:lnTo>
                    <a:lnTo>
                      <a:pt x="2353" y="192"/>
                    </a:lnTo>
                    <a:lnTo>
                      <a:pt x="2017" y="48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126;p46">
                <a:extLst>
                  <a:ext uri="{FF2B5EF4-FFF2-40B4-BE49-F238E27FC236}">
                    <a16:creationId xmlns:a16="http://schemas.microsoft.com/office/drawing/2014/main" id="{A320927A-24CA-2D43-946B-DD19C0C84E18}"/>
                  </a:ext>
                </a:extLst>
              </p:cNvPr>
              <p:cNvSpPr/>
              <p:nvPr/>
            </p:nvSpPr>
            <p:spPr>
              <a:xfrm>
                <a:off x="6904000" y="3748350"/>
                <a:ext cx="720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874" extrusionOk="0">
                    <a:moveTo>
                      <a:pt x="1010" y="0"/>
                    </a:moveTo>
                    <a:lnTo>
                      <a:pt x="769" y="48"/>
                    </a:lnTo>
                    <a:lnTo>
                      <a:pt x="529" y="96"/>
                    </a:lnTo>
                    <a:lnTo>
                      <a:pt x="289" y="192"/>
                    </a:lnTo>
                    <a:lnTo>
                      <a:pt x="97" y="336"/>
                    </a:lnTo>
                    <a:lnTo>
                      <a:pt x="49" y="384"/>
                    </a:lnTo>
                    <a:lnTo>
                      <a:pt x="1" y="432"/>
                    </a:lnTo>
                    <a:lnTo>
                      <a:pt x="49" y="576"/>
                    </a:lnTo>
                    <a:lnTo>
                      <a:pt x="145" y="625"/>
                    </a:lnTo>
                    <a:lnTo>
                      <a:pt x="241" y="625"/>
                    </a:lnTo>
                    <a:lnTo>
                      <a:pt x="289" y="576"/>
                    </a:lnTo>
                    <a:lnTo>
                      <a:pt x="481" y="480"/>
                    </a:lnTo>
                    <a:lnTo>
                      <a:pt x="625" y="432"/>
                    </a:lnTo>
                    <a:lnTo>
                      <a:pt x="817" y="384"/>
                    </a:lnTo>
                    <a:lnTo>
                      <a:pt x="1010" y="336"/>
                    </a:lnTo>
                    <a:lnTo>
                      <a:pt x="1202" y="336"/>
                    </a:lnTo>
                    <a:lnTo>
                      <a:pt x="1394" y="432"/>
                    </a:lnTo>
                    <a:lnTo>
                      <a:pt x="1730" y="576"/>
                    </a:lnTo>
                    <a:lnTo>
                      <a:pt x="2018" y="817"/>
                    </a:lnTo>
                    <a:lnTo>
                      <a:pt x="2306" y="1057"/>
                    </a:lnTo>
                    <a:lnTo>
                      <a:pt x="2498" y="1393"/>
                    </a:lnTo>
                    <a:lnTo>
                      <a:pt x="2546" y="1585"/>
                    </a:lnTo>
                    <a:lnTo>
                      <a:pt x="2594" y="1729"/>
                    </a:lnTo>
                    <a:lnTo>
                      <a:pt x="2642" y="1825"/>
                    </a:lnTo>
                    <a:lnTo>
                      <a:pt x="2738" y="1873"/>
                    </a:lnTo>
                    <a:lnTo>
                      <a:pt x="2834" y="1825"/>
                    </a:lnTo>
                    <a:lnTo>
                      <a:pt x="2882" y="1729"/>
                    </a:lnTo>
                    <a:lnTo>
                      <a:pt x="2834" y="1489"/>
                    </a:lnTo>
                    <a:lnTo>
                      <a:pt x="2786" y="1297"/>
                    </a:lnTo>
                    <a:lnTo>
                      <a:pt x="2690" y="1057"/>
                    </a:lnTo>
                    <a:lnTo>
                      <a:pt x="2594" y="865"/>
                    </a:lnTo>
                    <a:lnTo>
                      <a:pt x="2306" y="528"/>
                    </a:lnTo>
                    <a:lnTo>
                      <a:pt x="1922" y="240"/>
                    </a:lnTo>
                    <a:lnTo>
                      <a:pt x="1730" y="144"/>
                    </a:lnTo>
                    <a:lnTo>
                      <a:pt x="1490" y="96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127;p46">
                <a:extLst>
                  <a:ext uri="{FF2B5EF4-FFF2-40B4-BE49-F238E27FC236}">
                    <a16:creationId xmlns:a16="http://schemas.microsoft.com/office/drawing/2014/main" id="{849396CD-49C8-944B-97D8-C7E38BF52479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extrusionOk="0">
                    <a:moveTo>
                      <a:pt x="1297" y="0"/>
                    </a:move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128;p46">
                <a:extLst>
                  <a:ext uri="{FF2B5EF4-FFF2-40B4-BE49-F238E27FC236}">
                    <a16:creationId xmlns:a16="http://schemas.microsoft.com/office/drawing/2014/main" id="{8EAB4D03-7710-0643-95AA-3EEBF92DF3BD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fill="none" extrusionOk="0">
                    <a:moveTo>
                      <a:pt x="1297" y="0"/>
                    </a:moveTo>
                    <a:lnTo>
                      <a:pt x="1297" y="0"/>
                    </a:ln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129;p46">
                <a:extLst>
                  <a:ext uri="{FF2B5EF4-FFF2-40B4-BE49-F238E27FC236}">
                    <a16:creationId xmlns:a16="http://schemas.microsoft.com/office/drawing/2014/main" id="{C4CCA2F4-F0ED-0C4A-AEB4-8E2EA8702A00}"/>
                  </a:ext>
                </a:extLst>
              </p:cNvPr>
              <p:cNvSpPr/>
              <p:nvPr/>
            </p:nvSpPr>
            <p:spPr>
              <a:xfrm>
                <a:off x="6805550" y="3828775"/>
                <a:ext cx="228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818" extrusionOk="0">
                    <a:moveTo>
                      <a:pt x="241" y="1"/>
                    </a:moveTo>
                    <a:lnTo>
                      <a:pt x="193" y="49"/>
                    </a:lnTo>
                    <a:lnTo>
                      <a:pt x="49" y="385"/>
                    </a:lnTo>
                    <a:lnTo>
                      <a:pt x="49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97" y="817"/>
                    </a:lnTo>
                    <a:lnTo>
                      <a:pt x="193" y="817"/>
                    </a:lnTo>
                    <a:lnTo>
                      <a:pt x="193" y="721"/>
                    </a:lnTo>
                    <a:lnTo>
                      <a:pt x="193" y="625"/>
                    </a:lnTo>
                    <a:lnTo>
                      <a:pt x="241" y="433"/>
                    </a:lnTo>
                    <a:lnTo>
                      <a:pt x="284" y="282"/>
                    </a:lnTo>
                    <a:lnTo>
                      <a:pt x="289" y="289"/>
                    </a:lnTo>
                    <a:lnTo>
                      <a:pt x="337" y="385"/>
                    </a:lnTo>
                    <a:lnTo>
                      <a:pt x="433" y="673"/>
                    </a:lnTo>
                    <a:lnTo>
                      <a:pt x="529" y="721"/>
                    </a:lnTo>
                    <a:lnTo>
                      <a:pt x="625" y="721"/>
                    </a:lnTo>
                    <a:lnTo>
                      <a:pt x="913" y="337"/>
                    </a:lnTo>
                    <a:lnTo>
                      <a:pt x="913" y="241"/>
                    </a:lnTo>
                    <a:lnTo>
                      <a:pt x="913" y="193"/>
                    </a:lnTo>
                    <a:lnTo>
                      <a:pt x="817" y="145"/>
                    </a:lnTo>
                    <a:lnTo>
                      <a:pt x="769" y="193"/>
                    </a:lnTo>
                    <a:lnTo>
                      <a:pt x="561" y="470"/>
                    </a:lnTo>
                    <a:lnTo>
                      <a:pt x="481" y="337"/>
                    </a:lnTo>
                    <a:lnTo>
                      <a:pt x="385" y="193"/>
                    </a:lnTo>
                    <a:lnTo>
                      <a:pt x="337" y="97"/>
                    </a:lnTo>
                    <a:lnTo>
                      <a:pt x="289" y="49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130;p46">
                <a:extLst>
                  <a:ext uri="{FF2B5EF4-FFF2-40B4-BE49-F238E27FC236}">
                    <a16:creationId xmlns:a16="http://schemas.microsoft.com/office/drawing/2014/main" id="{1CACFBA7-9E4B-D840-ABD4-13DD433DCA95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extrusionOk="0">
                    <a:moveTo>
                      <a:pt x="9989" y="0"/>
                    </a:move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131;p46">
                <a:extLst>
                  <a:ext uri="{FF2B5EF4-FFF2-40B4-BE49-F238E27FC236}">
                    <a16:creationId xmlns:a16="http://schemas.microsoft.com/office/drawing/2014/main" id="{BF5574D7-9669-734C-8EDA-1809E9CD0682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fill="none" extrusionOk="0">
                    <a:moveTo>
                      <a:pt x="9989" y="0"/>
                    </a:moveTo>
                    <a:lnTo>
                      <a:pt x="9989" y="0"/>
                    </a:ln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132;p46">
                <a:extLst>
                  <a:ext uri="{FF2B5EF4-FFF2-40B4-BE49-F238E27FC236}">
                    <a16:creationId xmlns:a16="http://schemas.microsoft.com/office/drawing/2014/main" id="{60F74B2B-4DC1-D948-BCC9-F0BF0309E9A6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extrusionOk="0">
                    <a:moveTo>
                      <a:pt x="576" y="0"/>
                    </a:move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133;p46">
                <a:extLst>
                  <a:ext uri="{FF2B5EF4-FFF2-40B4-BE49-F238E27FC236}">
                    <a16:creationId xmlns:a16="http://schemas.microsoft.com/office/drawing/2014/main" id="{C4AA875C-0E2C-D940-A452-1D26D405A7D1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fill="none" extrusionOk="0">
                    <a:moveTo>
                      <a:pt x="576" y="0"/>
                    </a:moveTo>
                    <a:lnTo>
                      <a:pt x="576" y="0"/>
                    </a:lnTo>
                    <a:lnTo>
                      <a:pt x="0" y="625"/>
                    </a:ln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134;p46">
                <a:extLst>
                  <a:ext uri="{FF2B5EF4-FFF2-40B4-BE49-F238E27FC236}">
                    <a16:creationId xmlns:a16="http://schemas.microsoft.com/office/drawing/2014/main" id="{DE36258A-7A13-D64B-A1A3-FD01529E3DAA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extrusionOk="0">
                    <a:moveTo>
                      <a:pt x="0" y="0"/>
                    </a:moveTo>
                    <a:lnTo>
                      <a:pt x="0" y="192"/>
                    </a:lnTo>
                    <a:lnTo>
                      <a:pt x="96" y="672"/>
                    </a:lnTo>
                    <a:lnTo>
                      <a:pt x="432" y="2209"/>
                    </a:lnTo>
                    <a:lnTo>
                      <a:pt x="961" y="4418"/>
                    </a:lnTo>
                    <a:lnTo>
                      <a:pt x="1105" y="4370"/>
                    </a:lnTo>
                    <a:lnTo>
                      <a:pt x="1393" y="4274"/>
                    </a:lnTo>
                    <a:lnTo>
                      <a:pt x="1729" y="4130"/>
                    </a:lnTo>
                    <a:lnTo>
                      <a:pt x="1921" y="4034"/>
                    </a:lnTo>
                    <a:lnTo>
                      <a:pt x="1873" y="3746"/>
                    </a:lnTo>
                    <a:lnTo>
                      <a:pt x="1681" y="3170"/>
                    </a:lnTo>
                    <a:lnTo>
                      <a:pt x="1441" y="2401"/>
                    </a:lnTo>
                    <a:lnTo>
                      <a:pt x="1681" y="2353"/>
                    </a:lnTo>
                    <a:lnTo>
                      <a:pt x="1873" y="2209"/>
                    </a:lnTo>
                    <a:lnTo>
                      <a:pt x="1969" y="2113"/>
                    </a:lnTo>
                    <a:lnTo>
                      <a:pt x="2065" y="2017"/>
                    </a:lnTo>
                    <a:lnTo>
                      <a:pt x="2113" y="1873"/>
                    </a:lnTo>
                    <a:lnTo>
                      <a:pt x="2065" y="1729"/>
                    </a:lnTo>
                    <a:lnTo>
                      <a:pt x="2017" y="1633"/>
                    </a:lnTo>
                    <a:lnTo>
                      <a:pt x="1921" y="1489"/>
                    </a:lnTo>
                    <a:lnTo>
                      <a:pt x="1729" y="1249"/>
                    </a:lnTo>
                    <a:lnTo>
                      <a:pt x="1537" y="1153"/>
                    </a:lnTo>
                    <a:lnTo>
                      <a:pt x="1489" y="1153"/>
                    </a:lnTo>
                    <a:lnTo>
                      <a:pt x="1393" y="1201"/>
                    </a:lnTo>
                    <a:lnTo>
                      <a:pt x="1297" y="1345"/>
                    </a:lnTo>
                    <a:lnTo>
                      <a:pt x="1201" y="1633"/>
                    </a:lnTo>
                    <a:lnTo>
                      <a:pt x="1153" y="1441"/>
                    </a:lnTo>
                    <a:lnTo>
                      <a:pt x="1009" y="1201"/>
                    </a:lnTo>
                    <a:lnTo>
                      <a:pt x="624" y="672"/>
                    </a:lnTo>
                    <a:lnTo>
                      <a:pt x="240" y="1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135;p46">
                <a:extLst>
                  <a:ext uri="{FF2B5EF4-FFF2-40B4-BE49-F238E27FC236}">
                    <a16:creationId xmlns:a16="http://schemas.microsoft.com/office/drawing/2014/main" id="{BC8A0303-B6F6-FB48-88FD-3E413F183B08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fill="none" extrusionOk="0">
                    <a:moveTo>
                      <a:pt x="961" y="4418"/>
                    </a:moveTo>
                    <a:lnTo>
                      <a:pt x="961" y="4418"/>
                    </a:lnTo>
                    <a:lnTo>
                      <a:pt x="432" y="2209"/>
                    </a:lnTo>
                    <a:lnTo>
                      <a:pt x="96" y="672"/>
                    </a:lnTo>
                    <a:lnTo>
                      <a:pt x="0" y="19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0" y="192"/>
                    </a:lnTo>
                    <a:lnTo>
                      <a:pt x="624" y="672"/>
                    </a:lnTo>
                    <a:lnTo>
                      <a:pt x="1009" y="1201"/>
                    </a:lnTo>
                    <a:lnTo>
                      <a:pt x="1153" y="1441"/>
                    </a:lnTo>
                    <a:lnTo>
                      <a:pt x="1201" y="1633"/>
                    </a:lnTo>
                    <a:lnTo>
                      <a:pt x="1201" y="1633"/>
                    </a:lnTo>
                    <a:lnTo>
                      <a:pt x="1297" y="1345"/>
                    </a:lnTo>
                    <a:lnTo>
                      <a:pt x="1393" y="1201"/>
                    </a:lnTo>
                    <a:lnTo>
                      <a:pt x="1489" y="1153"/>
                    </a:lnTo>
                    <a:lnTo>
                      <a:pt x="1537" y="1153"/>
                    </a:lnTo>
                    <a:lnTo>
                      <a:pt x="1537" y="1153"/>
                    </a:lnTo>
                    <a:lnTo>
                      <a:pt x="1729" y="1249"/>
                    </a:lnTo>
                    <a:lnTo>
                      <a:pt x="1921" y="1489"/>
                    </a:lnTo>
                    <a:lnTo>
                      <a:pt x="2017" y="1633"/>
                    </a:lnTo>
                    <a:lnTo>
                      <a:pt x="2065" y="1729"/>
                    </a:lnTo>
                    <a:lnTo>
                      <a:pt x="2113" y="1873"/>
                    </a:lnTo>
                    <a:lnTo>
                      <a:pt x="2065" y="2017"/>
                    </a:lnTo>
                    <a:lnTo>
                      <a:pt x="2065" y="2017"/>
                    </a:lnTo>
                    <a:lnTo>
                      <a:pt x="1969" y="2113"/>
                    </a:lnTo>
                    <a:lnTo>
                      <a:pt x="1873" y="2209"/>
                    </a:lnTo>
                    <a:lnTo>
                      <a:pt x="1681" y="2353"/>
                    </a:lnTo>
                    <a:lnTo>
                      <a:pt x="1441" y="2401"/>
                    </a:lnTo>
                    <a:lnTo>
                      <a:pt x="1441" y="2401"/>
                    </a:lnTo>
                    <a:lnTo>
                      <a:pt x="1681" y="3170"/>
                    </a:lnTo>
                    <a:lnTo>
                      <a:pt x="1873" y="3746"/>
                    </a:lnTo>
                    <a:lnTo>
                      <a:pt x="1921" y="4034"/>
                    </a:lnTo>
                    <a:lnTo>
                      <a:pt x="1921" y="4034"/>
                    </a:lnTo>
                    <a:lnTo>
                      <a:pt x="1729" y="4130"/>
                    </a:lnTo>
                    <a:lnTo>
                      <a:pt x="1393" y="4274"/>
                    </a:lnTo>
                    <a:lnTo>
                      <a:pt x="1105" y="4370"/>
                    </a:lnTo>
                    <a:lnTo>
                      <a:pt x="961" y="44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136;p46">
                <a:extLst>
                  <a:ext uri="{FF2B5EF4-FFF2-40B4-BE49-F238E27FC236}">
                    <a16:creationId xmlns:a16="http://schemas.microsoft.com/office/drawing/2014/main" id="{3F386E68-B954-554E-AF71-9E5026B45E0B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3137;p46">
                <a:extLst>
                  <a:ext uri="{FF2B5EF4-FFF2-40B4-BE49-F238E27FC236}">
                    <a16:creationId xmlns:a16="http://schemas.microsoft.com/office/drawing/2014/main" id="{8D8EBB20-D6FD-5A47-A6ED-BD8C15673092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816" y="961"/>
                    </a:move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3138;p46">
                <a:extLst>
                  <a:ext uri="{FF2B5EF4-FFF2-40B4-BE49-F238E27FC236}">
                    <a16:creationId xmlns:a16="http://schemas.microsoft.com/office/drawing/2014/main" id="{D2C20CD0-231A-B54D-A1C0-75901A8B3C4E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3139;p46">
                <a:extLst>
                  <a:ext uri="{FF2B5EF4-FFF2-40B4-BE49-F238E27FC236}">
                    <a16:creationId xmlns:a16="http://schemas.microsoft.com/office/drawing/2014/main" id="{73442478-DE11-CC49-A69B-BB3310175A54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3140;p46">
                <a:extLst>
                  <a:ext uri="{FF2B5EF4-FFF2-40B4-BE49-F238E27FC236}">
                    <a16:creationId xmlns:a16="http://schemas.microsoft.com/office/drawing/2014/main" id="{E95E539E-6511-8947-9FF9-E74321BF87B4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extrusionOk="0">
                    <a:moveTo>
                      <a:pt x="11815" y="1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3141;p46">
                <a:extLst>
                  <a:ext uri="{FF2B5EF4-FFF2-40B4-BE49-F238E27FC236}">
                    <a16:creationId xmlns:a16="http://schemas.microsoft.com/office/drawing/2014/main" id="{20995F42-203C-FC40-8EDD-D1C39A3E5D2B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fill="none" extrusionOk="0">
                    <a:moveTo>
                      <a:pt x="6676" y="1442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lnTo>
                      <a:pt x="6676" y="14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3142;p46">
                <a:extLst>
                  <a:ext uri="{FF2B5EF4-FFF2-40B4-BE49-F238E27FC236}">
                    <a16:creationId xmlns:a16="http://schemas.microsoft.com/office/drawing/2014/main" id="{DFA846D9-2784-4A43-AAAD-489A4A85E6C4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3143;p46">
                <a:extLst>
                  <a:ext uri="{FF2B5EF4-FFF2-40B4-BE49-F238E27FC236}">
                    <a16:creationId xmlns:a16="http://schemas.microsoft.com/office/drawing/2014/main" id="{0E3379E1-0447-EA4C-8700-A53C52181C39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fill="none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3144;p46">
                <a:extLst>
                  <a:ext uri="{FF2B5EF4-FFF2-40B4-BE49-F238E27FC236}">
                    <a16:creationId xmlns:a16="http://schemas.microsoft.com/office/drawing/2014/main" id="{ED348809-4BDD-9F4B-940E-B0EB60BDED29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extrusionOk="0">
                    <a:moveTo>
                      <a:pt x="49" y="0"/>
                    </a:move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3145;p46">
                <a:extLst>
                  <a:ext uri="{FF2B5EF4-FFF2-40B4-BE49-F238E27FC236}">
                    <a16:creationId xmlns:a16="http://schemas.microsoft.com/office/drawing/2014/main" id="{14DC8F1B-AFF1-494E-8BFE-69F472919046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673"/>
                    </a:ln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3146;p46">
                <a:extLst>
                  <a:ext uri="{FF2B5EF4-FFF2-40B4-BE49-F238E27FC236}">
                    <a16:creationId xmlns:a16="http://schemas.microsoft.com/office/drawing/2014/main" id="{E65213D1-4055-D145-A317-C41BF7D94C89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extrusionOk="0">
                    <a:moveTo>
                      <a:pt x="1" y="0"/>
                    </a:moveTo>
                    <a:lnTo>
                      <a:pt x="97" y="192"/>
                    </a:lnTo>
                    <a:lnTo>
                      <a:pt x="433" y="577"/>
                    </a:lnTo>
                    <a:lnTo>
                      <a:pt x="1394" y="1777"/>
                    </a:lnTo>
                    <a:lnTo>
                      <a:pt x="2834" y="3554"/>
                    </a:lnTo>
                    <a:lnTo>
                      <a:pt x="2930" y="3458"/>
                    </a:lnTo>
                    <a:lnTo>
                      <a:pt x="3170" y="3218"/>
                    </a:lnTo>
                    <a:lnTo>
                      <a:pt x="3411" y="2978"/>
                    </a:lnTo>
                    <a:lnTo>
                      <a:pt x="3507" y="2786"/>
                    </a:lnTo>
                    <a:lnTo>
                      <a:pt x="3363" y="2546"/>
                    </a:lnTo>
                    <a:lnTo>
                      <a:pt x="2930" y="2113"/>
                    </a:lnTo>
                    <a:lnTo>
                      <a:pt x="2354" y="1537"/>
                    </a:lnTo>
                    <a:lnTo>
                      <a:pt x="2546" y="1345"/>
                    </a:lnTo>
                    <a:lnTo>
                      <a:pt x="2690" y="1153"/>
                    </a:lnTo>
                    <a:lnTo>
                      <a:pt x="2738" y="1057"/>
                    </a:lnTo>
                    <a:lnTo>
                      <a:pt x="2738" y="913"/>
                    </a:lnTo>
                    <a:lnTo>
                      <a:pt x="2738" y="769"/>
                    </a:lnTo>
                    <a:lnTo>
                      <a:pt x="2642" y="673"/>
                    </a:lnTo>
                    <a:lnTo>
                      <a:pt x="2546" y="577"/>
                    </a:lnTo>
                    <a:lnTo>
                      <a:pt x="2402" y="481"/>
                    </a:lnTo>
                    <a:lnTo>
                      <a:pt x="2162" y="385"/>
                    </a:lnTo>
                    <a:lnTo>
                      <a:pt x="1922" y="337"/>
                    </a:lnTo>
                    <a:lnTo>
                      <a:pt x="1874" y="385"/>
                    </a:lnTo>
                    <a:lnTo>
                      <a:pt x="1826" y="433"/>
                    </a:lnTo>
                    <a:lnTo>
                      <a:pt x="1778" y="673"/>
                    </a:lnTo>
                    <a:lnTo>
                      <a:pt x="1826" y="961"/>
                    </a:lnTo>
                    <a:lnTo>
                      <a:pt x="1682" y="817"/>
                    </a:lnTo>
                    <a:lnTo>
                      <a:pt x="1442" y="673"/>
                    </a:lnTo>
                    <a:lnTo>
                      <a:pt x="865" y="337"/>
                    </a:lnTo>
                    <a:lnTo>
                      <a:pt x="337" y="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3147;p46">
                <a:extLst>
                  <a:ext uri="{FF2B5EF4-FFF2-40B4-BE49-F238E27FC236}">
                    <a16:creationId xmlns:a16="http://schemas.microsoft.com/office/drawing/2014/main" id="{694471B0-4163-4B43-AB09-5B90D23F5B44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fill="none" extrusionOk="0">
                    <a:moveTo>
                      <a:pt x="2834" y="3554"/>
                    </a:moveTo>
                    <a:lnTo>
                      <a:pt x="2834" y="3554"/>
                    </a:lnTo>
                    <a:lnTo>
                      <a:pt x="1394" y="1777"/>
                    </a:lnTo>
                    <a:lnTo>
                      <a:pt x="433" y="577"/>
                    </a:lnTo>
                    <a:lnTo>
                      <a:pt x="97" y="19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37" y="96"/>
                    </a:lnTo>
                    <a:lnTo>
                      <a:pt x="865" y="337"/>
                    </a:lnTo>
                    <a:lnTo>
                      <a:pt x="1442" y="673"/>
                    </a:lnTo>
                    <a:lnTo>
                      <a:pt x="1682" y="817"/>
                    </a:lnTo>
                    <a:lnTo>
                      <a:pt x="1826" y="961"/>
                    </a:lnTo>
                    <a:lnTo>
                      <a:pt x="1826" y="961"/>
                    </a:lnTo>
                    <a:lnTo>
                      <a:pt x="1778" y="673"/>
                    </a:lnTo>
                    <a:lnTo>
                      <a:pt x="1826" y="433"/>
                    </a:lnTo>
                    <a:lnTo>
                      <a:pt x="1874" y="385"/>
                    </a:lnTo>
                    <a:lnTo>
                      <a:pt x="1922" y="337"/>
                    </a:lnTo>
                    <a:lnTo>
                      <a:pt x="1922" y="337"/>
                    </a:lnTo>
                    <a:lnTo>
                      <a:pt x="2162" y="385"/>
                    </a:lnTo>
                    <a:lnTo>
                      <a:pt x="2402" y="481"/>
                    </a:lnTo>
                    <a:lnTo>
                      <a:pt x="2546" y="577"/>
                    </a:lnTo>
                    <a:lnTo>
                      <a:pt x="2642" y="673"/>
                    </a:lnTo>
                    <a:lnTo>
                      <a:pt x="2738" y="769"/>
                    </a:lnTo>
                    <a:lnTo>
                      <a:pt x="2738" y="913"/>
                    </a:lnTo>
                    <a:lnTo>
                      <a:pt x="2738" y="913"/>
                    </a:lnTo>
                    <a:lnTo>
                      <a:pt x="2738" y="1057"/>
                    </a:lnTo>
                    <a:lnTo>
                      <a:pt x="2690" y="1153"/>
                    </a:lnTo>
                    <a:lnTo>
                      <a:pt x="2546" y="1345"/>
                    </a:lnTo>
                    <a:lnTo>
                      <a:pt x="2354" y="1537"/>
                    </a:lnTo>
                    <a:lnTo>
                      <a:pt x="2354" y="1537"/>
                    </a:lnTo>
                    <a:lnTo>
                      <a:pt x="2930" y="2113"/>
                    </a:lnTo>
                    <a:lnTo>
                      <a:pt x="3363" y="2546"/>
                    </a:lnTo>
                    <a:lnTo>
                      <a:pt x="3507" y="2786"/>
                    </a:lnTo>
                    <a:lnTo>
                      <a:pt x="3507" y="2786"/>
                    </a:lnTo>
                    <a:lnTo>
                      <a:pt x="3411" y="2978"/>
                    </a:lnTo>
                    <a:lnTo>
                      <a:pt x="3170" y="3218"/>
                    </a:lnTo>
                    <a:lnTo>
                      <a:pt x="2930" y="3458"/>
                    </a:lnTo>
                    <a:lnTo>
                      <a:pt x="2834" y="35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148;p46">
                <a:extLst>
                  <a:ext uri="{FF2B5EF4-FFF2-40B4-BE49-F238E27FC236}">
                    <a16:creationId xmlns:a16="http://schemas.microsoft.com/office/drawing/2014/main" id="{53129FC8-0372-9241-A32F-A82E218FD45D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149;p46">
                <a:extLst>
                  <a:ext uri="{FF2B5EF4-FFF2-40B4-BE49-F238E27FC236}">
                    <a16:creationId xmlns:a16="http://schemas.microsoft.com/office/drawing/2014/main" id="{877E0B6A-9009-5C48-9C72-F780AF8940E2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1201" y="529"/>
                    </a:move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150;p46">
                <a:extLst>
                  <a:ext uri="{FF2B5EF4-FFF2-40B4-BE49-F238E27FC236}">
                    <a16:creationId xmlns:a16="http://schemas.microsoft.com/office/drawing/2014/main" id="{28CF2DE2-5934-9F4F-9AA2-86D5247B0609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151;p46">
                <a:extLst>
                  <a:ext uri="{FF2B5EF4-FFF2-40B4-BE49-F238E27FC236}">
                    <a16:creationId xmlns:a16="http://schemas.microsoft.com/office/drawing/2014/main" id="{03E8259A-3934-DD4C-8A0C-67B1170D78F2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152;p46">
                <a:extLst>
                  <a:ext uri="{FF2B5EF4-FFF2-40B4-BE49-F238E27FC236}">
                    <a16:creationId xmlns:a16="http://schemas.microsoft.com/office/drawing/2014/main" id="{57B0F382-F6D3-1144-AF18-EEA05AA7E448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173" y="433"/>
                    </a:lnTo>
                    <a:lnTo>
                      <a:pt x="8981" y="817"/>
                    </a:lnTo>
                    <a:lnTo>
                      <a:pt x="8837" y="1153"/>
                    </a:lnTo>
                    <a:lnTo>
                      <a:pt x="8645" y="1393"/>
                    </a:lnTo>
                    <a:lnTo>
                      <a:pt x="8452" y="1586"/>
                    </a:lnTo>
                    <a:lnTo>
                      <a:pt x="8260" y="1778"/>
                    </a:lnTo>
                    <a:lnTo>
                      <a:pt x="8068" y="1874"/>
                    </a:lnTo>
                    <a:lnTo>
                      <a:pt x="7876" y="1970"/>
                    </a:lnTo>
                    <a:lnTo>
                      <a:pt x="7540" y="2114"/>
                    </a:lnTo>
                    <a:lnTo>
                      <a:pt x="7252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156"/>
                    </a:lnTo>
                    <a:lnTo>
                      <a:pt x="18298" y="6436"/>
                    </a:lnTo>
                    <a:lnTo>
                      <a:pt x="18394" y="5716"/>
                    </a:lnTo>
                    <a:lnTo>
                      <a:pt x="18490" y="5091"/>
                    </a:lnTo>
                    <a:lnTo>
                      <a:pt x="18538" y="4179"/>
                    </a:lnTo>
                    <a:lnTo>
                      <a:pt x="18538" y="3795"/>
                    </a:lnTo>
                    <a:lnTo>
                      <a:pt x="17865" y="3843"/>
                    </a:lnTo>
                    <a:lnTo>
                      <a:pt x="17193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281" y="3603"/>
                    </a:lnTo>
                    <a:lnTo>
                      <a:pt x="16185" y="3458"/>
                    </a:lnTo>
                    <a:lnTo>
                      <a:pt x="16089" y="3314"/>
                    </a:lnTo>
                    <a:lnTo>
                      <a:pt x="15992" y="3074"/>
                    </a:lnTo>
                    <a:lnTo>
                      <a:pt x="15944" y="2594"/>
                    </a:lnTo>
                    <a:lnTo>
                      <a:pt x="15944" y="2066"/>
                    </a:lnTo>
                    <a:lnTo>
                      <a:pt x="15992" y="1489"/>
                    </a:lnTo>
                    <a:lnTo>
                      <a:pt x="16089" y="1057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153;p46">
                <a:extLst>
                  <a:ext uri="{FF2B5EF4-FFF2-40B4-BE49-F238E27FC236}">
                    <a16:creationId xmlns:a16="http://schemas.microsoft.com/office/drawing/2014/main" id="{058FABF8-5022-F54C-8AC1-5ECA50EB2DB7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1777" y="13448"/>
                    </a:moveTo>
                    <a:lnTo>
                      <a:pt x="0" y="9702"/>
                    </a:lnTo>
                    <a:lnTo>
                      <a:pt x="0" y="9702"/>
                    </a:lnTo>
                    <a:lnTo>
                      <a:pt x="2401" y="7925"/>
                    </a:lnTo>
                    <a:lnTo>
                      <a:pt x="4418" y="6532"/>
                    </a:lnTo>
                    <a:lnTo>
                      <a:pt x="5331" y="5956"/>
                    </a:lnTo>
                    <a:lnTo>
                      <a:pt x="6051" y="5524"/>
                    </a:lnTo>
                    <a:lnTo>
                      <a:pt x="7012" y="2066"/>
                    </a:lnTo>
                    <a:lnTo>
                      <a:pt x="7012" y="2066"/>
                    </a:lnTo>
                    <a:lnTo>
                      <a:pt x="7252" y="2114"/>
                    </a:lnTo>
                    <a:lnTo>
                      <a:pt x="7540" y="2114"/>
                    </a:lnTo>
                    <a:lnTo>
                      <a:pt x="7876" y="1970"/>
                    </a:lnTo>
                    <a:lnTo>
                      <a:pt x="8068" y="1874"/>
                    </a:lnTo>
                    <a:lnTo>
                      <a:pt x="8260" y="1778"/>
                    </a:lnTo>
                    <a:lnTo>
                      <a:pt x="8452" y="1586"/>
                    </a:lnTo>
                    <a:lnTo>
                      <a:pt x="8645" y="1393"/>
                    </a:lnTo>
                    <a:lnTo>
                      <a:pt x="8837" y="1153"/>
                    </a:lnTo>
                    <a:lnTo>
                      <a:pt x="8981" y="817"/>
                    </a:lnTo>
                    <a:lnTo>
                      <a:pt x="9173" y="433"/>
                    </a:lnTo>
                    <a:lnTo>
                      <a:pt x="9317" y="1"/>
                    </a:lnTo>
                    <a:lnTo>
                      <a:pt x="16185" y="577"/>
                    </a:lnTo>
                    <a:lnTo>
                      <a:pt x="16185" y="577"/>
                    </a:lnTo>
                    <a:lnTo>
                      <a:pt x="16089" y="1057"/>
                    </a:lnTo>
                    <a:lnTo>
                      <a:pt x="15992" y="1489"/>
                    </a:lnTo>
                    <a:lnTo>
                      <a:pt x="15944" y="2066"/>
                    </a:lnTo>
                    <a:lnTo>
                      <a:pt x="15944" y="2594"/>
                    </a:lnTo>
                    <a:lnTo>
                      <a:pt x="15992" y="3074"/>
                    </a:lnTo>
                    <a:lnTo>
                      <a:pt x="16089" y="3314"/>
                    </a:lnTo>
                    <a:lnTo>
                      <a:pt x="16185" y="3458"/>
                    </a:lnTo>
                    <a:lnTo>
                      <a:pt x="16281" y="3603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857" y="3747"/>
                    </a:lnTo>
                    <a:lnTo>
                      <a:pt x="17193" y="3795"/>
                    </a:lnTo>
                    <a:lnTo>
                      <a:pt x="17865" y="3843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8538" y="4179"/>
                    </a:lnTo>
                    <a:lnTo>
                      <a:pt x="18490" y="5091"/>
                    </a:lnTo>
                    <a:lnTo>
                      <a:pt x="18394" y="5716"/>
                    </a:lnTo>
                    <a:lnTo>
                      <a:pt x="18298" y="6436"/>
                    </a:lnTo>
                    <a:lnTo>
                      <a:pt x="18154" y="7156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7817" y="8309"/>
                    </a:lnTo>
                    <a:lnTo>
                      <a:pt x="17481" y="8885"/>
                    </a:lnTo>
                    <a:lnTo>
                      <a:pt x="17097" y="9558"/>
                    </a:lnTo>
                    <a:lnTo>
                      <a:pt x="16569" y="10326"/>
                    </a:lnTo>
                    <a:lnTo>
                      <a:pt x="15368" y="11959"/>
                    </a:lnTo>
                    <a:lnTo>
                      <a:pt x="14023" y="13688"/>
                    </a:lnTo>
                    <a:lnTo>
                      <a:pt x="11574" y="16665"/>
                    </a:lnTo>
                    <a:lnTo>
                      <a:pt x="10518" y="17962"/>
                    </a:lnTo>
                    <a:lnTo>
                      <a:pt x="6435" y="15801"/>
                    </a:lnTo>
                    <a:lnTo>
                      <a:pt x="6435" y="15801"/>
                    </a:lnTo>
                    <a:lnTo>
                      <a:pt x="6964" y="14744"/>
                    </a:lnTo>
                    <a:lnTo>
                      <a:pt x="8212" y="12439"/>
                    </a:lnTo>
                    <a:lnTo>
                      <a:pt x="9605" y="9990"/>
                    </a:lnTo>
                    <a:lnTo>
                      <a:pt x="10181" y="9077"/>
                    </a:lnTo>
                    <a:lnTo>
                      <a:pt x="10422" y="8789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6435" y="10806"/>
                    </a:lnTo>
                    <a:lnTo>
                      <a:pt x="3458" y="12439"/>
                    </a:lnTo>
                    <a:lnTo>
                      <a:pt x="2353" y="13064"/>
                    </a:lnTo>
                    <a:lnTo>
                      <a:pt x="1777" y="134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154;p46">
                <a:extLst>
                  <a:ext uri="{FF2B5EF4-FFF2-40B4-BE49-F238E27FC236}">
                    <a16:creationId xmlns:a16="http://schemas.microsoft.com/office/drawing/2014/main" id="{3AD628C8-C393-FD4B-8359-62A4442248B9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B4D3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155;p46">
                <a:extLst>
                  <a:ext uri="{FF2B5EF4-FFF2-40B4-BE49-F238E27FC236}">
                    <a16:creationId xmlns:a16="http://schemas.microsoft.com/office/drawing/2014/main" id="{55C93C4E-6174-204A-8744-5C7D2E6ACC54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9317" y="1"/>
                    </a:moveTo>
                    <a:lnTo>
                      <a:pt x="9317" y="1"/>
                    </a:ln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156;p46">
                <a:extLst>
                  <a:ext uri="{FF2B5EF4-FFF2-40B4-BE49-F238E27FC236}">
                    <a16:creationId xmlns:a16="http://schemas.microsoft.com/office/drawing/2014/main" id="{9F0E93F8-F168-184C-809D-43AA0FE15868}"/>
                  </a:ext>
                </a:extLst>
              </p:cNvPr>
              <p:cNvSpPr/>
              <p:nvPr/>
            </p:nvSpPr>
            <p:spPr>
              <a:xfrm>
                <a:off x="6683100" y="4336650"/>
                <a:ext cx="1429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394" extrusionOk="0">
                    <a:moveTo>
                      <a:pt x="0" y="1"/>
                    </a:moveTo>
                    <a:lnTo>
                      <a:pt x="96" y="97"/>
                    </a:lnTo>
                    <a:lnTo>
                      <a:pt x="433" y="337"/>
                    </a:lnTo>
                    <a:lnTo>
                      <a:pt x="913" y="673"/>
                    </a:lnTo>
                    <a:lnTo>
                      <a:pt x="1201" y="865"/>
                    </a:lnTo>
                    <a:lnTo>
                      <a:pt x="1585" y="1009"/>
                    </a:lnTo>
                    <a:lnTo>
                      <a:pt x="1969" y="1153"/>
                    </a:lnTo>
                    <a:lnTo>
                      <a:pt x="2402" y="1297"/>
                    </a:lnTo>
                    <a:lnTo>
                      <a:pt x="2882" y="1345"/>
                    </a:lnTo>
                    <a:lnTo>
                      <a:pt x="3410" y="1393"/>
                    </a:lnTo>
                    <a:lnTo>
                      <a:pt x="3938" y="1345"/>
                    </a:lnTo>
                    <a:lnTo>
                      <a:pt x="4515" y="1249"/>
                    </a:lnTo>
                    <a:lnTo>
                      <a:pt x="5091" y="1105"/>
                    </a:lnTo>
                    <a:lnTo>
                      <a:pt x="5715" y="817"/>
                    </a:lnTo>
                    <a:lnTo>
                      <a:pt x="5235" y="913"/>
                    </a:lnTo>
                    <a:lnTo>
                      <a:pt x="3938" y="913"/>
                    </a:lnTo>
                    <a:lnTo>
                      <a:pt x="3074" y="865"/>
                    </a:lnTo>
                    <a:lnTo>
                      <a:pt x="2113" y="721"/>
                    </a:lnTo>
                    <a:lnTo>
                      <a:pt x="1585" y="577"/>
                    </a:lnTo>
                    <a:lnTo>
                      <a:pt x="1057" y="433"/>
                    </a:lnTo>
                    <a:lnTo>
                      <a:pt x="529" y="2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157;p46">
                <a:extLst>
                  <a:ext uri="{FF2B5EF4-FFF2-40B4-BE49-F238E27FC236}">
                    <a16:creationId xmlns:a16="http://schemas.microsoft.com/office/drawing/2014/main" id="{1964B81E-5268-CA4E-85A9-DEA53FDAF0B0}"/>
                  </a:ext>
                </a:extLst>
              </p:cNvPr>
              <p:cNvSpPr/>
              <p:nvPr/>
            </p:nvSpPr>
            <p:spPr>
              <a:xfrm>
                <a:off x="6637475" y="4508350"/>
                <a:ext cx="127300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4275" extrusionOk="0">
                    <a:moveTo>
                      <a:pt x="673" y="0"/>
                    </a:moveTo>
                    <a:lnTo>
                      <a:pt x="0" y="1585"/>
                    </a:lnTo>
                    <a:lnTo>
                      <a:pt x="4227" y="4274"/>
                    </a:lnTo>
                    <a:lnTo>
                      <a:pt x="5091" y="297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58;p46">
                <a:extLst>
                  <a:ext uri="{FF2B5EF4-FFF2-40B4-BE49-F238E27FC236}">
                    <a16:creationId xmlns:a16="http://schemas.microsoft.com/office/drawing/2014/main" id="{89C1F279-13A9-1D49-8F83-7CC9E02FFA4D}"/>
                  </a:ext>
                </a:extLst>
              </p:cNvPr>
              <p:cNvSpPr/>
              <p:nvPr/>
            </p:nvSpPr>
            <p:spPr>
              <a:xfrm>
                <a:off x="6469375" y="4359475"/>
                <a:ext cx="7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5475" extrusionOk="0">
                    <a:moveTo>
                      <a:pt x="1298" y="0"/>
                    </a:moveTo>
                    <a:lnTo>
                      <a:pt x="1" y="1153"/>
                    </a:lnTo>
                    <a:lnTo>
                      <a:pt x="1586" y="5475"/>
                    </a:lnTo>
                    <a:lnTo>
                      <a:pt x="3074" y="4851"/>
                    </a:lnTo>
                    <a:lnTo>
                      <a:pt x="1298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59;p46">
                <a:extLst>
                  <a:ext uri="{FF2B5EF4-FFF2-40B4-BE49-F238E27FC236}">
                    <a16:creationId xmlns:a16="http://schemas.microsoft.com/office/drawing/2014/main" id="{1E7D20AD-38C3-0D4C-8FA7-58D69E7CE327}"/>
                  </a:ext>
                </a:extLst>
              </p:cNvPr>
              <p:cNvSpPr/>
              <p:nvPr/>
            </p:nvSpPr>
            <p:spPr>
              <a:xfrm>
                <a:off x="6697500" y="4199775"/>
                <a:ext cx="1681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3987" extrusionOk="0">
                    <a:moveTo>
                      <a:pt x="481" y="1"/>
                    </a:moveTo>
                    <a:lnTo>
                      <a:pt x="433" y="145"/>
                    </a:lnTo>
                    <a:lnTo>
                      <a:pt x="241" y="577"/>
                    </a:lnTo>
                    <a:lnTo>
                      <a:pt x="97" y="1153"/>
                    </a:lnTo>
                    <a:lnTo>
                      <a:pt x="49" y="1489"/>
                    </a:lnTo>
                    <a:lnTo>
                      <a:pt x="1" y="1826"/>
                    </a:lnTo>
                    <a:lnTo>
                      <a:pt x="1" y="2162"/>
                    </a:lnTo>
                    <a:lnTo>
                      <a:pt x="97" y="2546"/>
                    </a:lnTo>
                    <a:lnTo>
                      <a:pt x="241" y="2882"/>
                    </a:lnTo>
                    <a:lnTo>
                      <a:pt x="433" y="3170"/>
                    </a:lnTo>
                    <a:lnTo>
                      <a:pt x="721" y="3458"/>
                    </a:lnTo>
                    <a:lnTo>
                      <a:pt x="1153" y="3651"/>
                    </a:lnTo>
                    <a:lnTo>
                      <a:pt x="1634" y="3843"/>
                    </a:lnTo>
                    <a:lnTo>
                      <a:pt x="2258" y="3939"/>
                    </a:lnTo>
                    <a:lnTo>
                      <a:pt x="3122" y="3987"/>
                    </a:lnTo>
                    <a:lnTo>
                      <a:pt x="3843" y="3939"/>
                    </a:lnTo>
                    <a:lnTo>
                      <a:pt x="4467" y="3843"/>
                    </a:lnTo>
                    <a:lnTo>
                      <a:pt x="4947" y="3651"/>
                    </a:lnTo>
                    <a:lnTo>
                      <a:pt x="5427" y="3410"/>
                    </a:lnTo>
                    <a:lnTo>
                      <a:pt x="5764" y="3122"/>
                    </a:lnTo>
                    <a:lnTo>
                      <a:pt x="6052" y="2786"/>
                    </a:lnTo>
                    <a:lnTo>
                      <a:pt x="6292" y="2498"/>
                    </a:lnTo>
                    <a:lnTo>
                      <a:pt x="6436" y="2162"/>
                    </a:lnTo>
                    <a:lnTo>
                      <a:pt x="6580" y="1826"/>
                    </a:lnTo>
                    <a:lnTo>
                      <a:pt x="6628" y="1489"/>
                    </a:lnTo>
                    <a:lnTo>
                      <a:pt x="6676" y="1201"/>
                    </a:lnTo>
                    <a:lnTo>
                      <a:pt x="6724" y="769"/>
                    </a:lnTo>
                    <a:lnTo>
                      <a:pt x="6676" y="529"/>
                    </a:lnTo>
                    <a:lnTo>
                      <a:pt x="6436" y="481"/>
                    </a:lnTo>
                    <a:lnTo>
                      <a:pt x="5716" y="433"/>
                    </a:lnTo>
                    <a:lnTo>
                      <a:pt x="3603" y="24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60;p46">
                <a:extLst>
                  <a:ext uri="{FF2B5EF4-FFF2-40B4-BE49-F238E27FC236}">
                    <a16:creationId xmlns:a16="http://schemas.microsoft.com/office/drawing/2014/main" id="{C6CECCF1-6F87-EA48-8BB4-046D5DAABF7C}"/>
                  </a:ext>
                </a:extLst>
              </p:cNvPr>
              <p:cNvSpPr/>
              <p:nvPr/>
            </p:nvSpPr>
            <p:spPr>
              <a:xfrm>
                <a:off x="6698700" y="4034100"/>
                <a:ext cx="5765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603" extrusionOk="0">
                    <a:moveTo>
                      <a:pt x="865" y="0"/>
                    </a:moveTo>
                    <a:lnTo>
                      <a:pt x="673" y="48"/>
                    </a:lnTo>
                    <a:lnTo>
                      <a:pt x="529" y="96"/>
                    </a:lnTo>
                    <a:lnTo>
                      <a:pt x="481" y="288"/>
                    </a:lnTo>
                    <a:lnTo>
                      <a:pt x="433" y="721"/>
                    </a:lnTo>
                    <a:lnTo>
                      <a:pt x="241" y="1921"/>
                    </a:lnTo>
                    <a:lnTo>
                      <a:pt x="1" y="3602"/>
                    </a:lnTo>
                    <a:lnTo>
                      <a:pt x="1922" y="3362"/>
                    </a:lnTo>
                    <a:lnTo>
                      <a:pt x="2306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61;p46">
                <a:extLst>
                  <a:ext uri="{FF2B5EF4-FFF2-40B4-BE49-F238E27FC236}">
                    <a16:creationId xmlns:a16="http://schemas.microsoft.com/office/drawing/2014/main" id="{6942EEC4-E3D4-AC4F-B219-A7832E607873}"/>
                  </a:ext>
                </a:extLst>
              </p:cNvPr>
              <p:cNvSpPr/>
              <p:nvPr/>
            </p:nvSpPr>
            <p:spPr>
              <a:xfrm>
                <a:off x="6689100" y="4115725"/>
                <a:ext cx="684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2066" extrusionOk="0">
                    <a:moveTo>
                      <a:pt x="2498" y="193"/>
                    </a:moveTo>
                    <a:lnTo>
                      <a:pt x="2546" y="289"/>
                    </a:lnTo>
                    <a:lnTo>
                      <a:pt x="2546" y="481"/>
                    </a:lnTo>
                    <a:lnTo>
                      <a:pt x="2546" y="721"/>
                    </a:lnTo>
                    <a:lnTo>
                      <a:pt x="2546" y="769"/>
                    </a:lnTo>
                    <a:lnTo>
                      <a:pt x="1633" y="1778"/>
                    </a:lnTo>
                    <a:lnTo>
                      <a:pt x="1489" y="1874"/>
                    </a:lnTo>
                    <a:lnTo>
                      <a:pt x="1201" y="1874"/>
                    </a:lnTo>
                    <a:lnTo>
                      <a:pt x="1105" y="1778"/>
                    </a:lnTo>
                    <a:lnTo>
                      <a:pt x="529" y="1298"/>
                    </a:lnTo>
                    <a:lnTo>
                      <a:pt x="289" y="1105"/>
                    </a:lnTo>
                    <a:lnTo>
                      <a:pt x="241" y="1057"/>
                    </a:lnTo>
                    <a:lnTo>
                      <a:pt x="193" y="1009"/>
                    </a:lnTo>
                    <a:lnTo>
                      <a:pt x="193" y="913"/>
                    </a:lnTo>
                    <a:lnTo>
                      <a:pt x="193" y="721"/>
                    </a:lnTo>
                    <a:lnTo>
                      <a:pt x="193" y="424"/>
                    </a:lnTo>
                    <a:lnTo>
                      <a:pt x="193" y="424"/>
                    </a:lnTo>
                    <a:lnTo>
                      <a:pt x="385" y="385"/>
                    </a:lnTo>
                    <a:lnTo>
                      <a:pt x="1345" y="289"/>
                    </a:lnTo>
                    <a:lnTo>
                      <a:pt x="2354" y="193"/>
                    </a:lnTo>
                    <a:close/>
                    <a:moveTo>
                      <a:pt x="2354" y="1"/>
                    </a:moveTo>
                    <a:lnTo>
                      <a:pt x="1729" y="49"/>
                    </a:lnTo>
                    <a:lnTo>
                      <a:pt x="961" y="145"/>
                    </a:lnTo>
                    <a:lnTo>
                      <a:pt x="97" y="241"/>
                    </a:lnTo>
                    <a:lnTo>
                      <a:pt x="0" y="289"/>
                    </a:lnTo>
                    <a:lnTo>
                      <a:pt x="0" y="337"/>
                    </a:lnTo>
                    <a:lnTo>
                      <a:pt x="0" y="721"/>
                    </a:lnTo>
                    <a:lnTo>
                      <a:pt x="0" y="961"/>
                    </a:lnTo>
                    <a:lnTo>
                      <a:pt x="0" y="1057"/>
                    </a:lnTo>
                    <a:lnTo>
                      <a:pt x="48" y="1105"/>
                    </a:lnTo>
                    <a:lnTo>
                      <a:pt x="48" y="1154"/>
                    </a:lnTo>
                    <a:lnTo>
                      <a:pt x="193" y="1298"/>
                    </a:lnTo>
                    <a:lnTo>
                      <a:pt x="961" y="1922"/>
                    </a:lnTo>
                    <a:lnTo>
                      <a:pt x="1153" y="2018"/>
                    </a:lnTo>
                    <a:lnTo>
                      <a:pt x="1345" y="2066"/>
                    </a:lnTo>
                    <a:lnTo>
                      <a:pt x="1585" y="2018"/>
                    </a:lnTo>
                    <a:lnTo>
                      <a:pt x="1777" y="1874"/>
                    </a:lnTo>
                    <a:lnTo>
                      <a:pt x="2690" y="913"/>
                    </a:lnTo>
                    <a:lnTo>
                      <a:pt x="2738" y="865"/>
                    </a:lnTo>
                    <a:lnTo>
                      <a:pt x="2738" y="481"/>
                    </a:lnTo>
                    <a:lnTo>
                      <a:pt x="2738" y="289"/>
                    </a:lnTo>
                    <a:lnTo>
                      <a:pt x="2690" y="97"/>
                    </a:lnTo>
                    <a:lnTo>
                      <a:pt x="2642" y="49"/>
                    </a:lnTo>
                    <a:lnTo>
                      <a:pt x="2594" y="49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62;p46">
                <a:extLst>
                  <a:ext uri="{FF2B5EF4-FFF2-40B4-BE49-F238E27FC236}">
                    <a16:creationId xmlns:a16="http://schemas.microsoft.com/office/drawing/2014/main" id="{95B7349F-9EB4-D143-96EB-8FB89D586891}"/>
                  </a:ext>
                </a:extLst>
              </p:cNvPr>
              <p:cNvSpPr/>
              <p:nvPr/>
            </p:nvSpPr>
            <p:spPr>
              <a:xfrm>
                <a:off x="6709500" y="4138550"/>
                <a:ext cx="288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09" extrusionOk="0">
                    <a:moveTo>
                      <a:pt x="385" y="0"/>
                    </a:moveTo>
                    <a:lnTo>
                      <a:pt x="193" y="96"/>
                    </a:lnTo>
                    <a:lnTo>
                      <a:pt x="49" y="241"/>
                    </a:lnTo>
                    <a:lnTo>
                      <a:pt x="1" y="433"/>
                    </a:lnTo>
                    <a:lnTo>
                      <a:pt x="49" y="673"/>
                    </a:lnTo>
                    <a:lnTo>
                      <a:pt x="145" y="817"/>
                    </a:lnTo>
                    <a:lnTo>
                      <a:pt x="337" y="961"/>
                    </a:lnTo>
                    <a:lnTo>
                      <a:pt x="577" y="1009"/>
                    </a:lnTo>
                    <a:lnTo>
                      <a:pt x="817" y="961"/>
                    </a:lnTo>
                    <a:lnTo>
                      <a:pt x="1009" y="817"/>
                    </a:lnTo>
                    <a:lnTo>
                      <a:pt x="1105" y="673"/>
                    </a:lnTo>
                    <a:lnTo>
                      <a:pt x="1154" y="481"/>
                    </a:lnTo>
                    <a:lnTo>
                      <a:pt x="1154" y="337"/>
                    </a:lnTo>
                    <a:lnTo>
                      <a:pt x="1057" y="192"/>
                    </a:lnTo>
                    <a:lnTo>
                      <a:pt x="913" y="4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63;p46">
                <a:extLst>
                  <a:ext uri="{FF2B5EF4-FFF2-40B4-BE49-F238E27FC236}">
                    <a16:creationId xmlns:a16="http://schemas.microsoft.com/office/drawing/2014/main" id="{4A972444-1C01-7B4F-A18F-B5ACCBF9D08E}"/>
                  </a:ext>
                </a:extLst>
              </p:cNvPr>
              <p:cNvSpPr/>
              <p:nvPr/>
            </p:nvSpPr>
            <p:spPr>
              <a:xfrm>
                <a:off x="6849975" y="4059300"/>
                <a:ext cx="7447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3459" extrusionOk="0">
                    <a:moveTo>
                      <a:pt x="1153" y="1"/>
                    </a:moveTo>
                    <a:lnTo>
                      <a:pt x="529" y="1586"/>
                    </a:lnTo>
                    <a:lnTo>
                      <a:pt x="1" y="3026"/>
                    </a:lnTo>
                    <a:lnTo>
                      <a:pt x="1730" y="3459"/>
                    </a:lnTo>
                    <a:lnTo>
                      <a:pt x="2978" y="577"/>
                    </a:lnTo>
                    <a:lnTo>
                      <a:pt x="2114" y="241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4;p46">
                <a:extLst>
                  <a:ext uri="{FF2B5EF4-FFF2-40B4-BE49-F238E27FC236}">
                    <a16:creationId xmlns:a16="http://schemas.microsoft.com/office/drawing/2014/main" id="{AC048C1E-CB26-CA40-8703-5AB47DABD5D7}"/>
                  </a:ext>
                </a:extLst>
              </p:cNvPr>
              <p:cNvSpPr/>
              <p:nvPr/>
            </p:nvSpPr>
            <p:spPr>
              <a:xfrm>
                <a:off x="6833175" y="4128950"/>
                <a:ext cx="708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162" extrusionOk="0">
                    <a:moveTo>
                      <a:pt x="370" y="202"/>
                    </a:moveTo>
                    <a:lnTo>
                      <a:pt x="673" y="240"/>
                    </a:lnTo>
                    <a:lnTo>
                      <a:pt x="1970" y="528"/>
                    </a:lnTo>
                    <a:lnTo>
                      <a:pt x="2498" y="673"/>
                    </a:lnTo>
                    <a:lnTo>
                      <a:pt x="2631" y="717"/>
                    </a:lnTo>
                    <a:lnTo>
                      <a:pt x="2594" y="865"/>
                    </a:lnTo>
                    <a:lnTo>
                      <a:pt x="2498" y="1153"/>
                    </a:lnTo>
                    <a:lnTo>
                      <a:pt x="2450" y="1297"/>
                    </a:lnTo>
                    <a:lnTo>
                      <a:pt x="2450" y="1322"/>
                    </a:lnTo>
                    <a:lnTo>
                      <a:pt x="2450" y="1322"/>
                    </a:lnTo>
                    <a:lnTo>
                      <a:pt x="1297" y="1921"/>
                    </a:lnTo>
                    <a:lnTo>
                      <a:pt x="1105" y="1969"/>
                    </a:lnTo>
                    <a:lnTo>
                      <a:pt x="913" y="1921"/>
                    </a:lnTo>
                    <a:lnTo>
                      <a:pt x="769" y="1777"/>
                    </a:lnTo>
                    <a:lnTo>
                      <a:pt x="385" y="1105"/>
                    </a:lnTo>
                    <a:lnTo>
                      <a:pt x="241" y="865"/>
                    </a:lnTo>
                    <a:lnTo>
                      <a:pt x="193" y="769"/>
                    </a:lnTo>
                    <a:lnTo>
                      <a:pt x="193" y="721"/>
                    </a:lnTo>
                    <a:lnTo>
                      <a:pt x="337" y="336"/>
                    </a:lnTo>
                    <a:lnTo>
                      <a:pt x="370" y="202"/>
                    </a:lnTo>
                    <a:close/>
                    <a:moveTo>
                      <a:pt x="241" y="0"/>
                    </a:moveTo>
                    <a:lnTo>
                      <a:pt x="241" y="48"/>
                    </a:lnTo>
                    <a:lnTo>
                      <a:pt x="97" y="336"/>
                    </a:lnTo>
                    <a:lnTo>
                      <a:pt x="49" y="576"/>
                    </a:lnTo>
                    <a:lnTo>
                      <a:pt x="0" y="673"/>
                    </a:lnTo>
                    <a:lnTo>
                      <a:pt x="0" y="769"/>
                    </a:lnTo>
                    <a:lnTo>
                      <a:pt x="0" y="817"/>
                    </a:lnTo>
                    <a:lnTo>
                      <a:pt x="97" y="1009"/>
                    </a:lnTo>
                    <a:lnTo>
                      <a:pt x="625" y="1873"/>
                    </a:lnTo>
                    <a:lnTo>
                      <a:pt x="721" y="1969"/>
                    </a:lnTo>
                    <a:lnTo>
                      <a:pt x="865" y="2065"/>
                    </a:lnTo>
                    <a:lnTo>
                      <a:pt x="961" y="2113"/>
                    </a:lnTo>
                    <a:lnTo>
                      <a:pt x="1105" y="2161"/>
                    </a:lnTo>
                    <a:lnTo>
                      <a:pt x="1249" y="2113"/>
                    </a:lnTo>
                    <a:lnTo>
                      <a:pt x="1393" y="2065"/>
                    </a:lnTo>
                    <a:lnTo>
                      <a:pt x="2594" y="1441"/>
                    </a:lnTo>
                    <a:lnTo>
                      <a:pt x="2642" y="1393"/>
                    </a:lnTo>
                    <a:lnTo>
                      <a:pt x="2738" y="1153"/>
                    </a:lnTo>
                    <a:lnTo>
                      <a:pt x="2786" y="913"/>
                    </a:lnTo>
                    <a:lnTo>
                      <a:pt x="2834" y="673"/>
                    </a:lnTo>
                    <a:lnTo>
                      <a:pt x="2786" y="625"/>
                    </a:lnTo>
                    <a:lnTo>
                      <a:pt x="2738" y="528"/>
                    </a:lnTo>
                    <a:lnTo>
                      <a:pt x="2498" y="480"/>
                    </a:lnTo>
                    <a:lnTo>
                      <a:pt x="1873" y="288"/>
                    </a:lnTo>
                    <a:lnTo>
                      <a:pt x="1153" y="144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65;p46">
                <a:extLst>
                  <a:ext uri="{FF2B5EF4-FFF2-40B4-BE49-F238E27FC236}">
                    <a16:creationId xmlns:a16="http://schemas.microsoft.com/office/drawing/2014/main" id="{0242CA78-2313-6247-AD10-A10955286731}"/>
                  </a:ext>
                </a:extLst>
              </p:cNvPr>
              <p:cNvSpPr/>
              <p:nvPr/>
            </p:nvSpPr>
            <p:spPr>
              <a:xfrm>
                <a:off x="6848775" y="4152950"/>
                <a:ext cx="288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8" extrusionOk="0">
                    <a:moveTo>
                      <a:pt x="577" y="1"/>
                    </a:moveTo>
                    <a:lnTo>
                      <a:pt x="337" y="49"/>
                    </a:lnTo>
                    <a:lnTo>
                      <a:pt x="145" y="145"/>
                    </a:lnTo>
                    <a:lnTo>
                      <a:pt x="49" y="337"/>
                    </a:lnTo>
                    <a:lnTo>
                      <a:pt x="1" y="529"/>
                    </a:lnTo>
                    <a:lnTo>
                      <a:pt x="49" y="721"/>
                    </a:lnTo>
                    <a:lnTo>
                      <a:pt x="193" y="913"/>
                    </a:lnTo>
                    <a:lnTo>
                      <a:pt x="385" y="1009"/>
                    </a:lnTo>
                    <a:lnTo>
                      <a:pt x="625" y="1057"/>
                    </a:lnTo>
                    <a:lnTo>
                      <a:pt x="865" y="1009"/>
                    </a:lnTo>
                    <a:lnTo>
                      <a:pt x="1009" y="865"/>
                    </a:lnTo>
                    <a:lnTo>
                      <a:pt x="1105" y="721"/>
                    </a:lnTo>
                    <a:lnTo>
                      <a:pt x="1153" y="577"/>
                    </a:lnTo>
                    <a:lnTo>
                      <a:pt x="1105" y="385"/>
                    </a:lnTo>
                    <a:lnTo>
                      <a:pt x="1009" y="241"/>
                    </a:lnTo>
                    <a:lnTo>
                      <a:pt x="865" y="97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E57ED42F-3FE9-924E-BCA6-2B63E4F228F6}"/>
              </a:ext>
            </a:extLst>
          </p:cNvPr>
          <p:cNvGrpSpPr/>
          <p:nvPr/>
        </p:nvGrpSpPr>
        <p:grpSpPr>
          <a:xfrm>
            <a:off x="7392930" y="1391675"/>
            <a:ext cx="3307057" cy="1177140"/>
            <a:chOff x="596539" y="1025359"/>
            <a:chExt cx="2480293" cy="882855"/>
          </a:xfrm>
        </p:grpSpPr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D727F0F-E4D0-944C-9BBA-DBB06C7F0192}"/>
                </a:ext>
              </a:extLst>
            </p:cNvPr>
            <p:cNvSpPr/>
            <p:nvPr/>
          </p:nvSpPr>
          <p:spPr>
            <a:xfrm>
              <a:off x="596539" y="1025359"/>
              <a:ext cx="2480293" cy="5931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b="1" kern="0">
                  <a:ln/>
                  <a:solidFill>
                    <a:srgbClr val="8C2902"/>
                  </a:solidFill>
                  <a:latin typeface="Arial"/>
                  <a:sym typeface="Arial"/>
                </a:rPr>
                <a:t>     2. Tính</a:t>
              </a:r>
            </a:p>
          </p:txBody>
        </p:sp>
        <p:grpSp>
          <p:nvGrpSpPr>
            <p:cNvPr id="320" name="Google Shape;3059;p46">
              <a:extLst>
                <a:ext uri="{FF2B5EF4-FFF2-40B4-BE49-F238E27FC236}">
                  <a16:creationId xmlns:a16="http://schemas.microsoft.com/office/drawing/2014/main" id="{57C8F5A6-9E4E-2A4C-A699-AA66E2375E68}"/>
                </a:ext>
              </a:extLst>
            </p:cNvPr>
            <p:cNvGrpSpPr/>
            <p:nvPr/>
          </p:nvGrpSpPr>
          <p:grpSpPr>
            <a:xfrm flipH="1">
              <a:off x="596539" y="1147157"/>
              <a:ext cx="710301" cy="761057"/>
              <a:chOff x="6352925" y="3496200"/>
              <a:chExt cx="1008550" cy="1159850"/>
            </a:xfrm>
          </p:grpSpPr>
          <p:sp>
            <p:nvSpPr>
              <p:cNvPr id="321" name="Google Shape;3060;p46">
                <a:extLst>
                  <a:ext uri="{FF2B5EF4-FFF2-40B4-BE49-F238E27FC236}">
                    <a16:creationId xmlns:a16="http://schemas.microsoft.com/office/drawing/2014/main" id="{91110B0E-095D-9B49-9064-102FE88A54A8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extrusionOk="0">
                    <a:moveTo>
                      <a:pt x="4995" y="1"/>
                    </a:moveTo>
                    <a:lnTo>
                      <a:pt x="1" y="4947"/>
                    </a:lnTo>
                    <a:lnTo>
                      <a:pt x="97" y="5332"/>
                    </a:lnTo>
                    <a:lnTo>
                      <a:pt x="193" y="5716"/>
                    </a:lnTo>
                    <a:lnTo>
                      <a:pt x="385" y="6196"/>
                    </a:lnTo>
                    <a:lnTo>
                      <a:pt x="577" y="6676"/>
                    </a:lnTo>
                    <a:lnTo>
                      <a:pt x="865" y="7157"/>
                    </a:lnTo>
                    <a:lnTo>
                      <a:pt x="1057" y="7397"/>
                    </a:lnTo>
                    <a:lnTo>
                      <a:pt x="1249" y="7589"/>
                    </a:lnTo>
                    <a:lnTo>
                      <a:pt x="1442" y="7781"/>
                    </a:lnTo>
                    <a:lnTo>
                      <a:pt x="1682" y="7925"/>
                    </a:lnTo>
                    <a:lnTo>
                      <a:pt x="1970" y="8069"/>
                    </a:lnTo>
                    <a:lnTo>
                      <a:pt x="2258" y="8165"/>
                    </a:lnTo>
                    <a:lnTo>
                      <a:pt x="2882" y="8261"/>
                    </a:lnTo>
                    <a:lnTo>
                      <a:pt x="3555" y="8309"/>
                    </a:lnTo>
                    <a:lnTo>
                      <a:pt x="4227" y="8309"/>
                    </a:lnTo>
                    <a:lnTo>
                      <a:pt x="5284" y="8213"/>
                    </a:lnTo>
                    <a:lnTo>
                      <a:pt x="5764" y="8117"/>
                    </a:lnTo>
                    <a:lnTo>
                      <a:pt x="5812" y="8501"/>
                    </a:lnTo>
                    <a:lnTo>
                      <a:pt x="5908" y="8885"/>
                    </a:lnTo>
                    <a:lnTo>
                      <a:pt x="6052" y="9366"/>
                    </a:lnTo>
                    <a:lnTo>
                      <a:pt x="6292" y="9846"/>
                    </a:lnTo>
                    <a:lnTo>
                      <a:pt x="6580" y="10278"/>
                    </a:lnTo>
                    <a:lnTo>
                      <a:pt x="6724" y="10518"/>
                    </a:lnTo>
                    <a:lnTo>
                      <a:pt x="6916" y="10710"/>
                    </a:lnTo>
                    <a:lnTo>
                      <a:pt x="7157" y="10854"/>
                    </a:lnTo>
                    <a:lnTo>
                      <a:pt x="7397" y="10951"/>
                    </a:lnTo>
                    <a:lnTo>
                      <a:pt x="7637" y="11047"/>
                    </a:lnTo>
                    <a:lnTo>
                      <a:pt x="7877" y="11095"/>
                    </a:lnTo>
                    <a:lnTo>
                      <a:pt x="8309" y="11095"/>
                    </a:lnTo>
                    <a:lnTo>
                      <a:pt x="8741" y="10999"/>
                    </a:lnTo>
                    <a:lnTo>
                      <a:pt x="9078" y="10903"/>
                    </a:lnTo>
                    <a:lnTo>
                      <a:pt x="9366" y="10758"/>
                    </a:lnTo>
                    <a:lnTo>
                      <a:pt x="9558" y="10614"/>
                    </a:lnTo>
                    <a:lnTo>
                      <a:pt x="9750" y="10422"/>
                    </a:lnTo>
                    <a:lnTo>
                      <a:pt x="9798" y="10614"/>
                    </a:lnTo>
                    <a:lnTo>
                      <a:pt x="9942" y="10806"/>
                    </a:lnTo>
                    <a:lnTo>
                      <a:pt x="10086" y="11047"/>
                    </a:lnTo>
                    <a:lnTo>
                      <a:pt x="10326" y="11239"/>
                    </a:lnTo>
                    <a:lnTo>
                      <a:pt x="10614" y="11431"/>
                    </a:lnTo>
                    <a:lnTo>
                      <a:pt x="10951" y="11575"/>
                    </a:lnTo>
                    <a:lnTo>
                      <a:pt x="11431" y="11623"/>
                    </a:lnTo>
                    <a:lnTo>
                      <a:pt x="11623" y="11623"/>
                    </a:lnTo>
                    <a:lnTo>
                      <a:pt x="11863" y="11575"/>
                    </a:lnTo>
                    <a:lnTo>
                      <a:pt x="12247" y="11383"/>
                    </a:lnTo>
                    <a:lnTo>
                      <a:pt x="12583" y="11143"/>
                    </a:lnTo>
                    <a:lnTo>
                      <a:pt x="12872" y="10903"/>
                    </a:lnTo>
                    <a:lnTo>
                      <a:pt x="13064" y="10614"/>
                    </a:lnTo>
                    <a:lnTo>
                      <a:pt x="13208" y="10374"/>
                    </a:lnTo>
                    <a:lnTo>
                      <a:pt x="13352" y="10134"/>
                    </a:lnTo>
                    <a:lnTo>
                      <a:pt x="13928" y="10182"/>
                    </a:lnTo>
                    <a:lnTo>
                      <a:pt x="14504" y="10182"/>
                    </a:lnTo>
                    <a:lnTo>
                      <a:pt x="15033" y="10134"/>
                    </a:lnTo>
                    <a:lnTo>
                      <a:pt x="15561" y="10038"/>
                    </a:lnTo>
                    <a:lnTo>
                      <a:pt x="16377" y="9846"/>
                    </a:lnTo>
                    <a:lnTo>
                      <a:pt x="16666" y="9750"/>
                    </a:lnTo>
                    <a:lnTo>
                      <a:pt x="16233" y="8693"/>
                    </a:lnTo>
                    <a:lnTo>
                      <a:pt x="14649" y="9318"/>
                    </a:lnTo>
                    <a:lnTo>
                      <a:pt x="16089" y="8357"/>
                    </a:lnTo>
                    <a:lnTo>
                      <a:pt x="15945" y="7973"/>
                    </a:lnTo>
                    <a:lnTo>
                      <a:pt x="14408" y="9126"/>
                    </a:lnTo>
                    <a:lnTo>
                      <a:pt x="14408" y="9126"/>
                    </a:lnTo>
                    <a:lnTo>
                      <a:pt x="15609" y="7733"/>
                    </a:lnTo>
                    <a:lnTo>
                      <a:pt x="14408" y="6868"/>
                    </a:lnTo>
                    <a:lnTo>
                      <a:pt x="14168" y="7109"/>
                    </a:lnTo>
                    <a:lnTo>
                      <a:pt x="13928" y="7541"/>
                    </a:lnTo>
                    <a:lnTo>
                      <a:pt x="13688" y="7973"/>
                    </a:lnTo>
                    <a:lnTo>
                      <a:pt x="13448" y="8453"/>
                    </a:lnTo>
                    <a:lnTo>
                      <a:pt x="13160" y="9318"/>
                    </a:lnTo>
                    <a:lnTo>
                      <a:pt x="13016" y="9654"/>
                    </a:lnTo>
                    <a:lnTo>
                      <a:pt x="12872" y="9510"/>
                    </a:lnTo>
                    <a:lnTo>
                      <a:pt x="12535" y="9126"/>
                    </a:lnTo>
                    <a:lnTo>
                      <a:pt x="12295" y="8933"/>
                    </a:lnTo>
                    <a:lnTo>
                      <a:pt x="12007" y="8789"/>
                    </a:lnTo>
                    <a:lnTo>
                      <a:pt x="11719" y="8645"/>
                    </a:lnTo>
                    <a:lnTo>
                      <a:pt x="11431" y="8597"/>
                    </a:lnTo>
                    <a:lnTo>
                      <a:pt x="11143" y="8597"/>
                    </a:lnTo>
                    <a:lnTo>
                      <a:pt x="10807" y="8741"/>
                    </a:lnTo>
                    <a:lnTo>
                      <a:pt x="10518" y="8885"/>
                    </a:lnTo>
                    <a:lnTo>
                      <a:pt x="10230" y="9078"/>
                    </a:lnTo>
                    <a:lnTo>
                      <a:pt x="9798" y="9462"/>
                    </a:lnTo>
                    <a:lnTo>
                      <a:pt x="9606" y="9654"/>
                    </a:lnTo>
                    <a:lnTo>
                      <a:pt x="9654" y="9318"/>
                    </a:lnTo>
                    <a:lnTo>
                      <a:pt x="9702" y="9030"/>
                    </a:lnTo>
                    <a:lnTo>
                      <a:pt x="9702" y="8645"/>
                    </a:lnTo>
                    <a:lnTo>
                      <a:pt x="9654" y="8213"/>
                    </a:lnTo>
                    <a:lnTo>
                      <a:pt x="9510" y="7781"/>
                    </a:lnTo>
                    <a:lnTo>
                      <a:pt x="9318" y="7397"/>
                    </a:lnTo>
                    <a:lnTo>
                      <a:pt x="9174" y="7205"/>
                    </a:lnTo>
                    <a:lnTo>
                      <a:pt x="9030" y="7060"/>
                    </a:lnTo>
                    <a:lnTo>
                      <a:pt x="8837" y="6916"/>
                    </a:lnTo>
                    <a:lnTo>
                      <a:pt x="8645" y="6820"/>
                    </a:lnTo>
                    <a:lnTo>
                      <a:pt x="8261" y="6676"/>
                    </a:lnTo>
                    <a:lnTo>
                      <a:pt x="7877" y="6628"/>
                    </a:lnTo>
                    <a:lnTo>
                      <a:pt x="7493" y="6676"/>
                    </a:lnTo>
                    <a:lnTo>
                      <a:pt x="7157" y="6724"/>
                    </a:lnTo>
                    <a:lnTo>
                      <a:pt x="6916" y="6772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64" y="6580"/>
                    </a:lnTo>
                    <a:lnTo>
                      <a:pt x="7253" y="6244"/>
                    </a:lnTo>
                    <a:lnTo>
                      <a:pt x="7541" y="5764"/>
                    </a:lnTo>
                    <a:lnTo>
                      <a:pt x="7829" y="5236"/>
                    </a:lnTo>
                    <a:lnTo>
                      <a:pt x="7973" y="4947"/>
                    </a:lnTo>
                    <a:lnTo>
                      <a:pt x="8069" y="4611"/>
                    </a:lnTo>
                    <a:lnTo>
                      <a:pt x="8117" y="4275"/>
                    </a:lnTo>
                    <a:lnTo>
                      <a:pt x="8165" y="3939"/>
                    </a:lnTo>
                    <a:lnTo>
                      <a:pt x="8117" y="3555"/>
                    </a:lnTo>
                    <a:lnTo>
                      <a:pt x="8069" y="3170"/>
                    </a:lnTo>
                    <a:lnTo>
                      <a:pt x="7973" y="2834"/>
                    </a:lnTo>
                    <a:lnTo>
                      <a:pt x="7781" y="2450"/>
                    </a:lnTo>
                    <a:lnTo>
                      <a:pt x="7589" y="2162"/>
                    </a:lnTo>
                    <a:lnTo>
                      <a:pt x="7397" y="1826"/>
                    </a:lnTo>
                    <a:lnTo>
                      <a:pt x="6868" y="1297"/>
                    </a:lnTo>
                    <a:lnTo>
                      <a:pt x="6340" y="817"/>
                    </a:lnTo>
                    <a:lnTo>
                      <a:pt x="5860" y="481"/>
                    </a:lnTo>
                    <a:lnTo>
                      <a:pt x="5428" y="241"/>
                    </a:lnTo>
                    <a:lnTo>
                      <a:pt x="4995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061;p46">
                <a:extLst>
                  <a:ext uri="{FF2B5EF4-FFF2-40B4-BE49-F238E27FC236}">
                    <a16:creationId xmlns:a16="http://schemas.microsoft.com/office/drawing/2014/main" id="{E340FC8A-4D67-C148-8388-6CE05D2B260E}"/>
                  </a:ext>
                </a:extLst>
              </p:cNvPr>
              <p:cNvSpPr/>
              <p:nvPr/>
            </p:nvSpPr>
            <p:spPr>
              <a:xfrm>
                <a:off x="6944825" y="3872000"/>
                <a:ext cx="416650" cy="290575"/>
              </a:xfrm>
              <a:custGeom>
                <a:avLst/>
                <a:gdLst/>
                <a:ahLst/>
                <a:cxnLst/>
                <a:rect l="l" t="t" r="r" b="b"/>
                <a:pathLst>
                  <a:path w="16666" h="11623" fill="none" extrusionOk="0">
                    <a:moveTo>
                      <a:pt x="4995" y="1"/>
                    </a:moveTo>
                    <a:lnTo>
                      <a:pt x="4995" y="1"/>
                    </a:lnTo>
                    <a:lnTo>
                      <a:pt x="5428" y="241"/>
                    </a:lnTo>
                    <a:lnTo>
                      <a:pt x="5860" y="481"/>
                    </a:lnTo>
                    <a:lnTo>
                      <a:pt x="6340" y="817"/>
                    </a:lnTo>
                    <a:lnTo>
                      <a:pt x="6868" y="1297"/>
                    </a:lnTo>
                    <a:lnTo>
                      <a:pt x="7397" y="1826"/>
                    </a:lnTo>
                    <a:lnTo>
                      <a:pt x="7589" y="2162"/>
                    </a:lnTo>
                    <a:lnTo>
                      <a:pt x="7781" y="2450"/>
                    </a:lnTo>
                    <a:lnTo>
                      <a:pt x="7973" y="2834"/>
                    </a:lnTo>
                    <a:lnTo>
                      <a:pt x="8069" y="3170"/>
                    </a:lnTo>
                    <a:lnTo>
                      <a:pt x="8069" y="3170"/>
                    </a:lnTo>
                    <a:lnTo>
                      <a:pt x="8117" y="3555"/>
                    </a:lnTo>
                    <a:lnTo>
                      <a:pt x="8165" y="3939"/>
                    </a:lnTo>
                    <a:lnTo>
                      <a:pt x="8117" y="4275"/>
                    </a:lnTo>
                    <a:lnTo>
                      <a:pt x="8069" y="4611"/>
                    </a:lnTo>
                    <a:lnTo>
                      <a:pt x="7973" y="4947"/>
                    </a:lnTo>
                    <a:lnTo>
                      <a:pt x="7829" y="5236"/>
                    </a:lnTo>
                    <a:lnTo>
                      <a:pt x="7541" y="5764"/>
                    </a:lnTo>
                    <a:lnTo>
                      <a:pt x="7253" y="6244"/>
                    </a:lnTo>
                    <a:lnTo>
                      <a:pt x="6964" y="6580"/>
                    </a:lnTo>
                    <a:lnTo>
                      <a:pt x="6676" y="6868"/>
                    </a:lnTo>
                    <a:lnTo>
                      <a:pt x="6676" y="6868"/>
                    </a:lnTo>
                    <a:lnTo>
                      <a:pt x="6916" y="6772"/>
                    </a:lnTo>
                    <a:lnTo>
                      <a:pt x="7157" y="6724"/>
                    </a:lnTo>
                    <a:lnTo>
                      <a:pt x="7493" y="6676"/>
                    </a:lnTo>
                    <a:lnTo>
                      <a:pt x="7877" y="6628"/>
                    </a:lnTo>
                    <a:lnTo>
                      <a:pt x="8261" y="6676"/>
                    </a:lnTo>
                    <a:lnTo>
                      <a:pt x="8645" y="6820"/>
                    </a:lnTo>
                    <a:lnTo>
                      <a:pt x="8837" y="6916"/>
                    </a:lnTo>
                    <a:lnTo>
                      <a:pt x="9030" y="7060"/>
                    </a:lnTo>
                    <a:lnTo>
                      <a:pt x="9030" y="7060"/>
                    </a:lnTo>
                    <a:lnTo>
                      <a:pt x="9174" y="7205"/>
                    </a:lnTo>
                    <a:lnTo>
                      <a:pt x="9318" y="7397"/>
                    </a:lnTo>
                    <a:lnTo>
                      <a:pt x="9510" y="7781"/>
                    </a:lnTo>
                    <a:lnTo>
                      <a:pt x="9654" y="8213"/>
                    </a:lnTo>
                    <a:lnTo>
                      <a:pt x="9702" y="8645"/>
                    </a:lnTo>
                    <a:lnTo>
                      <a:pt x="9702" y="9030"/>
                    </a:lnTo>
                    <a:lnTo>
                      <a:pt x="9654" y="9318"/>
                    </a:lnTo>
                    <a:lnTo>
                      <a:pt x="9606" y="9654"/>
                    </a:lnTo>
                    <a:lnTo>
                      <a:pt x="9606" y="9654"/>
                    </a:lnTo>
                    <a:lnTo>
                      <a:pt x="9798" y="9462"/>
                    </a:lnTo>
                    <a:lnTo>
                      <a:pt x="10230" y="9078"/>
                    </a:lnTo>
                    <a:lnTo>
                      <a:pt x="10518" y="8885"/>
                    </a:lnTo>
                    <a:lnTo>
                      <a:pt x="10807" y="8741"/>
                    </a:lnTo>
                    <a:lnTo>
                      <a:pt x="11143" y="8597"/>
                    </a:lnTo>
                    <a:lnTo>
                      <a:pt x="11431" y="8597"/>
                    </a:lnTo>
                    <a:lnTo>
                      <a:pt x="11431" y="8597"/>
                    </a:lnTo>
                    <a:lnTo>
                      <a:pt x="11719" y="8645"/>
                    </a:lnTo>
                    <a:lnTo>
                      <a:pt x="12007" y="8789"/>
                    </a:lnTo>
                    <a:lnTo>
                      <a:pt x="12295" y="8933"/>
                    </a:lnTo>
                    <a:lnTo>
                      <a:pt x="12535" y="9126"/>
                    </a:lnTo>
                    <a:lnTo>
                      <a:pt x="12872" y="9510"/>
                    </a:lnTo>
                    <a:lnTo>
                      <a:pt x="13016" y="9654"/>
                    </a:lnTo>
                    <a:lnTo>
                      <a:pt x="13016" y="9654"/>
                    </a:lnTo>
                    <a:lnTo>
                      <a:pt x="13160" y="9318"/>
                    </a:lnTo>
                    <a:lnTo>
                      <a:pt x="13448" y="8453"/>
                    </a:lnTo>
                    <a:lnTo>
                      <a:pt x="13688" y="7973"/>
                    </a:lnTo>
                    <a:lnTo>
                      <a:pt x="13928" y="7541"/>
                    </a:lnTo>
                    <a:lnTo>
                      <a:pt x="14168" y="7109"/>
                    </a:lnTo>
                    <a:lnTo>
                      <a:pt x="14408" y="6868"/>
                    </a:lnTo>
                    <a:lnTo>
                      <a:pt x="15609" y="7733"/>
                    </a:lnTo>
                    <a:lnTo>
                      <a:pt x="14408" y="9126"/>
                    </a:lnTo>
                    <a:lnTo>
                      <a:pt x="15945" y="7973"/>
                    </a:lnTo>
                    <a:lnTo>
                      <a:pt x="16089" y="8357"/>
                    </a:lnTo>
                    <a:lnTo>
                      <a:pt x="14649" y="9318"/>
                    </a:lnTo>
                    <a:lnTo>
                      <a:pt x="16233" y="8693"/>
                    </a:lnTo>
                    <a:lnTo>
                      <a:pt x="16666" y="9750"/>
                    </a:lnTo>
                    <a:lnTo>
                      <a:pt x="16666" y="9750"/>
                    </a:lnTo>
                    <a:lnTo>
                      <a:pt x="16377" y="9846"/>
                    </a:lnTo>
                    <a:lnTo>
                      <a:pt x="15561" y="10038"/>
                    </a:lnTo>
                    <a:lnTo>
                      <a:pt x="15033" y="10134"/>
                    </a:lnTo>
                    <a:lnTo>
                      <a:pt x="14504" y="10182"/>
                    </a:lnTo>
                    <a:lnTo>
                      <a:pt x="13928" y="10182"/>
                    </a:lnTo>
                    <a:lnTo>
                      <a:pt x="13352" y="10134"/>
                    </a:lnTo>
                    <a:lnTo>
                      <a:pt x="13352" y="10134"/>
                    </a:lnTo>
                    <a:lnTo>
                      <a:pt x="13208" y="10374"/>
                    </a:lnTo>
                    <a:lnTo>
                      <a:pt x="13064" y="10614"/>
                    </a:lnTo>
                    <a:lnTo>
                      <a:pt x="12872" y="10903"/>
                    </a:lnTo>
                    <a:lnTo>
                      <a:pt x="12583" y="11143"/>
                    </a:lnTo>
                    <a:lnTo>
                      <a:pt x="12247" y="11383"/>
                    </a:lnTo>
                    <a:lnTo>
                      <a:pt x="11863" y="11575"/>
                    </a:lnTo>
                    <a:lnTo>
                      <a:pt x="11623" y="11623"/>
                    </a:lnTo>
                    <a:lnTo>
                      <a:pt x="11431" y="11623"/>
                    </a:lnTo>
                    <a:lnTo>
                      <a:pt x="11431" y="11623"/>
                    </a:lnTo>
                    <a:lnTo>
                      <a:pt x="10951" y="11575"/>
                    </a:lnTo>
                    <a:lnTo>
                      <a:pt x="10614" y="11431"/>
                    </a:lnTo>
                    <a:lnTo>
                      <a:pt x="10326" y="11239"/>
                    </a:lnTo>
                    <a:lnTo>
                      <a:pt x="10086" y="11047"/>
                    </a:lnTo>
                    <a:lnTo>
                      <a:pt x="9942" y="10806"/>
                    </a:lnTo>
                    <a:lnTo>
                      <a:pt x="9798" y="10614"/>
                    </a:lnTo>
                    <a:lnTo>
                      <a:pt x="9750" y="10422"/>
                    </a:lnTo>
                    <a:lnTo>
                      <a:pt x="9750" y="10422"/>
                    </a:lnTo>
                    <a:lnTo>
                      <a:pt x="9558" y="10614"/>
                    </a:lnTo>
                    <a:lnTo>
                      <a:pt x="9366" y="10758"/>
                    </a:lnTo>
                    <a:lnTo>
                      <a:pt x="9078" y="10903"/>
                    </a:lnTo>
                    <a:lnTo>
                      <a:pt x="8741" y="10999"/>
                    </a:lnTo>
                    <a:lnTo>
                      <a:pt x="8309" y="11095"/>
                    </a:lnTo>
                    <a:lnTo>
                      <a:pt x="7877" y="11095"/>
                    </a:lnTo>
                    <a:lnTo>
                      <a:pt x="7637" y="11047"/>
                    </a:lnTo>
                    <a:lnTo>
                      <a:pt x="7397" y="10951"/>
                    </a:lnTo>
                    <a:lnTo>
                      <a:pt x="7397" y="10951"/>
                    </a:lnTo>
                    <a:lnTo>
                      <a:pt x="7157" y="10854"/>
                    </a:lnTo>
                    <a:lnTo>
                      <a:pt x="6916" y="10710"/>
                    </a:lnTo>
                    <a:lnTo>
                      <a:pt x="6724" y="10518"/>
                    </a:lnTo>
                    <a:lnTo>
                      <a:pt x="6580" y="10278"/>
                    </a:lnTo>
                    <a:lnTo>
                      <a:pt x="6292" y="9846"/>
                    </a:lnTo>
                    <a:lnTo>
                      <a:pt x="6052" y="9366"/>
                    </a:lnTo>
                    <a:lnTo>
                      <a:pt x="5908" y="8885"/>
                    </a:lnTo>
                    <a:lnTo>
                      <a:pt x="5812" y="8501"/>
                    </a:lnTo>
                    <a:lnTo>
                      <a:pt x="5764" y="8117"/>
                    </a:lnTo>
                    <a:lnTo>
                      <a:pt x="5764" y="8117"/>
                    </a:lnTo>
                    <a:lnTo>
                      <a:pt x="5284" y="8213"/>
                    </a:lnTo>
                    <a:lnTo>
                      <a:pt x="4227" y="8309"/>
                    </a:lnTo>
                    <a:lnTo>
                      <a:pt x="3555" y="8309"/>
                    </a:lnTo>
                    <a:lnTo>
                      <a:pt x="2882" y="8261"/>
                    </a:lnTo>
                    <a:lnTo>
                      <a:pt x="2258" y="8165"/>
                    </a:lnTo>
                    <a:lnTo>
                      <a:pt x="1970" y="8069"/>
                    </a:lnTo>
                    <a:lnTo>
                      <a:pt x="1682" y="7925"/>
                    </a:lnTo>
                    <a:lnTo>
                      <a:pt x="1682" y="7925"/>
                    </a:lnTo>
                    <a:lnTo>
                      <a:pt x="1442" y="7781"/>
                    </a:lnTo>
                    <a:lnTo>
                      <a:pt x="1249" y="7589"/>
                    </a:lnTo>
                    <a:lnTo>
                      <a:pt x="1057" y="7397"/>
                    </a:lnTo>
                    <a:lnTo>
                      <a:pt x="865" y="7157"/>
                    </a:lnTo>
                    <a:lnTo>
                      <a:pt x="577" y="6676"/>
                    </a:lnTo>
                    <a:lnTo>
                      <a:pt x="385" y="6196"/>
                    </a:lnTo>
                    <a:lnTo>
                      <a:pt x="193" y="5716"/>
                    </a:lnTo>
                    <a:lnTo>
                      <a:pt x="97" y="5332"/>
                    </a:lnTo>
                    <a:lnTo>
                      <a:pt x="1" y="4947"/>
                    </a:lnTo>
                    <a:lnTo>
                      <a:pt x="49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062;p46">
                <a:extLst>
                  <a:ext uri="{FF2B5EF4-FFF2-40B4-BE49-F238E27FC236}">
                    <a16:creationId xmlns:a16="http://schemas.microsoft.com/office/drawing/2014/main" id="{FB1DEA3F-449B-CA47-B265-DB0446CC8B03}"/>
                  </a:ext>
                </a:extLst>
              </p:cNvPr>
              <p:cNvSpPr/>
              <p:nvPr/>
            </p:nvSpPr>
            <p:spPr>
              <a:xfrm>
                <a:off x="7263000" y="4100125"/>
                <a:ext cx="240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42" extrusionOk="0">
                    <a:moveTo>
                      <a:pt x="433" y="1"/>
                    </a:moveTo>
                    <a:lnTo>
                      <a:pt x="1" y="337"/>
                    </a:lnTo>
                    <a:lnTo>
                      <a:pt x="433" y="1441"/>
                    </a:lnTo>
                    <a:lnTo>
                      <a:pt x="961" y="1153"/>
                    </a:lnTo>
                    <a:lnTo>
                      <a:pt x="433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063;p46">
                <a:extLst>
                  <a:ext uri="{FF2B5EF4-FFF2-40B4-BE49-F238E27FC236}">
                    <a16:creationId xmlns:a16="http://schemas.microsoft.com/office/drawing/2014/main" id="{E9960A87-5C0A-0E4E-8232-8554EE7DC832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extrusionOk="0">
                    <a:moveTo>
                      <a:pt x="12679" y="0"/>
                    </a:move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064;p46">
                <a:extLst>
                  <a:ext uri="{FF2B5EF4-FFF2-40B4-BE49-F238E27FC236}">
                    <a16:creationId xmlns:a16="http://schemas.microsoft.com/office/drawing/2014/main" id="{ECFDBC1C-B4C8-8040-AD76-A6329035D1D4}"/>
                  </a:ext>
                </a:extLst>
              </p:cNvPr>
              <p:cNvSpPr/>
              <p:nvPr/>
            </p:nvSpPr>
            <p:spPr>
              <a:xfrm>
                <a:off x="6352925" y="3837200"/>
                <a:ext cx="417850" cy="255750"/>
              </a:xfrm>
              <a:custGeom>
                <a:avLst/>
                <a:gdLst/>
                <a:ahLst/>
                <a:cxnLst/>
                <a:rect l="l" t="t" r="r" b="b"/>
                <a:pathLst>
                  <a:path w="16714" h="10230" fill="none" extrusionOk="0">
                    <a:moveTo>
                      <a:pt x="12679" y="0"/>
                    </a:moveTo>
                    <a:lnTo>
                      <a:pt x="12679" y="0"/>
                    </a:lnTo>
                    <a:lnTo>
                      <a:pt x="12247" y="144"/>
                    </a:lnTo>
                    <a:lnTo>
                      <a:pt x="11815" y="336"/>
                    </a:lnTo>
                    <a:lnTo>
                      <a:pt x="11286" y="624"/>
                    </a:lnTo>
                    <a:lnTo>
                      <a:pt x="10662" y="961"/>
                    </a:lnTo>
                    <a:lnTo>
                      <a:pt x="10134" y="1393"/>
                    </a:lnTo>
                    <a:lnTo>
                      <a:pt x="9846" y="1681"/>
                    </a:lnTo>
                    <a:lnTo>
                      <a:pt x="9653" y="1969"/>
                    </a:lnTo>
                    <a:lnTo>
                      <a:pt x="9413" y="2257"/>
                    </a:lnTo>
                    <a:lnTo>
                      <a:pt x="9269" y="2593"/>
                    </a:lnTo>
                    <a:lnTo>
                      <a:pt x="9269" y="2593"/>
                    </a:lnTo>
                    <a:lnTo>
                      <a:pt x="9125" y="2930"/>
                    </a:lnTo>
                    <a:lnTo>
                      <a:pt x="9077" y="3314"/>
                    </a:lnTo>
                    <a:lnTo>
                      <a:pt x="9029" y="3650"/>
                    </a:lnTo>
                    <a:lnTo>
                      <a:pt x="9077" y="3986"/>
                    </a:lnTo>
                    <a:lnTo>
                      <a:pt x="9125" y="4274"/>
                    </a:lnTo>
                    <a:lnTo>
                      <a:pt x="9173" y="4610"/>
                    </a:lnTo>
                    <a:lnTo>
                      <a:pt x="9365" y="5187"/>
                    </a:lnTo>
                    <a:lnTo>
                      <a:pt x="9605" y="5667"/>
                    </a:lnTo>
                    <a:lnTo>
                      <a:pt x="9798" y="6003"/>
                    </a:lnTo>
                    <a:lnTo>
                      <a:pt x="10038" y="6339"/>
                    </a:lnTo>
                    <a:lnTo>
                      <a:pt x="10038" y="6339"/>
                    </a:lnTo>
                    <a:lnTo>
                      <a:pt x="9846" y="6243"/>
                    </a:lnTo>
                    <a:lnTo>
                      <a:pt x="9605" y="6147"/>
                    </a:lnTo>
                    <a:lnTo>
                      <a:pt x="9269" y="6051"/>
                    </a:lnTo>
                    <a:lnTo>
                      <a:pt x="8933" y="5955"/>
                    </a:lnTo>
                    <a:lnTo>
                      <a:pt x="8549" y="5955"/>
                    </a:lnTo>
                    <a:lnTo>
                      <a:pt x="8165" y="6003"/>
                    </a:lnTo>
                    <a:lnTo>
                      <a:pt x="7973" y="6051"/>
                    </a:lnTo>
                    <a:lnTo>
                      <a:pt x="7732" y="6147"/>
                    </a:lnTo>
                    <a:lnTo>
                      <a:pt x="7732" y="6147"/>
                    </a:lnTo>
                    <a:lnTo>
                      <a:pt x="7588" y="6291"/>
                    </a:lnTo>
                    <a:lnTo>
                      <a:pt x="7396" y="6435"/>
                    </a:lnTo>
                    <a:lnTo>
                      <a:pt x="7156" y="6820"/>
                    </a:lnTo>
                    <a:lnTo>
                      <a:pt x="6964" y="7204"/>
                    </a:lnTo>
                    <a:lnTo>
                      <a:pt x="6868" y="7588"/>
                    </a:lnTo>
                    <a:lnTo>
                      <a:pt x="6820" y="7972"/>
                    </a:lnTo>
                    <a:lnTo>
                      <a:pt x="6772" y="8260"/>
                    </a:lnTo>
                    <a:lnTo>
                      <a:pt x="6772" y="8549"/>
                    </a:lnTo>
                    <a:lnTo>
                      <a:pt x="6772" y="8549"/>
                    </a:lnTo>
                    <a:lnTo>
                      <a:pt x="6676" y="8356"/>
                    </a:lnTo>
                    <a:lnTo>
                      <a:pt x="6292" y="7924"/>
                    </a:lnTo>
                    <a:lnTo>
                      <a:pt x="6052" y="7684"/>
                    </a:lnTo>
                    <a:lnTo>
                      <a:pt x="5763" y="7492"/>
                    </a:lnTo>
                    <a:lnTo>
                      <a:pt x="5475" y="7348"/>
                    </a:lnTo>
                    <a:lnTo>
                      <a:pt x="5187" y="7300"/>
                    </a:lnTo>
                    <a:lnTo>
                      <a:pt x="5187" y="7300"/>
                    </a:lnTo>
                    <a:lnTo>
                      <a:pt x="4899" y="7300"/>
                    </a:lnTo>
                    <a:lnTo>
                      <a:pt x="4611" y="7396"/>
                    </a:lnTo>
                    <a:lnTo>
                      <a:pt x="4323" y="7492"/>
                    </a:lnTo>
                    <a:lnTo>
                      <a:pt x="4083" y="7636"/>
                    </a:lnTo>
                    <a:lnTo>
                      <a:pt x="3698" y="7924"/>
                    </a:lnTo>
                    <a:lnTo>
                      <a:pt x="3506" y="8068"/>
                    </a:lnTo>
                    <a:lnTo>
                      <a:pt x="3506" y="8068"/>
                    </a:lnTo>
                    <a:lnTo>
                      <a:pt x="3458" y="7684"/>
                    </a:lnTo>
                    <a:lnTo>
                      <a:pt x="3266" y="6868"/>
                    </a:lnTo>
                    <a:lnTo>
                      <a:pt x="3122" y="6339"/>
                    </a:lnTo>
                    <a:lnTo>
                      <a:pt x="2978" y="5859"/>
                    </a:lnTo>
                    <a:lnTo>
                      <a:pt x="2786" y="5475"/>
                    </a:lnTo>
                    <a:lnTo>
                      <a:pt x="2594" y="5139"/>
                    </a:lnTo>
                    <a:lnTo>
                      <a:pt x="1297" y="5811"/>
                    </a:lnTo>
                    <a:lnTo>
                      <a:pt x="2258" y="7348"/>
                    </a:lnTo>
                    <a:lnTo>
                      <a:pt x="961" y="6003"/>
                    </a:lnTo>
                    <a:lnTo>
                      <a:pt x="769" y="6339"/>
                    </a:lnTo>
                    <a:lnTo>
                      <a:pt x="1969" y="7492"/>
                    </a:lnTo>
                    <a:lnTo>
                      <a:pt x="577" y="6676"/>
                    </a:lnTo>
                    <a:lnTo>
                      <a:pt x="0" y="7588"/>
                    </a:lnTo>
                    <a:lnTo>
                      <a:pt x="0" y="7588"/>
                    </a:lnTo>
                    <a:lnTo>
                      <a:pt x="289" y="7732"/>
                    </a:lnTo>
                    <a:lnTo>
                      <a:pt x="1009" y="8020"/>
                    </a:lnTo>
                    <a:lnTo>
                      <a:pt x="1489" y="8212"/>
                    </a:lnTo>
                    <a:lnTo>
                      <a:pt x="2017" y="8308"/>
                    </a:lnTo>
                    <a:lnTo>
                      <a:pt x="2594" y="8452"/>
                    </a:lnTo>
                    <a:lnTo>
                      <a:pt x="3170" y="8452"/>
                    </a:lnTo>
                    <a:lnTo>
                      <a:pt x="3170" y="8452"/>
                    </a:lnTo>
                    <a:lnTo>
                      <a:pt x="3218" y="8693"/>
                    </a:lnTo>
                    <a:lnTo>
                      <a:pt x="3314" y="8981"/>
                    </a:lnTo>
                    <a:lnTo>
                      <a:pt x="3506" y="9269"/>
                    </a:lnTo>
                    <a:lnTo>
                      <a:pt x="3698" y="9557"/>
                    </a:lnTo>
                    <a:lnTo>
                      <a:pt x="3986" y="9845"/>
                    </a:lnTo>
                    <a:lnTo>
                      <a:pt x="4323" y="10085"/>
                    </a:lnTo>
                    <a:lnTo>
                      <a:pt x="4515" y="10181"/>
                    </a:lnTo>
                    <a:lnTo>
                      <a:pt x="4755" y="10229"/>
                    </a:lnTo>
                    <a:lnTo>
                      <a:pt x="4755" y="10229"/>
                    </a:lnTo>
                    <a:lnTo>
                      <a:pt x="5187" y="10229"/>
                    </a:lnTo>
                    <a:lnTo>
                      <a:pt x="5571" y="10133"/>
                    </a:lnTo>
                    <a:lnTo>
                      <a:pt x="5859" y="10037"/>
                    </a:lnTo>
                    <a:lnTo>
                      <a:pt x="6148" y="9845"/>
                    </a:lnTo>
                    <a:lnTo>
                      <a:pt x="6340" y="9653"/>
                    </a:lnTo>
                    <a:lnTo>
                      <a:pt x="6436" y="9461"/>
                    </a:lnTo>
                    <a:lnTo>
                      <a:pt x="6532" y="9317"/>
                    </a:lnTo>
                    <a:lnTo>
                      <a:pt x="6532" y="9317"/>
                    </a:lnTo>
                    <a:lnTo>
                      <a:pt x="6676" y="9509"/>
                    </a:lnTo>
                    <a:lnTo>
                      <a:pt x="6868" y="9653"/>
                    </a:lnTo>
                    <a:lnTo>
                      <a:pt x="7108" y="9845"/>
                    </a:lnTo>
                    <a:lnTo>
                      <a:pt x="7444" y="10037"/>
                    </a:lnTo>
                    <a:lnTo>
                      <a:pt x="7780" y="10133"/>
                    </a:lnTo>
                    <a:lnTo>
                      <a:pt x="8213" y="10229"/>
                    </a:lnTo>
                    <a:lnTo>
                      <a:pt x="8453" y="10181"/>
                    </a:lnTo>
                    <a:lnTo>
                      <a:pt x="8741" y="10181"/>
                    </a:lnTo>
                    <a:lnTo>
                      <a:pt x="8741" y="10181"/>
                    </a:lnTo>
                    <a:lnTo>
                      <a:pt x="8981" y="10085"/>
                    </a:lnTo>
                    <a:lnTo>
                      <a:pt x="9221" y="9989"/>
                    </a:lnTo>
                    <a:lnTo>
                      <a:pt x="9413" y="9845"/>
                    </a:lnTo>
                    <a:lnTo>
                      <a:pt x="9605" y="9653"/>
                    </a:lnTo>
                    <a:lnTo>
                      <a:pt x="9990" y="9269"/>
                    </a:lnTo>
                    <a:lnTo>
                      <a:pt x="10230" y="8837"/>
                    </a:lnTo>
                    <a:lnTo>
                      <a:pt x="10470" y="8404"/>
                    </a:lnTo>
                    <a:lnTo>
                      <a:pt x="10614" y="8068"/>
                    </a:lnTo>
                    <a:lnTo>
                      <a:pt x="10758" y="7684"/>
                    </a:lnTo>
                    <a:lnTo>
                      <a:pt x="10758" y="7684"/>
                    </a:lnTo>
                    <a:lnTo>
                      <a:pt x="11142" y="7828"/>
                    </a:lnTo>
                    <a:lnTo>
                      <a:pt x="12199" y="8116"/>
                    </a:lnTo>
                    <a:lnTo>
                      <a:pt x="12823" y="8212"/>
                    </a:lnTo>
                    <a:lnTo>
                      <a:pt x="13495" y="8260"/>
                    </a:lnTo>
                    <a:lnTo>
                      <a:pt x="14120" y="8260"/>
                    </a:lnTo>
                    <a:lnTo>
                      <a:pt x="14408" y="8212"/>
                    </a:lnTo>
                    <a:lnTo>
                      <a:pt x="14648" y="8116"/>
                    </a:lnTo>
                    <a:lnTo>
                      <a:pt x="14648" y="8116"/>
                    </a:lnTo>
                    <a:lnTo>
                      <a:pt x="14888" y="8020"/>
                    </a:lnTo>
                    <a:lnTo>
                      <a:pt x="15128" y="7876"/>
                    </a:lnTo>
                    <a:lnTo>
                      <a:pt x="15561" y="7540"/>
                    </a:lnTo>
                    <a:lnTo>
                      <a:pt x="15897" y="7108"/>
                    </a:lnTo>
                    <a:lnTo>
                      <a:pt x="16185" y="6676"/>
                    </a:lnTo>
                    <a:lnTo>
                      <a:pt x="16425" y="6243"/>
                    </a:lnTo>
                    <a:lnTo>
                      <a:pt x="16569" y="5859"/>
                    </a:lnTo>
                    <a:lnTo>
                      <a:pt x="16713" y="5523"/>
                    </a:lnTo>
                    <a:lnTo>
                      <a:pt x="1267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065;p46">
                <a:extLst>
                  <a:ext uri="{FF2B5EF4-FFF2-40B4-BE49-F238E27FC236}">
                    <a16:creationId xmlns:a16="http://schemas.microsoft.com/office/drawing/2014/main" id="{1F0A0168-74FF-7D4B-A068-5A0F6B41EA58}"/>
                  </a:ext>
                </a:extLst>
              </p:cNvPr>
              <p:cNvSpPr/>
              <p:nvPr/>
            </p:nvSpPr>
            <p:spPr>
              <a:xfrm>
                <a:off x="6422550" y="4025700"/>
                <a:ext cx="25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393" extrusionOk="0">
                    <a:moveTo>
                      <a:pt x="673" y="0"/>
                    </a:moveTo>
                    <a:lnTo>
                      <a:pt x="1" y="1009"/>
                    </a:lnTo>
                    <a:lnTo>
                      <a:pt x="481" y="1393"/>
                    </a:lnTo>
                    <a:lnTo>
                      <a:pt x="1009" y="38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066;p46">
                <a:extLst>
                  <a:ext uri="{FF2B5EF4-FFF2-40B4-BE49-F238E27FC236}">
                    <a16:creationId xmlns:a16="http://schemas.microsoft.com/office/drawing/2014/main" id="{F5617B61-87C5-6743-B608-5DD519B64A7D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extrusionOk="0">
                    <a:moveTo>
                      <a:pt x="337" y="1"/>
                    </a:moveTo>
                    <a:lnTo>
                      <a:pt x="0" y="4611"/>
                    </a:lnTo>
                    <a:lnTo>
                      <a:pt x="9750" y="12247"/>
                    </a:lnTo>
                    <a:lnTo>
                      <a:pt x="9942" y="12584"/>
                    </a:lnTo>
                    <a:lnTo>
                      <a:pt x="10374" y="13256"/>
                    </a:lnTo>
                    <a:lnTo>
                      <a:pt x="10614" y="13640"/>
                    </a:lnTo>
                    <a:lnTo>
                      <a:pt x="10902" y="13976"/>
                    </a:lnTo>
                    <a:lnTo>
                      <a:pt x="11142" y="14216"/>
                    </a:lnTo>
                    <a:lnTo>
                      <a:pt x="11238" y="14264"/>
                    </a:lnTo>
                    <a:lnTo>
                      <a:pt x="11334" y="14312"/>
                    </a:lnTo>
                    <a:lnTo>
                      <a:pt x="11430" y="14264"/>
                    </a:lnTo>
                    <a:lnTo>
                      <a:pt x="11479" y="14264"/>
                    </a:lnTo>
                    <a:lnTo>
                      <a:pt x="11575" y="14072"/>
                    </a:lnTo>
                    <a:lnTo>
                      <a:pt x="11575" y="13832"/>
                    </a:lnTo>
                    <a:lnTo>
                      <a:pt x="11527" y="13496"/>
                    </a:lnTo>
                    <a:lnTo>
                      <a:pt x="11430" y="12968"/>
                    </a:lnTo>
                    <a:lnTo>
                      <a:pt x="11382" y="12680"/>
                    </a:lnTo>
                    <a:lnTo>
                      <a:pt x="11815" y="12680"/>
                    </a:lnTo>
                    <a:lnTo>
                      <a:pt x="12775" y="12535"/>
                    </a:lnTo>
                    <a:lnTo>
                      <a:pt x="13303" y="12439"/>
                    </a:lnTo>
                    <a:lnTo>
                      <a:pt x="13784" y="12295"/>
                    </a:lnTo>
                    <a:lnTo>
                      <a:pt x="14168" y="12103"/>
                    </a:lnTo>
                    <a:lnTo>
                      <a:pt x="14264" y="12007"/>
                    </a:lnTo>
                    <a:lnTo>
                      <a:pt x="14360" y="11911"/>
                    </a:lnTo>
                    <a:lnTo>
                      <a:pt x="14408" y="11815"/>
                    </a:lnTo>
                    <a:lnTo>
                      <a:pt x="14360" y="11719"/>
                    </a:lnTo>
                    <a:lnTo>
                      <a:pt x="14312" y="11671"/>
                    </a:lnTo>
                    <a:lnTo>
                      <a:pt x="14216" y="11623"/>
                    </a:lnTo>
                    <a:lnTo>
                      <a:pt x="13976" y="11575"/>
                    </a:lnTo>
                    <a:lnTo>
                      <a:pt x="13688" y="11527"/>
                    </a:lnTo>
                    <a:lnTo>
                      <a:pt x="13063" y="11623"/>
                    </a:lnTo>
                    <a:lnTo>
                      <a:pt x="12775" y="11623"/>
                    </a:lnTo>
                    <a:lnTo>
                      <a:pt x="12919" y="11575"/>
                    </a:lnTo>
                    <a:lnTo>
                      <a:pt x="13303" y="11287"/>
                    </a:lnTo>
                    <a:lnTo>
                      <a:pt x="13736" y="10999"/>
                    </a:lnTo>
                    <a:lnTo>
                      <a:pt x="13880" y="10807"/>
                    </a:lnTo>
                    <a:lnTo>
                      <a:pt x="13976" y="10614"/>
                    </a:lnTo>
                    <a:lnTo>
                      <a:pt x="13976" y="10566"/>
                    </a:lnTo>
                    <a:lnTo>
                      <a:pt x="13928" y="10470"/>
                    </a:lnTo>
                    <a:lnTo>
                      <a:pt x="13544" y="10470"/>
                    </a:lnTo>
                    <a:lnTo>
                      <a:pt x="13255" y="10566"/>
                    </a:lnTo>
                    <a:lnTo>
                      <a:pt x="12679" y="10711"/>
                    </a:lnTo>
                    <a:lnTo>
                      <a:pt x="12439" y="10807"/>
                    </a:lnTo>
                    <a:lnTo>
                      <a:pt x="12535" y="10759"/>
                    </a:lnTo>
                    <a:lnTo>
                      <a:pt x="12727" y="10518"/>
                    </a:lnTo>
                    <a:lnTo>
                      <a:pt x="12823" y="10422"/>
                    </a:lnTo>
                    <a:lnTo>
                      <a:pt x="12919" y="10230"/>
                    </a:lnTo>
                    <a:lnTo>
                      <a:pt x="12967" y="10086"/>
                    </a:lnTo>
                    <a:lnTo>
                      <a:pt x="12919" y="9894"/>
                    </a:lnTo>
                    <a:lnTo>
                      <a:pt x="12919" y="9798"/>
                    </a:lnTo>
                    <a:lnTo>
                      <a:pt x="12631" y="9798"/>
                    </a:lnTo>
                    <a:lnTo>
                      <a:pt x="12391" y="9846"/>
                    </a:lnTo>
                    <a:lnTo>
                      <a:pt x="12151" y="9990"/>
                    </a:lnTo>
                    <a:lnTo>
                      <a:pt x="11623" y="10278"/>
                    </a:lnTo>
                    <a:lnTo>
                      <a:pt x="11430" y="10470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067;p46">
                <a:extLst>
                  <a:ext uri="{FF2B5EF4-FFF2-40B4-BE49-F238E27FC236}">
                    <a16:creationId xmlns:a16="http://schemas.microsoft.com/office/drawing/2014/main" id="{5B632CD3-5003-1340-AD7C-0EFBCF42188D}"/>
                  </a:ext>
                </a:extLst>
              </p:cNvPr>
              <p:cNvSpPr/>
              <p:nvPr/>
            </p:nvSpPr>
            <p:spPr>
              <a:xfrm>
                <a:off x="6880000" y="4068900"/>
                <a:ext cx="360225" cy="357825"/>
              </a:xfrm>
              <a:custGeom>
                <a:avLst/>
                <a:gdLst/>
                <a:ahLst/>
                <a:cxnLst/>
                <a:rect l="l" t="t" r="r" b="b"/>
                <a:pathLst>
                  <a:path w="14409" h="14313" fill="none" extrusionOk="0">
                    <a:moveTo>
                      <a:pt x="337" y="1"/>
                    </a:moveTo>
                    <a:lnTo>
                      <a:pt x="11430" y="10470"/>
                    </a:lnTo>
                    <a:lnTo>
                      <a:pt x="11430" y="10470"/>
                    </a:lnTo>
                    <a:lnTo>
                      <a:pt x="11623" y="10278"/>
                    </a:lnTo>
                    <a:lnTo>
                      <a:pt x="12151" y="9990"/>
                    </a:lnTo>
                    <a:lnTo>
                      <a:pt x="12391" y="9846"/>
                    </a:lnTo>
                    <a:lnTo>
                      <a:pt x="12631" y="9798"/>
                    </a:lnTo>
                    <a:lnTo>
                      <a:pt x="12823" y="9798"/>
                    </a:lnTo>
                    <a:lnTo>
                      <a:pt x="12919" y="9798"/>
                    </a:lnTo>
                    <a:lnTo>
                      <a:pt x="12919" y="9894"/>
                    </a:lnTo>
                    <a:lnTo>
                      <a:pt x="12919" y="9894"/>
                    </a:lnTo>
                    <a:lnTo>
                      <a:pt x="12967" y="10086"/>
                    </a:lnTo>
                    <a:lnTo>
                      <a:pt x="12919" y="10230"/>
                    </a:lnTo>
                    <a:lnTo>
                      <a:pt x="12823" y="10422"/>
                    </a:lnTo>
                    <a:lnTo>
                      <a:pt x="12727" y="10518"/>
                    </a:lnTo>
                    <a:lnTo>
                      <a:pt x="12535" y="10759"/>
                    </a:lnTo>
                    <a:lnTo>
                      <a:pt x="12439" y="10807"/>
                    </a:lnTo>
                    <a:lnTo>
                      <a:pt x="12439" y="10807"/>
                    </a:lnTo>
                    <a:lnTo>
                      <a:pt x="12679" y="10711"/>
                    </a:lnTo>
                    <a:lnTo>
                      <a:pt x="13255" y="10566"/>
                    </a:lnTo>
                    <a:lnTo>
                      <a:pt x="13544" y="10470"/>
                    </a:lnTo>
                    <a:lnTo>
                      <a:pt x="13784" y="10470"/>
                    </a:lnTo>
                    <a:lnTo>
                      <a:pt x="13928" y="10470"/>
                    </a:lnTo>
                    <a:lnTo>
                      <a:pt x="13976" y="10566"/>
                    </a:lnTo>
                    <a:lnTo>
                      <a:pt x="13976" y="10614"/>
                    </a:lnTo>
                    <a:lnTo>
                      <a:pt x="13976" y="10614"/>
                    </a:lnTo>
                    <a:lnTo>
                      <a:pt x="13880" y="10807"/>
                    </a:lnTo>
                    <a:lnTo>
                      <a:pt x="13736" y="10999"/>
                    </a:lnTo>
                    <a:lnTo>
                      <a:pt x="13303" y="11287"/>
                    </a:lnTo>
                    <a:lnTo>
                      <a:pt x="12919" y="11575"/>
                    </a:lnTo>
                    <a:lnTo>
                      <a:pt x="12775" y="11623"/>
                    </a:lnTo>
                    <a:lnTo>
                      <a:pt x="12775" y="11623"/>
                    </a:lnTo>
                    <a:lnTo>
                      <a:pt x="13063" y="11623"/>
                    </a:lnTo>
                    <a:lnTo>
                      <a:pt x="13688" y="11527"/>
                    </a:lnTo>
                    <a:lnTo>
                      <a:pt x="13976" y="11575"/>
                    </a:lnTo>
                    <a:lnTo>
                      <a:pt x="14216" y="11623"/>
                    </a:lnTo>
                    <a:lnTo>
                      <a:pt x="14312" y="11671"/>
                    </a:lnTo>
                    <a:lnTo>
                      <a:pt x="14360" y="11719"/>
                    </a:lnTo>
                    <a:lnTo>
                      <a:pt x="14408" y="11815"/>
                    </a:lnTo>
                    <a:lnTo>
                      <a:pt x="14360" y="11911"/>
                    </a:lnTo>
                    <a:lnTo>
                      <a:pt x="14360" y="11911"/>
                    </a:lnTo>
                    <a:lnTo>
                      <a:pt x="14264" y="12007"/>
                    </a:lnTo>
                    <a:lnTo>
                      <a:pt x="14168" y="12103"/>
                    </a:lnTo>
                    <a:lnTo>
                      <a:pt x="13784" y="12295"/>
                    </a:lnTo>
                    <a:lnTo>
                      <a:pt x="13303" y="12439"/>
                    </a:lnTo>
                    <a:lnTo>
                      <a:pt x="12775" y="12535"/>
                    </a:lnTo>
                    <a:lnTo>
                      <a:pt x="11815" y="12680"/>
                    </a:lnTo>
                    <a:lnTo>
                      <a:pt x="11382" y="12680"/>
                    </a:lnTo>
                    <a:lnTo>
                      <a:pt x="11382" y="12680"/>
                    </a:lnTo>
                    <a:lnTo>
                      <a:pt x="11430" y="12968"/>
                    </a:lnTo>
                    <a:lnTo>
                      <a:pt x="11527" y="13496"/>
                    </a:lnTo>
                    <a:lnTo>
                      <a:pt x="11575" y="13832"/>
                    </a:lnTo>
                    <a:lnTo>
                      <a:pt x="11575" y="14072"/>
                    </a:lnTo>
                    <a:lnTo>
                      <a:pt x="11479" y="14264"/>
                    </a:lnTo>
                    <a:lnTo>
                      <a:pt x="11430" y="14264"/>
                    </a:lnTo>
                    <a:lnTo>
                      <a:pt x="11334" y="14312"/>
                    </a:lnTo>
                    <a:lnTo>
                      <a:pt x="11334" y="14312"/>
                    </a:lnTo>
                    <a:lnTo>
                      <a:pt x="11238" y="14264"/>
                    </a:lnTo>
                    <a:lnTo>
                      <a:pt x="11142" y="14216"/>
                    </a:lnTo>
                    <a:lnTo>
                      <a:pt x="10902" y="13976"/>
                    </a:lnTo>
                    <a:lnTo>
                      <a:pt x="10614" y="13640"/>
                    </a:lnTo>
                    <a:lnTo>
                      <a:pt x="10374" y="13256"/>
                    </a:lnTo>
                    <a:lnTo>
                      <a:pt x="9942" y="12584"/>
                    </a:lnTo>
                    <a:lnTo>
                      <a:pt x="9750" y="12247"/>
                    </a:lnTo>
                    <a:lnTo>
                      <a:pt x="0" y="4611"/>
                    </a:lnTo>
                    <a:lnTo>
                      <a:pt x="3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068;p46">
                <a:extLst>
                  <a:ext uri="{FF2B5EF4-FFF2-40B4-BE49-F238E27FC236}">
                    <a16:creationId xmlns:a16="http://schemas.microsoft.com/office/drawing/2014/main" id="{81525775-171A-0446-A551-BB3522435082}"/>
                  </a:ext>
                </a:extLst>
              </p:cNvPr>
              <p:cNvSpPr/>
              <p:nvPr/>
            </p:nvSpPr>
            <p:spPr>
              <a:xfrm>
                <a:off x="6914825" y="4113325"/>
                <a:ext cx="708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20" extrusionOk="0">
                    <a:moveTo>
                      <a:pt x="0" y="3891"/>
                    </a:moveTo>
                    <a:lnTo>
                      <a:pt x="0" y="3891"/>
                    </a:lnTo>
                    <a:lnTo>
                      <a:pt x="673" y="4419"/>
                    </a:lnTo>
                    <a:lnTo>
                      <a:pt x="0" y="3891"/>
                    </a:lnTo>
                    <a:close/>
                    <a:moveTo>
                      <a:pt x="817" y="1"/>
                    </a:moveTo>
                    <a:lnTo>
                      <a:pt x="817" y="1"/>
                    </a:lnTo>
                    <a:lnTo>
                      <a:pt x="2834" y="1874"/>
                    </a:lnTo>
                    <a:lnTo>
                      <a:pt x="2834" y="1874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069;p46">
                <a:extLst>
                  <a:ext uri="{FF2B5EF4-FFF2-40B4-BE49-F238E27FC236}">
                    <a16:creationId xmlns:a16="http://schemas.microsoft.com/office/drawing/2014/main" id="{FDE0A521-BAD7-3E4C-83B0-C621CED27C26}"/>
                  </a:ext>
                </a:extLst>
              </p:cNvPr>
              <p:cNvSpPr/>
              <p:nvPr/>
            </p:nvSpPr>
            <p:spPr>
              <a:xfrm>
                <a:off x="6914825" y="4210575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73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070;p46">
                <a:extLst>
                  <a:ext uri="{FF2B5EF4-FFF2-40B4-BE49-F238E27FC236}">
                    <a16:creationId xmlns:a16="http://schemas.microsoft.com/office/drawing/2014/main" id="{7A45664C-FDF4-3049-8178-972740828B95}"/>
                  </a:ext>
                </a:extLst>
              </p:cNvPr>
              <p:cNvSpPr/>
              <p:nvPr/>
            </p:nvSpPr>
            <p:spPr>
              <a:xfrm>
                <a:off x="6935225" y="4113325"/>
                <a:ext cx="5045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87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18" y="1874"/>
                    </a:lnTo>
                    <a:lnTo>
                      <a:pt x="2018" y="187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071;p46">
                <a:extLst>
                  <a:ext uri="{FF2B5EF4-FFF2-40B4-BE49-F238E27FC236}">
                    <a16:creationId xmlns:a16="http://schemas.microsoft.com/office/drawing/2014/main" id="{BE5C9C9B-CA28-1243-A829-2D9CFB76238B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072;p46">
                <a:extLst>
                  <a:ext uri="{FF2B5EF4-FFF2-40B4-BE49-F238E27FC236}">
                    <a16:creationId xmlns:a16="http://schemas.microsoft.com/office/drawing/2014/main" id="{99EA0873-C5BB-9F49-871E-B495E3BC932D}"/>
                  </a:ext>
                </a:extLst>
              </p:cNvPr>
              <p:cNvSpPr/>
              <p:nvPr/>
            </p:nvSpPr>
            <p:spPr>
              <a:xfrm>
                <a:off x="6902800" y="4113325"/>
                <a:ext cx="82875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4420" fill="none" extrusionOk="0">
                    <a:moveTo>
                      <a:pt x="1298" y="1"/>
                    </a:moveTo>
                    <a:lnTo>
                      <a:pt x="1" y="97"/>
                    </a:lnTo>
                    <a:lnTo>
                      <a:pt x="1" y="97"/>
                    </a:lnTo>
                    <a:lnTo>
                      <a:pt x="289" y="1922"/>
                    </a:lnTo>
                    <a:lnTo>
                      <a:pt x="481" y="3891"/>
                    </a:lnTo>
                    <a:lnTo>
                      <a:pt x="1154" y="4419"/>
                    </a:lnTo>
                    <a:lnTo>
                      <a:pt x="3315" y="1874"/>
                    </a:lnTo>
                    <a:lnTo>
                      <a:pt x="129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073;p46">
                <a:extLst>
                  <a:ext uri="{FF2B5EF4-FFF2-40B4-BE49-F238E27FC236}">
                    <a16:creationId xmlns:a16="http://schemas.microsoft.com/office/drawing/2014/main" id="{49F34435-8B34-EF41-8A72-C949B65B1BEA}"/>
                  </a:ext>
                </a:extLst>
              </p:cNvPr>
              <p:cNvSpPr/>
              <p:nvPr/>
            </p:nvSpPr>
            <p:spPr>
              <a:xfrm>
                <a:off x="6878800" y="4059300"/>
                <a:ext cx="109275" cy="1609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437" extrusionOk="0">
                    <a:moveTo>
                      <a:pt x="0" y="1"/>
                    </a:moveTo>
                    <a:lnTo>
                      <a:pt x="1441" y="6436"/>
                    </a:lnTo>
                    <a:lnTo>
                      <a:pt x="4371" y="2882"/>
                    </a:lnTo>
                    <a:lnTo>
                      <a:pt x="4371" y="2786"/>
                    </a:lnTo>
                    <a:lnTo>
                      <a:pt x="4275" y="2642"/>
                    </a:lnTo>
                    <a:lnTo>
                      <a:pt x="3842" y="2258"/>
                    </a:lnTo>
                    <a:lnTo>
                      <a:pt x="3122" y="1826"/>
                    </a:lnTo>
                    <a:lnTo>
                      <a:pt x="2306" y="1297"/>
                    </a:lnTo>
                    <a:lnTo>
                      <a:pt x="721" y="4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074;p46">
                <a:extLst>
                  <a:ext uri="{FF2B5EF4-FFF2-40B4-BE49-F238E27FC236}">
                    <a16:creationId xmlns:a16="http://schemas.microsoft.com/office/drawing/2014/main" id="{0DD8A876-37EC-CD4B-8772-39462530D734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extrusionOk="0">
                    <a:moveTo>
                      <a:pt x="1921" y="0"/>
                    </a:move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075;p46">
                <a:extLst>
                  <a:ext uri="{FF2B5EF4-FFF2-40B4-BE49-F238E27FC236}">
                    <a16:creationId xmlns:a16="http://schemas.microsoft.com/office/drawing/2014/main" id="{E121CFCB-49B0-414A-A36D-19C74268CD9D}"/>
                  </a:ext>
                </a:extLst>
              </p:cNvPr>
              <p:cNvSpPr/>
              <p:nvPr/>
            </p:nvSpPr>
            <p:spPr>
              <a:xfrm>
                <a:off x="6434575" y="3839600"/>
                <a:ext cx="313375" cy="3073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12295" fill="none" extrusionOk="0">
                    <a:moveTo>
                      <a:pt x="11958" y="8453"/>
                    </a:moveTo>
                    <a:lnTo>
                      <a:pt x="11958" y="8453"/>
                    </a:lnTo>
                    <a:lnTo>
                      <a:pt x="11814" y="8549"/>
                    </a:lnTo>
                    <a:lnTo>
                      <a:pt x="11622" y="8597"/>
                    </a:lnTo>
                    <a:lnTo>
                      <a:pt x="11382" y="8645"/>
                    </a:lnTo>
                    <a:lnTo>
                      <a:pt x="11046" y="8645"/>
                    </a:lnTo>
                    <a:lnTo>
                      <a:pt x="10614" y="8597"/>
                    </a:lnTo>
                    <a:lnTo>
                      <a:pt x="10133" y="8453"/>
                    </a:lnTo>
                    <a:lnTo>
                      <a:pt x="9557" y="8260"/>
                    </a:lnTo>
                    <a:lnTo>
                      <a:pt x="8933" y="7876"/>
                    </a:lnTo>
                    <a:lnTo>
                      <a:pt x="8164" y="7348"/>
                    </a:lnTo>
                    <a:lnTo>
                      <a:pt x="7348" y="6676"/>
                    </a:lnTo>
                    <a:lnTo>
                      <a:pt x="6436" y="5811"/>
                    </a:lnTo>
                    <a:lnTo>
                      <a:pt x="5475" y="4755"/>
                    </a:lnTo>
                    <a:lnTo>
                      <a:pt x="4370" y="3458"/>
                    </a:lnTo>
                    <a:lnTo>
                      <a:pt x="3218" y="1873"/>
                    </a:lnTo>
                    <a:lnTo>
                      <a:pt x="1921" y="0"/>
                    </a:lnTo>
                    <a:lnTo>
                      <a:pt x="0" y="1153"/>
                    </a:lnTo>
                    <a:lnTo>
                      <a:pt x="0" y="1153"/>
                    </a:lnTo>
                    <a:lnTo>
                      <a:pt x="144" y="1633"/>
                    </a:lnTo>
                    <a:lnTo>
                      <a:pt x="336" y="2161"/>
                    </a:lnTo>
                    <a:lnTo>
                      <a:pt x="576" y="2882"/>
                    </a:lnTo>
                    <a:lnTo>
                      <a:pt x="961" y="3746"/>
                    </a:lnTo>
                    <a:lnTo>
                      <a:pt x="1393" y="4707"/>
                    </a:lnTo>
                    <a:lnTo>
                      <a:pt x="1921" y="5715"/>
                    </a:lnTo>
                    <a:lnTo>
                      <a:pt x="2593" y="6772"/>
                    </a:lnTo>
                    <a:lnTo>
                      <a:pt x="3362" y="7828"/>
                    </a:lnTo>
                    <a:lnTo>
                      <a:pt x="3794" y="8356"/>
                    </a:lnTo>
                    <a:lnTo>
                      <a:pt x="4274" y="8837"/>
                    </a:lnTo>
                    <a:lnTo>
                      <a:pt x="4755" y="9317"/>
                    </a:lnTo>
                    <a:lnTo>
                      <a:pt x="5283" y="9797"/>
                    </a:lnTo>
                    <a:lnTo>
                      <a:pt x="5859" y="10229"/>
                    </a:lnTo>
                    <a:lnTo>
                      <a:pt x="6436" y="10662"/>
                    </a:lnTo>
                    <a:lnTo>
                      <a:pt x="7060" y="10998"/>
                    </a:lnTo>
                    <a:lnTo>
                      <a:pt x="7732" y="11334"/>
                    </a:lnTo>
                    <a:lnTo>
                      <a:pt x="8453" y="11622"/>
                    </a:lnTo>
                    <a:lnTo>
                      <a:pt x="9173" y="11862"/>
                    </a:lnTo>
                    <a:lnTo>
                      <a:pt x="9989" y="12102"/>
                    </a:lnTo>
                    <a:lnTo>
                      <a:pt x="10806" y="12199"/>
                    </a:lnTo>
                    <a:lnTo>
                      <a:pt x="11622" y="12295"/>
                    </a:lnTo>
                    <a:lnTo>
                      <a:pt x="12535" y="12295"/>
                    </a:lnTo>
                    <a:lnTo>
                      <a:pt x="11958" y="84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076;p46">
                <a:extLst>
                  <a:ext uri="{FF2B5EF4-FFF2-40B4-BE49-F238E27FC236}">
                    <a16:creationId xmlns:a16="http://schemas.microsoft.com/office/drawing/2014/main" id="{8195D178-C5D3-6344-85FA-75B6D6DC6B15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B1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077;p46">
                <a:extLst>
                  <a:ext uri="{FF2B5EF4-FFF2-40B4-BE49-F238E27FC236}">
                    <a16:creationId xmlns:a16="http://schemas.microsoft.com/office/drawing/2014/main" id="{2CE7E7BF-61CC-D949-911C-57F82CD7CEEB}"/>
                  </a:ext>
                </a:extLst>
              </p:cNvPr>
              <p:cNvSpPr/>
              <p:nvPr/>
            </p:nvSpPr>
            <p:spPr>
              <a:xfrm>
                <a:off x="6629075" y="4016075"/>
                <a:ext cx="180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3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721" y="52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078;p46">
                <a:extLst>
                  <a:ext uri="{FF2B5EF4-FFF2-40B4-BE49-F238E27FC236}">
                    <a16:creationId xmlns:a16="http://schemas.microsoft.com/office/drawing/2014/main" id="{6DA58B04-65D6-8643-A5C8-3D313657DD35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961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079;p46">
                <a:extLst>
                  <a:ext uri="{FF2B5EF4-FFF2-40B4-BE49-F238E27FC236}">
                    <a16:creationId xmlns:a16="http://schemas.microsoft.com/office/drawing/2014/main" id="{6B2B31BD-5361-EF41-ACC6-3B0D8B5EF705}"/>
                  </a:ext>
                </a:extLst>
              </p:cNvPr>
              <p:cNvSpPr/>
              <p:nvPr/>
            </p:nvSpPr>
            <p:spPr>
              <a:xfrm>
                <a:off x="6605050" y="4016075"/>
                <a:ext cx="4205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228" fill="none" extrusionOk="0">
                    <a:moveTo>
                      <a:pt x="961" y="1"/>
                    </a:moveTo>
                    <a:lnTo>
                      <a:pt x="1" y="3795"/>
                    </a:lnTo>
                    <a:lnTo>
                      <a:pt x="1" y="3795"/>
                    </a:lnTo>
                    <a:lnTo>
                      <a:pt x="769" y="4227"/>
                    </a:lnTo>
                    <a:lnTo>
                      <a:pt x="1682" y="529"/>
                    </a:lnTo>
                    <a:lnTo>
                      <a:pt x="1682" y="529"/>
                    </a:lnTo>
                    <a:lnTo>
                      <a:pt x="9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080;p46">
                <a:extLst>
                  <a:ext uri="{FF2B5EF4-FFF2-40B4-BE49-F238E27FC236}">
                    <a16:creationId xmlns:a16="http://schemas.microsoft.com/office/drawing/2014/main" id="{5E74F7D6-FEE9-A848-AAD4-2034956FDEFB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extrusionOk="0">
                    <a:moveTo>
                      <a:pt x="1298" y="1"/>
                    </a:move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081;p46">
                <a:extLst>
                  <a:ext uri="{FF2B5EF4-FFF2-40B4-BE49-F238E27FC236}">
                    <a16:creationId xmlns:a16="http://schemas.microsoft.com/office/drawing/2014/main" id="{F815A445-4C80-5F4D-8EFB-DA9129BB9F57}"/>
                  </a:ext>
                </a:extLst>
              </p:cNvPr>
              <p:cNvSpPr/>
              <p:nvPr/>
            </p:nvSpPr>
            <p:spPr>
              <a:xfrm>
                <a:off x="6617050" y="4019675"/>
                <a:ext cx="1153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5812" fill="none" extrusionOk="0">
                    <a:moveTo>
                      <a:pt x="4611" y="913"/>
                    </a:moveTo>
                    <a:lnTo>
                      <a:pt x="4611" y="913"/>
                    </a:lnTo>
                    <a:lnTo>
                      <a:pt x="4371" y="913"/>
                    </a:lnTo>
                    <a:lnTo>
                      <a:pt x="3795" y="769"/>
                    </a:lnTo>
                    <a:lnTo>
                      <a:pt x="2786" y="481"/>
                    </a:lnTo>
                    <a:lnTo>
                      <a:pt x="1298" y="1"/>
                    </a:lnTo>
                    <a:lnTo>
                      <a:pt x="1" y="5236"/>
                    </a:lnTo>
                    <a:lnTo>
                      <a:pt x="1" y="5236"/>
                    </a:lnTo>
                    <a:lnTo>
                      <a:pt x="1730" y="5572"/>
                    </a:lnTo>
                    <a:lnTo>
                      <a:pt x="2979" y="5764"/>
                    </a:lnTo>
                    <a:lnTo>
                      <a:pt x="3411" y="5812"/>
                    </a:lnTo>
                    <a:lnTo>
                      <a:pt x="3651" y="5812"/>
                    </a:lnTo>
                    <a:lnTo>
                      <a:pt x="3651" y="5812"/>
                    </a:lnTo>
                    <a:lnTo>
                      <a:pt x="3747" y="5572"/>
                    </a:lnTo>
                    <a:lnTo>
                      <a:pt x="3891" y="4996"/>
                    </a:lnTo>
                    <a:lnTo>
                      <a:pt x="4179" y="3315"/>
                    </a:lnTo>
                    <a:lnTo>
                      <a:pt x="4611" y="9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082;p46">
                <a:extLst>
                  <a:ext uri="{FF2B5EF4-FFF2-40B4-BE49-F238E27FC236}">
                    <a16:creationId xmlns:a16="http://schemas.microsoft.com/office/drawing/2014/main" id="{5F8E471F-5ED5-8E4F-98F8-10C1B4ED8960}"/>
                  </a:ext>
                </a:extLst>
              </p:cNvPr>
              <p:cNvSpPr/>
              <p:nvPr/>
            </p:nvSpPr>
            <p:spPr>
              <a:xfrm>
                <a:off x="6381750" y="3748350"/>
                <a:ext cx="129675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5716" extrusionOk="0">
                    <a:moveTo>
                      <a:pt x="2882" y="0"/>
                    </a:moveTo>
                    <a:lnTo>
                      <a:pt x="2833" y="48"/>
                    </a:lnTo>
                    <a:lnTo>
                      <a:pt x="2737" y="192"/>
                    </a:lnTo>
                    <a:lnTo>
                      <a:pt x="2737" y="480"/>
                    </a:lnTo>
                    <a:lnTo>
                      <a:pt x="2785" y="1153"/>
                    </a:lnTo>
                    <a:lnTo>
                      <a:pt x="2930" y="1777"/>
                    </a:lnTo>
                    <a:lnTo>
                      <a:pt x="3026" y="2209"/>
                    </a:lnTo>
                    <a:lnTo>
                      <a:pt x="2737" y="1729"/>
                    </a:lnTo>
                    <a:lnTo>
                      <a:pt x="2257" y="1009"/>
                    </a:lnTo>
                    <a:lnTo>
                      <a:pt x="2017" y="673"/>
                    </a:lnTo>
                    <a:lnTo>
                      <a:pt x="1777" y="432"/>
                    </a:lnTo>
                    <a:lnTo>
                      <a:pt x="1585" y="288"/>
                    </a:lnTo>
                    <a:lnTo>
                      <a:pt x="1537" y="288"/>
                    </a:lnTo>
                    <a:lnTo>
                      <a:pt x="1441" y="336"/>
                    </a:lnTo>
                    <a:lnTo>
                      <a:pt x="1393" y="432"/>
                    </a:lnTo>
                    <a:lnTo>
                      <a:pt x="1393" y="576"/>
                    </a:lnTo>
                    <a:lnTo>
                      <a:pt x="1393" y="865"/>
                    </a:lnTo>
                    <a:lnTo>
                      <a:pt x="1489" y="1249"/>
                    </a:lnTo>
                    <a:lnTo>
                      <a:pt x="1633" y="1633"/>
                    </a:lnTo>
                    <a:lnTo>
                      <a:pt x="1873" y="2305"/>
                    </a:lnTo>
                    <a:lnTo>
                      <a:pt x="2017" y="2642"/>
                    </a:lnTo>
                    <a:lnTo>
                      <a:pt x="1825" y="2353"/>
                    </a:lnTo>
                    <a:lnTo>
                      <a:pt x="1345" y="1825"/>
                    </a:lnTo>
                    <a:lnTo>
                      <a:pt x="1105" y="1537"/>
                    </a:lnTo>
                    <a:lnTo>
                      <a:pt x="864" y="1345"/>
                    </a:lnTo>
                    <a:lnTo>
                      <a:pt x="672" y="1201"/>
                    </a:lnTo>
                    <a:lnTo>
                      <a:pt x="576" y="1201"/>
                    </a:lnTo>
                    <a:lnTo>
                      <a:pt x="528" y="1249"/>
                    </a:lnTo>
                    <a:lnTo>
                      <a:pt x="528" y="1441"/>
                    </a:lnTo>
                    <a:lnTo>
                      <a:pt x="576" y="1681"/>
                    </a:lnTo>
                    <a:lnTo>
                      <a:pt x="720" y="1921"/>
                    </a:lnTo>
                    <a:lnTo>
                      <a:pt x="864" y="2209"/>
                    </a:lnTo>
                    <a:lnTo>
                      <a:pt x="1249" y="2738"/>
                    </a:lnTo>
                    <a:lnTo>
                      <a:pt x="1441" y="3026"/>
                    </a:lnTo>
                    <a:lnTo>
                      <a:pt x="1441" y="3026"/>
                    </a:lnTo>
                    <a:lnTo>
                      <a:pt x="1201" y="2882"/>
                    </a:lnTo>
                    <a:lnTo>
                      <a:pt x="720" y="2594"/>
                    </a:lnTo>
                    <a:lnTo>
                      <a:pt x="480" y="2498"/>
                    </a:lnTo>
                    <a:lnTo>
                      <a:pt x="288" y="2401"/>
                    </a:lnTo>
                    <a:lnTo>
                      <a:pt x="96" y="2401"/>
                    </a:lnTo>
                    <a:lnTo>
                      <a:pt x="48" y="2449"/>
                    </a:lnTo>
                    <a:lnTo>
                      <a:pt x="0" y="2449"/>
                    </a:lnTo>
                    <a:lnTo>
                      <a:pt x="0" y="2546"/>
                    </a:lnTo>
                    <a:lnTo>
                      <a:pt x="48" y="2690"/>
                    </a:lnTo>
                    <a:lnTo>
                      <a:pt x="336" y="3026"/>
                    </a:lnTo>
                    <a:lnTo>
                      <a:pt x="672" y="3410"/>
                    </a:lnTo>
                    <a:lnTo>
                      <a:pt x="1105" y="3794"/>
                    </a:lnTo>
                    <a:lnTo>
                      <a:pt x="1057" y="4034"/>
                    </a:lnTo>
                    <a:lnTo>
                      <a:pt x="1057" y="4274"/>
                    </a:lnTo>
                    <a:lnTo>
                      <a:pt x="1105" y="4515"/>
                    </a:lnTo>
                    <a:lnTo>
                      <a:pt x="1201" y="4755"/>
                    </a:lnTo>
                    <a:lnTo>
                      <a:pt x="1345" y="5043"/>
                    </a:lnTo>
                    <a:lnTo>
                      <a:pt x="1585" y="5283"/>
                    </a:lnTo>
                    <a:lnTo>
                      <a:pt x="1825" y="5475"/>
                    </a:lnTo>
                    <a:lnTo>
                      <a:pt x="2113" y="5619"/>
                    </a:lnTo>
                    <a:lnTo>
                      <a:pt x="2401" y="5667"/>
                    </a:lnTo>
                    <a:lnTo>
                      <a:pt x="2689" y="5715"/>
                    </a:lnTo>
                    <a:lnTo>
                      <a:pt x="3026" y="5667"/>
                    </a:lnTo>
                    <a:lnTo>
                      <a:pt x="3314" y="5571"/>
                    </a:lnTo>
                    <a:lnTo>
                      <a:pt x="4034" y="5235"/>
                    </a:lnTo>
                    <a:lnTo>
                      <a:pt x="4322" y="5091"/>
                    </a:lnTo>
                    <a:lnTo>
                      <a:pt x="4514" y="4947"/>
                    </a:lnTo>
                    <a:lnTo>
                      <a:pt x="4706" y="4707"/>
                    </a:lnTo>
                    <a:lnTo>
                      <a:pt x="4851" y="4515"/>
                    </a:lnTo>
                    <a:lnTo>
                      <a:pt x="4947" y="4226"/>
                    </a:lnTo>
                    <a:lnTo>
                      <a:pt x="4995" y="3986"/>
                    </a:lnTo>
                    <a:lnTo>
                      <a:pt x="4995" y="3698"/>
                    </a:lnTo>
                    <a:lnTo>
                      <a:pt x="4995" y="3410"/>
                    </a:lnTo>
                    <a:lnTo>
                      <a:pt x="5091" y="2930"/>
                    </a:lnTo>
                    <a:lnTo>
                      <a:pt x="5187" y="2257"/>
                    </a:lnTo>
                    <a:lnTo>
                      <a:pt x="5187" y="1921"/>
                    </a:lnTo>
                    <a:lnTo>
                      <a:pt x="5139" y="1633"/>
                    </a:lnTo>
                    <a:lnTo>
                      <a:pt x="5043" y="1489"/>
                    </a:lnTo>
                    <a:lnTo>
                      <a:pt x="4995" y="1441"/>
                    </a:lnTo>
                    <a:lnTo>
                      <a:pt x="4899" y="1393"/>
                    </a:lnTo>
                    <a:lnTo>
                      <a:pt x="4755" y="1393"/>
                    </a:lnTo>
                    <a:lnTo>
                      <a:pt x="4658" y="1489"/>
                    </a:lnTo>
                    <a:lnTo>
                      <a:pt x="4562" y="1585"/>
                    </a:lnTo>
                    <a:lnTo>
                      <a:pt x="4514" y="1729"/>
                    </a:lnTo>
                    <a:lnTo>
                      <a:pt x="4370" y="2065"/>
                    </a:lnTo>
                    <a:lnTo>
                      <a:pt x="4274" y="2401"/>
                    </a:lnTo>
                    <a:lnTo>
                      <a:pt x="4082" y="2305"/>
                    </a:lnTo>
                    <a:lnTo>
                      <a:pt x="3890" y="2209"/>
                    </a:lnTo>
                    <a:lnTo>
                      <a:pt x="3650" y="1585"/>
                    </a:lnTo>
                    <a:lnTo>
                      <a:pt x="3362" y="817"/>
                    </a:lnTo>
                    <a:lnTo>
                      <a:pt x="3218" y="432"/>
                    </a:lnTo>
                    <a:lnTo>
                      <a:pt x="3074" y="192"/>
                    </a:lnTo>
                    <a:lnTo>
                      <a:pt x="2930" y="48"/>
                    </a:lnTo>
                    <a:lnTo>
                      <a:pt x="2882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083;p46">
                <a:extLst>
                  <a:ext uri="{FF2B5EF4-FFF2-40B4-BE49-F238E27FC236}">
                    <a16:creationId xmlns:a16="http://schemas.microsoft.com/office/drawing/2014/main" id="{F83F5D20-E6DE-944B-840A-7B27E764B9B6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extrusionOk="0">
                    <a:moveTo>
                      <a:pt x="4563" y="0"/>
                    </a:move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084;p46">
                <a:extLst>
                  <a:ext uri="{FF2B5EF4-FFF2-40B4-BE49-F238E27FC236}">
                    <a16:creationId xmlns:a16="http://schemas.microsoft.com/office/drawing/2014/main" id="{A96B82A0-E58F-7844-A555-0B82E8B16970}"/>
                  </a:ext>
                </a:extLst>
              </p:cNvPr>
              <p:cNvSpPr/>
              <p:nvPr/>
            </p:nvSpPr>
            <p:spPr>
              <a:xfrm>
                <a:off x="6651875" y="4037700"/>
                <a:ext cx="272575" cy="300175"/>
              </a:xfrm>
              <a:custGeom>
                <a:avLst/>
                <a:gdLst/>
                <a:ahLst/>
                <a:cxnLst/>
                <a:rect l="l" t="t" r="r" b="b"/>
                <a:pathLst>
                  <a:path w="10903" h="12007" fill="none" extrusionOk="0">
                    <a:moveTo>
                      <a:pt x="1" y="10566"/>
                    </a:moveTo>
                    <a:lnTo>
                      <a:pt x="1" y="10566"/>
                    </a:lnTo>
                    <a:lnTo>
                      <a:pt x="1153" y="10950"/>
                    </a:lnTo>
                    <a:lnTo>
                      <a:pt x="2402" y="11286"/>
                    </a:lnTo>
                    <a:lnTo>
                      <a:pt x="3747" y="11622"/>
                    </a:lnTo>
                    <a:lnTo>
                      <a:pt x="5139" y="11814"/>
                    </a:lnTo>
                    <a:lnTo>
                      <a:pt x="6580" y="11959"/>
                    </a:lnTo>
                    <a:lnTo>
                      <a:pt x="7301" y="12007"/>
                    </a:lnTo>
                    <a:lnTo>
                      <a:pt x="8021" y="12007"/>
                    </a:lnTo>
                    <a:lnTo>
                      <a:pt x="8741" y="12007"/>
                    </a:lnTo>
                    <a:lnTo>
                      <a:pt x="9462" y="11911"/>
                    </a:lnTo>
                    <a:lnTo>
                      <a:pt x="10182" y="11814"/>
                    </a:lnTo>
                    <a:lnTo>
                      <a:pt x="10902" y="11718"/>
                    </a:lnTo>
                    <a:lnTo>
                      <a:pt x="10902" y="11718"/>
                    </a:lnTo>
                    <a:lnTo>
                      <a:pt x="10806" y="10230"/>
                    </a:lnTo>
                    <a:lnTo>
                      <a:pt x="10518" y="6964"/>
                    </a:lnTo>
                    <a:lnTo>
                      <a:pt x="10326" y="5139"/>
                    </a:lnTo>
                    <a:lnTo>
                      <a:pt x="10086" y="3458"/>
                    </a:lnTo>
                    <a:lnTo>
                      <a:pt x="9942" y="2690"/>
                    </a:lnTo>
                    <a:lnTo>
                      <a:pt x="9798" y="2065"/>
                    </a:lnTo>
                    <a:lnTo>
                      <a:pt x="9654" y="1585"/>
                    </a:lnTo>
                    <a:lnTo>
                      <a:pt x="9462" y="1249"/>
                    </a:lnTo>
                    <a:lnTo>
                      <a:pt x="9462" y="1249"/>
                    </a:lnTo>
                    <a:lnTo>
                      <a:pt x="9318" y="1057"/>
                    </a:lnTo>
                    <a:lnTo>
                      <a:pt x="9077" y="865"/>
                    </a:lnTo>
                    <a:lnTo>
                      <a:pt x="8789" y="721"/>
                    </a:lnTo>
                    <a:lnTo>
                      <a:pt x="8453" y="577"/>
                    </a:lnTo>
                    <a:lnTo>
                      <a:pt x="7685" y="288"/>
                    </a:lnTo>
                    <a:lnTo>
                      <a:pt x="6820" y="96"/>
                    </a:lnTo>
                    <a:lnTo>
                      <a:pt x="5908" y="0"/>
                    </a:lnTo>
                    <a:lnTo>
                      <a:pt x="4995" y="0"/>
                    </a:lnTo>
                    <a:lnTo>
                      <a:pt x="4563" y="0"/>
                    </a:lnTo>
                    <a:lnTo>
                      <a:pt x="4131" y="96"/>
                    </a:lnTo>
                    <a:lnTo>
                      <a:pt x="3795" y="192"/>
                    </a:lnTo>
                    <a:lnTo>
                      <a:pt x="3459" y="288"/>
                    </a:lnTo>
                    <a:lnTo>
                      <a:pt x="3459" y="288"/>
                    </a:lnTo>
                    <a:lnTo>
                      <a:pt x="3218" y="432"/>
                    </a:lnTo>
                    <a:lnTo>
                      <a:pt x="2978" y="577"/>
                    </a:lnTo>
                    <a:lnTo>
                      <a:pt x="2786" y="817"/>
                    </a:lnTo>
                    <a:lnTo>
                      <a:pt x="2594" y="1057"/>
                    </a:lnTo>
                    <a:lnTo>
                      <a:pt x="2210" y="1681"/>
                    </a:lnTo>
                    <a:lnTo>
                      <a:pt x="1826" y="2402"/>
                    </a:lnTo>
                    <a:lnTo>
                      <a:pt x="1537" y="3170"/>
                    </a:lnTo>
                    <a:lnTo>
                      <a:pt x="1249" y="4034"/>
                    </a:lnTo>
                    <a:lnTo>
                      <a:pt x="1009" y="4947"/>
                    </a:lnTo>
                    <a:lnTo>
                      <a:pt x="769" y="5859"/>
                    </a:lnTo>
                    <a:lnTo>
                      <a:pt x="433" y="7636"/>
                    </a:lnTo>
                    <a:lnTo>
                      <a:pt x="193" y="9125"/>
                    </a:lnTo>
                    <a:lnTo>
                      <a:pt x="1" y="1056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085;p46">
                <a:extLst>
                  <a:ext uri="{FF2B5EF4-FFF2-40B4-BE49-F238E27FC236}">
                    <a16:creationId xmlns:a16="http://schemas.microsoft.com/office/drawing/2014/main" id="{66ABE2AD-E45F-5B40-8222-F5FA9A0AED67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extrusionOk="0">
                    <a:moveTo>
                      <a:pt x="673" y="0"/>
                    </a:move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086;p46">
                <a:extLst>
                  <a:ext uri="{FF2B5EF4-FFF2-40B4-BE49-F238E27FC236}">
                    <a16:creationId xmlns:a16="http://schemas.microsoft.com/office/drawing/2014/main" id="{9720D125-A525-034C-AAD9-47D9C492222F}"/>
                  </a:ext>
                </a:extLst>
              </p:cNvPr>
              <p:cNvSpPr/>
              <p:nvPr/>
            </p:nvSpPr>
            <p:spPr>
              <a:xfrm>
                <a:off x="6761125" y="4037700"/>
                <a:ext cx="1033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2354" fill="none" extrusionOk="0">
                    <a:moveTo>
                      <a:pt x="4131" y="1153"/>
                    </a:moveTo>
                    <a:lnTo>
                      <a:pt x="4131" y="1153"/>
                    </a:lnTo>
                    <a:lnTo>
                      <a:pt x="4131" y="865"/>
                    </a:lnTo>
                    <a:lnTo>
                      <a:pt x="4035" y="529"/>
                    </a:lnTo>
                    <a:lnTo>
                      <a:pt x="4035" y="529"/>
                    </a:lnTo>
                    <a:lnTo>
                      <a:pt x="3651" y="384"/>
                    </a:lnTo>
                    <a:lnTo>
                      <a:pt x="3171" y="288"/>
                    </a:lnTo>
                    <a:lnTo>
                      <a:pt x="2162" y="96"/>
                    </a:lnTo>
                    <a:lnTo>
                      <a:pt x="1154" y="0"/>
                    </a:lnTo>
                    <a:lnTo>
                      <a:pt x="673" y="0"/>
                    </a:lnTo>
                    <a:lnTo>
                      <a:pt x="193" y="48"/>
                    </a:lnTo>
                    <a:lnTo>
                      <a:pt x="193" y="48"/>
                    </a:lnTo>
                    <a:lnTo>
                      <a:pt x="49" y="240"/>
                    </a:lnTo>
                    <a:lnTo>
                      <a:pt x="1" y="481"/>
                    </a:lnTo>
                    <a:lnTo>
                      <a:pt x="1" y="481"/>
                    </a:lnTo>
                    <a:lnTo>
                      <a:pt x="1" y="769"/>
                    </a:lnTo>
                    <a:lnTo>
                      <a:pt x="49" y="1057"/>
                    </a:lnTo>
                    <a:lnTo>
                      <a:pt x="193" y="1345"/>
                    </a:lnTo>
                    <a:lnTo>
                      <a:pt x="433" y="1633"/>
                    </a:lnTo>
                    <a:lnTo>
                      <a:pt x="721" y="1873"/>
                    </a:lnTo>
                    <a:lnTo>
                      <a:pt x="1010" y="2065"/>
                    </a:lnTo>
                    <a:lnTo>
                      <a:pt x="1394" y="2209"/>
                    </a:lnTo>
                    <a:lnTo>
                      <a:pt x="1826" y="2305"/>
                    </a:lnTo>
                    <a:lnTo>
                      <a:pt x="1826" y="2305"/>
                    </a:lnTo>
                    <a:lnTo>
                      <a:pt x="2210" y="2353"/>
                    </a:lnTo>
                    <a:lnTo>
                      <a:pt x="2642" y="2305"/>
                    </a:lnTo>
                    <a:lnTo>
                      <a:pt x="2979" y="2257"/>
                    </a:lnTo>
                    <a:lnTo>
                      <a:pt x="3315" y="2113"/>
                    </a:lnTo>
                    <a:lnTo>
                      <a:pt x="3603" y="1921"/>
                    </a:lnTo>
                    <a:lnTo>
                      <a:pt x="3843" y="1681"/>
                    </a:lnTo>
                    <a:lnTo>
                      <a:pt x="4035" y="1441"/>
                    </a:lnTo>
                    <a:lnTo>
                      <a:pt x="4131" y="11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087;p46">
                <a:extLst>
                  <a:ext uri="{FF2B5EF4-FFF2-40B4-BE49-F238E27FC236}">
                    <a16:creationId xmlns:a16="http://schemas.microsoft.com/office/drawing/2014/main" id="{594E5F00-CADA-714F-8A29-CCEA5B92470E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088;p46">
                <a:extLst>
                  <a:ext uri="{FF2B5EF4-FFF2-40B4-BE49-F238E27FC236}">
                    <a16:creationId xmlns:a16="http://schemas.microsoft.com/office/drawing/2014/main" id="{6BB4E5C1-BF22-7D41-95A8-E9FC9573BD40}"/>
                  </a:ext>
                </a:extLst>
              </p:cNvPr>
              <p:cNvSpPr/>
              <p:nvPr/>
            </p:nvSpPr>
            <p:spPr>
              <a:xfrm>
                <a:off x="6792350" y="4023275"/>
                <a:ext cx="38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778" fill="none" extrusionOk="0">
                    <a:moveTo>
                      <a:pt x="193" y="1"/>
                    </a:moveTo>
                    <a:lnTo>
                      <a:pt x="1" y="1442"/>
                    </a:lnTo>
                    <a:lnTo>
                      <a:pt x="1489" y="1778"/>
                    </a:lnTo>
                    <a:lnTo>
                      <a:pt x="1537" y="145"/>
                    </a:lnTo>
                    <a:lnTo>
                      <a:pt x="1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089;p46">
                <a:extLst>
                  <a:ext uri="{FF2B5EF4-FFF2-40B4-BE49-F238E27FC236}">
                    <a16:creationId xmlns:a16="http://schemas.microsoft.com/office/drawing/2014/main" id="{39287F87-29B5-F84F-AD08-00BFD31AA920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090;p46">
                <a:extLst>
                  <a:ext uri="{FF2B5EF4-FFF2-40B4-BE49-F238E27FC236}">
                    <a16:creationId xmlns:a16="http://schemas.microsoft.com/office/drawing/2014/main" id="{443302F0-4D98-3D4E-85F4-DA3ED8E0667F}"/>
                  </a:ext>
                </a:extLst>
              </p:cNvPr>
              <p:cNvSpPr/>
              <p:nvPr/>
            </p:nvSpPr>
            <p:spPr>
              <a:xfrm>
                <a:off x="6792350" y="4043700"/>
                <a:ext cx="384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961" fill="none" extrusionOk="0">
                    <a:moveTo>
                      <a:pt x="97" y="0"/>
                    </a:moveTo>
                    <a:lnTo>
                      <a:pt x="1" y="625"/>
                    </a:lnTo>
                    <a:lnTo>
                      <a:pt x="1489" y="961"/>
                    </a:lnTo>
                    <a:lnTo>
                      <a:pt x="1537" y="289"/>
                    </a:lnTo>
                    <a:lnTo>
                      <a:pt x="1537" y="289"/>
                    </a:lnTo>
                    <a:lnTo>
                      <a:pt x="817" y="192"/>
                    </a:lnTo>
                    <a:lnTo>
                      <a:pt x="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091;p46">
                <a:extLst>
                  <a:ext uri="{FF2B5EF4-FFF2-40B4-BE49-F238E27FC236}">
                    <a16:creationId xmlns:a16="http://schemas.microsoft.com/office/drawing/2014/main" id="{8CF7B6E0-F52F-BB45-A0EF-07001C3D666D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extrusionOk="0">
                    <a:moveTo>
                      <a:pt x="2642" y="0"/>
                    </a:move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092;p46">
                <a:extLst>
                  <a:ext uri="{FF2B5EF4-FFF2-40B4-BE49-F238E27FC236}">
                    <a16:creationId xmlns:a16="http://schemas.microsoft.com/office/drawing/2014/main" id="{12C6EC04-8FBC-D548-AAD9-01C1F65F6430}"/>
                  </a:ext>
                </a:extLst>
              </p:cNvPr>
              <p:cNvSpPr/>
              <p:nvPr/>
            </p:nvSpPr>
            <p:spPr>
              <a:xfrm>
                <a:off x="6561825" y="3714725"/>
                <a:ext cx="1345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80" h="5764" fill="none" extrusionOk="0">
                    <a:moveTo>
                      <a:pt x="193" y="1921"/>
                    </a:moveTo>
                    <a:lnTo>
                      <a:pt x="193" y="1921"/>
                    </a:lnTo>
                    <a:lnTo>
                      <a:pt x="49" y="2498"/>
                    </a:lnTo>
                    <a:lnTo>
                      <a:pt x="1" y="3074"/>
                    </a:lnTo>
                    <a:lnTo>
                      <a:pt x="49" y="3650"/>
                    </a:lnTo>
                    <a:lnTo>
                      <a:pt x="193" y="4131"/>
                    </a:lnTo>
                    <a:lnTo>
                      <a:pt x="481" y="4611"/>
                    </a:lnTo>
                    <a:lnTo>
                      <a:pt x="817" y="5043"/>
                    </a:lnTo>
                    <a:lnTo>
                      <a:pt x="1201" y="5379"/>
                    </a:lnTo>
                    <a:lnTo>
                      <a:pt x="1442" y="5475"/>
                    </a:lnTo>
                    <a:lnTo>
                      <a:pt x="1682" y="5619"/>
                    </a:lnTo>
                    <a:lnTo>
                      <a:pt x="1682" y="5619"/>
                    </a:lnTo>
                    <a:lnTo>
                      <a:pt x="1970" y="5667"/>
                    </a:lnTo>
                    <a:lnTo>
                      <a:pt x="2210" y="5715"/>
                    </a:lnTo>
                    <a:lnTo>
                      <a:pt x="2738" y="5764"/>
                    </a:lnTo>
                    <a:lnTo>
                      <a:pt x="3267" y="5667"/>
                    </a:lnTo>
                    <a:lnTo>
                      <a:pt x="3747" y="5475"/>
                    </a:lnTo>
                    <a:lnTo>
                      <a:pt x="4227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8" y="3794"/>
                    </a:lnTo>
                    <a:lnTo>
                      <a:pt x="5188" y="3794"/>
                    </a:lnTo>
                    <a:lnTo>
                      <a:pt x="5380" y="3218"/>
                    </a:lnTo>
                    <a:lnTo>
                      <a:pt x="5380" y="2642"/>
                    </a:lnTo>
                    <a:lnTo>
                      <a:pt x="5332" y="2114"/>
                    </a:lnTo>
                    <a:lnTo>
                      <a:pt x="5188" y="1585"/>
                    </a:lnTo>
                    <a:lnTo>
                      <a:pt x="4947" y="1105"/>
                    </a:lnTo>
                    <a:lnTo>
                      <a:pt x="4611" y="721"/>
                    </a:lnTo>
                    <a:lnTo>
                      <a:pt x="4179" y="385"/>
                    </a:lnTo>
                    <a:lnTo>
                      <a:pt x="3939" y="241"/>
                    </a:lnTo>
                    <a:lnTo>
                      <a:pt x="3699" y="145"/>
                    </a:lnTo>
                    <a:lnTo>
                      <a:pt x="3699" y="145"/>
                    </a:lnTo>
                    <a:lnTo>
                      <a:pt x="3459" y="49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4" y="97"/>
                    </a:lnTo>
                    <a:lnTo>
                      <a:pt x="1634" y="289"/>
                    </a:lnTo>
                    <a:lnTo>
                      <a:pt x="1201" y="577"/>
                    </a:lnTo>
                    <a:lnTo>
                      <a:pt x="769" y="961"/>
                    </a:lnTo>
                    <a:lnTo>
                      <a:pt x="433" y="1393"/>
                    </a:lnTo>
                    <a:lnTo>
                      <a:pt x="193" y="19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093;p46">
                <a:extLst>
                  <a:ext uri="{FF2B5EF4-FFF2-40B4-BE49-F238E27FC236}">
                    <a16:creationId xmlns:a16="http://schemas.microsoft.com/office/drawing/2014/main" id="{B27C5CF0-D363-C241-8EEF-5CD5929920D1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extrusionOk="0">
                    <a:moveTo>
                      <a:pt x="1585" y="0"/>
                    </a:move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85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094;p46">
                <a:extLst>
                  <a:ext uri="{FF2B5EF4-FFF2-40B4-BE49-F238E27FC236}">
                    <a16:creationId xmlns:a16="http://schemas.microsoft.com/office/drawing/2014/main" id="{FC401DB9-64B8-514D-8FB8-285A25E0A5F4}"/>
                  </a:ext>
                </a:extLst>
              </p:cNvPr>
              <p:cNvSpPr/>
              <p:nvPr/>
            </p:nvSpPr>
            <p:spPr>
              <a:xfrm>
                <a:off x="6579850" y="3739950"/>
                <a:ext cx="39625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3266" fill="none" extrusionOk="0">
                    <a:moveTo>
                      <a:pt x="1585" y="0"/>
                    </a:moveTo>
                    <a:lnTo>
                      <a:pt x="1585" y="0"/>
                    </a:lnTo>
                    <a:lnTo>
                      <a:pt x="1345" y="48"/>
                    </a:lnTo>
                    <a:lnTo>
                      <a:pt x="1105" y="96"/>
                    </a:lnTo>
                    <a:lnTo>
                      <a:pt x="913" y="240"/>
                    </a:lnTo>
                    <a:lnTo>
                      <a:pt x="721" y="336"/>
                    </a:lnTo>
                    <a:lnTo>
                      <a:pt x="528" y="528"/>
                    </a:lnTo>
                    <a:lnTo>
                      <a:pt x="336" y="720"/>
                    </a:lnTo>
                    <a:lnTo>
                      <a:pt x="192" y="912"/>
                    </a:lnTo>
                    <a:lnTo>
                      <a:pt x="96" y="1153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825"/>
                    </a:lnTo>
                    <a:lnTo>
                      <a:pt x="0" y="2113"/>
                    </a:lnTo>
                    <a:lnTo>
                      <a:pt x="96" y="2401"/>
                    </a:lnTo>
                    <a:lnTo>
                      <a:pt x="240" y="2689"/>
                    </a:lnTo>
                    <a:lnTo>
                      <a:pt x="384" y="2930"/>
                    </a:lnTo>
                    <a:lnTo>
                      <a:pt x="625" y="3122"/>
                    </a:lnTo>
                    <a:lnTo>
                      <a:pt x="865" y="3266"/>
                    </a:lnTo>
                    <a:lnTo>
                      <a:pt x="865" y="3266"/>
                    </a:lnTo>
                    <a:lnTo>
                      <a:pt x="1009" y="2545"/>
                    </a:lnTo>
                    <a:lnTo>
                      <a:pt x="1249" y="1825"/>
                    </a:lnTo>
                    <a:lnTo>
                      <a:pt x="1585" y="912"/>
                    </a:lnTo>
                    <a:lnTo>
                      <a:pt x="1585" y="912"/>
                    </a:lnTo>
                    <a:lnTo>
                      <a:pt x="1537" y="961"/>
                    </a:lnTo>
                    <a:lnTo>
                      <a:pt x="1537" y="961"/>
                    </a:lnTo>
                    <a:lnTo>
                      <a:pt x="15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095;p46">
                <a:extLst>
                  <a:ext uri="{FF2B5EF4-FFF2-40B4-BE49-F238E27FC236}">
                    <a16:creationId xmlns:a16="http://schemas.microsoft.com/office/drawing/2014/main" id="{074A91ED-5E00-FF4B-AB20-894A96BE7D3D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extrusionOk="0">
                    <a:moveTo>
                      <a:pt x="8069" y="1"/>
                    </a:moveTo>
                    <a:lnTo>
                      <a:pt x="7348" y="49"/>
                    </a:lnTo>
                    <a:lnTo>
                      <a:pt x="6628" y="193"/>
                    </a:lnTo>
                    <a:lnTo>
                      <a:pt x="5956" y="385"/>
                    </a:lnTo>
                    <a:lnTo>
                      <a:pt x="5283" y="625"/>
                    </a:lnTo>
                    <a:lnTo>
                      <a:pt x="4659" y="961"/>
                    </a:lnTo>
                    <a:lnTo>
                      <a:pt x="4035" y="1345"/>
                    </a:lnTo>
                    <a:lnTo>
                      <a:pt x="3410" y="1778"/>
                    </a:lnTo>
                    <a:lnTo>
                      <a:pt x="2882" y="2258"/>
                    </a:lnTo>
                    <a:lnTo>
                      <a:pt x="2354" y="2786"/>
                    </a:lnTo>
                    <a:lnTo>
                      <a:pt x="1874" y="3362"/>
                    </a:lnTo>
                    <a:lnTo>
                      <a:pt x="1489" y="3987"/>
                    </a:lnTo>
                    <a:lnTo>
                      <a:pt x="1153" y="4611"/>
                    </a:lnTo>
                    <a:lnTo>
                      <a:pt x="865" y="5283"/>
                    </a:lnTo>
                    <a:lnTo>
                      <a:pt x="433" y="6388"/>
                    </a:lnTo>
                    <a:lnTo>
                      <a:pt x="241" y="7108"/>
                    </a:lnTo>
                    <a:lnTo>
                      <a:pt x="97" y="7781"/>
                    </a:lnTo>
                    <a:lnTo>
                      <a:pt x="1" y="8501"/>
                    </a:lnTo>
                    <a:lnTo>
                      <a:pt x="1" y="9173"/>
                    </a:lnTo>
                    <a:lnTo>
                      <a:pt x="49" y="9894"/>
                    </a:lnTo>
                    <a:lnTo>
                      <a:pt x="193" y="10566"/>
                    </a:lnTo>
                    <a:lnTo>
                      <a:pt x="385" y="11190"/>
                    </a:lnTo>
                    <a:lnTo>
                      <a:pt x="625" y="11815"/>
                    </a:lnTo>
                    <a:lnTo>
                      <a:pt x="961" y="12439"/>
                    </a:lnTo>
                    <a:lnTo>
                      <a:pt x="1345" y="13015"/>
                    </a:lnTo>
                    <a:lnTo>
                      <a:pt x="1778" y="13544"/>
                    </a:lnTo>
                    <a:lnTo>
                      <a:pt x="2258" y="14072"/>
                    </a:lnTo>
                    <a:lnTo>
                      <a:pt x="2786" y="14504"/>
                    </a:lnTo>
                    <a:lnTo>
                      <a:pt x="3362" y="14888"/>
                    </a:lnTo>
                    <a:lnTo>
                      <a:pt x="3987" y="15273"/>
                    </a:lnTo>
                    <a:lnTo>
                      <a:pt x="4659" y="15513"/>
                    </a:lnTo>
                    <a:lnTo>
                      <a:pt x="7493" y="16617"/>
                    </a:lnTo>
                    <a:lnTo>
                      <a:pt x="8213" y="16809"/>
                    </a:lnTo>
                    <a:lnTo>
                      <a:pt x="8933" y="17002"/>
                    </a:lnTo>
                    <a:lnTo>
                      <a:pt x="9702" y="17098"/>
                    </a:lnTo>
                    <a:lnTo>
                      <a:pt x="11239" y="17098"/>
                    </a:lnTo>
                    <a:lnTo>
                      <a:pt x="11959" y="17002"/>
                    </a:lnTo>
                    <a:lnTo>
                      <a:pt x="12679" y="16809"/>
                    </a:lnTo>
                    <a:lnTo>
                      <a:pt x="13400" y="16617"/>
                    </a:lnTo>
                    <a:lnTo>
                      <a:pt x="14072" y="16281"/>
                    </a:lnTo>
                    <a:lnTo>
                      <a:pt x="14648" y="15945"/>
                    </a:lnTo>
                    <a:lnTo>
                      <a:pt x="15177" y="15513"/>
                    </a:lnTo>
                    <a:lnTo>
                      <a:pt x="15657" y="15033"/>
                    </a:lnTo>
                    <a:lnTo>
                      <a:pt x="16041" y="14456"/>
                    </a:lnTo>
                    <a:lnTo>
                      <a:pt x="16233" y="14168"/>
                    </a:lnTo>
                    <a:lnTo>
                      <a:pt x="16377" y="13832"/>
                    </a:lnTo>
                    <a:lnTo>
                      <a:pt x="16473" y="13496"/>
                    </a:lnTo>
                    <a:lnTo>
                      <a:pt x="16569" y="13160"/>
                    </a:lnTo>
                    <a:lnTo>
                      <a:pt x="16617" y="12775"/>
                    </a:lnTo>
                    <a:lnTo>
                      <a:pt x="16665" y="12391"/>
                    </a:lnTo>
                    <a:lnTo>
                      <a:pt x="17050" y="11287"/>
                    </a:lnTo>
                    <a:lnTo>
                      <a:pt x="17290" y="10566"/>
                    </a:lnTo>
                    <a:lnTo>
                      <a:pt x="17482" y="9846"/>
                    </a:lnTo>
                    <a:lnTo>
                      <a:pt x="17626" y="9173"/>
                    </a:lnTo>
                    <a:lnTo>
                      <a:pt x="17722" y="8453"/>
                    </a:lnTo>
                    <a:lnTo>
                      <a:pt x="17818" y="7733"/>
                    </a:lnTo>
                    <a:lnTo>
                      <a:pt x="17770" y="7012"/>
                    </a:lnTo>
                    <a:lnTo>
                      <a:pt x="17722" y="6340"/>
                    </a:lnTo>
                    <a:lnTo>
                      <a:pt x="17578" y="5668"/>
                    </a:lnTo>
                    <a:lnTo>
                      <a:pt x="17386" y="5043"/>
                    </a:lnTo>
                    <a:lnTo>
                      <a:pt x="17098" y="4419"/>
                    </a:lnTo>
                    <a:lnTo>
                      <a:pt x="16761" y="3891"/>
                    </a:lnTo>
                    <a:lnTo>
                      <a:pt x="16281" y="3362"/>
                    </a:lnTo>
                    <a:lnTo>
                      <a:pt x="15753" y="2882"/>
                    </a:lnTo>
                    <a:lnTo>
                      <a:pt x="15177" y="2498"/>
                    </a:lnTo>
                    <a:lnTo>
                      <a:pt x="14456" y="2162"/>
                    </a:lnTo>
                    <a:lnTo>
                      <a:pt x="13640" y="1922"/>
                    </a:lnTo>
                    <a:lnTo>
                      <a:pt x="10182" y="385"/>
                    </a:lnTo>
                    <a:lnTo>
                      <a:pt x="9462" y="145"/>
                    </a:lnTo>
                    <a:lnTo>
                      <a:pt x="8789" y="49"/>
                    </a:lnTo>
                    <a:lnTo>
                      <a:pt x="8069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096;p46">
                <a:extLst>
                  <a:ext uri="{FF2B5EF4-FFF2-40B4-BE49-F238E27FC236}">
                    <a16:creationId xmlns:a16="http://schemas.microsoft.com/office/drawing/2014/main" id="{C3D35786-A9C4-8F4E-BAF0-FD973D48D294}"/>
                  </a:ext>
                </a:extLst>
              </p:cNvPr>
              <p:cNvSpPr/>
              <p:nvPr/>
            </p:nvSpPr>
            <p:spPr>
              <a:xfrm>
                <a:off x="6600250" y="3625875"/>
                <a:ext cx="445450" cy="427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7098" fill="none" extrusionOk="0">
                    <a:moveTo>
                      <a:pt x="10182" y="385"/>
                    </a:moveTo>
                    <a:lnTo>
                      <a:pt x="13640" y="1922"/>
                    </a:lnTo>
                    <a:lnTo>
                      <a:pt x="13640" y="1922"/>
                    </a:lnTo>
                    <a:lnTo>
                      <a:pt x="14456" y="2162"/>
                    </a:lnTo>
                    <a:lnTo>
                      <a:pt x="15177" y="2498"/>
                    </a:lnTo>
                    <a:lnTo>
                      <a:pt x="15753" y="2882"/>
                    </a:lnTo>
                    <a:lnTo>
                      <a:pt x="16281" y="3362"/>
                    </a:lnTo>
                    <a:lnTo>
                      <a:pt x="16761" y="3891"/>
                    </a:lnTo>
                    <a:lnTo>
                      <a:pt x="17098" y="4419"/>
                    </a:lnTo>
                    <a:lnTo>
                      <a:pt x="17386" y="5043"/>
                    </a:lnTo>
                    <a:lnTo>
                      <a:pt x="17578" y="5668"/>
                    </a:lnTo>
                    <a:lnTo>
                      <a:pt x="17722" y="6340"/>
                    </a:lnTo>
                    <a:lnTo>
                      <a:pt x="17770" y="7012"/>
                    </a:lnTo>
                    <a:lnTo>
                      <a:pt x="17818" y="7733"/>
                    </a:lnTo>
                    <a:lnTo>
                      <a:pt x="17722" y="8453"/>
                    </a:lnTo>
                    <a:lnTo>
                      <a:pt x="17626" y="9173"/>
                    </a:lnTo>
                    <a:lnTo>
                      <a:pt x="17482" y="9846"/>
                    </a:lnTo>
                    <a:lnTo>
                      <a:pt x="17290" y="10566"/>
                    </a:lnTo>
                    <a:lnTo>
                      <a:pt x="17050" y="11287"/>
                    </a:lnTo>
                    <a:lnTo>
                      <a:pt x="16665" y="12391"/>
                    </a:lnTo>
                    <a:lnTo>
                      <a:pt x="16665" y="12391"/>
                    </a:lnTo>
                    <a:lnTo>
                      <a:pt x="16617" y="12775"/>
                    </a:lnTo>
                    <a:lnTo>
                      <a:pt x="16569" y="13160"/>
                    </a:lnTo>
                    <a:lnTo>
                      <a:pt x="16473" y="13496"/>
                    </a:lnTo>
                    <a:lnTo>
                      <a:pt x="16377" y="13832"/>
                    </a:lnTo>
                    <a:lnTo>
                      <a:pt x="16233" y="14168"/>
                    </a:lnTo>
                    <a:lnTo>
                      <a:pt x="16041" y="14456"/>
                    </a:lnTo>
                    <a:lnTo>
                      <a:pt x="15657" y="15033"/>
                    </a:lnTo>
                    <a:lnTo>
                      <a:pt x="15177" y="15513"/>
                    </a:lnTo>
                    <a:lnTo>
                      <a:pt x="14648" y="15945"/>
                    </a:lnTo>
                    <a:lnTo>
                      <a:pt x="14072" y="16281"/>
                    </a:lnTo>
                    <a:lnTo>
                      <a:pt x="13400" y="16617"/>
                    </a:lnTo>
                    <a:lnTo>
                      <a:pt x="12679" y="16809"/>
                    </a:lnTo>
                    <a:lnTo>
                      <a:pt x="11959" y="17002"/>
                    </a:lnTo>
                    <a:lnTo>
                      <a:pt x="11239" y="17098"/>
                    </a:lnTo>
                    <a:lnTo>
                      <a:pt x="10470" y="17098"/>
                    </a:lnTo>
                    <a:lnTo>
                      <a:pt x="9702" y="17098"/>
                    </a:lnTo>
                    <a:lnTo>
                      <a:pt x="8933" y="17002"/>
                    </a:lnTo>
                    <a:lnTo>
                      <a:pt x="8213" y="16809"/>
                    </a:lnTo>
                    <a:lnTo>
                      <a:pt x="7493" y="16617"/>
                    </a:lnTo>
                    <a:lnTo>
                      <a:pt x="4659" y="15513"/>
                    </a:lnTo>
                    <a:lnTo>
                      <a:pt x="4659" y="15513"/>
                    </a:lnTo>
                    <a:lnTo>
                      <a:pt x="3987" y="15273"/>
                    </a:lnTo>
                    <a:lnTo>
                      <a:pt x="3362" y="14888"/>
                    </a:lnTo>
                    <a:lnTo>
                      <a:pt x="2786" y="14504"/>
                    </a:lnTo>
                    <a:lnTo>
                      <a:pt x="2258" y="14072"/>
                    </a:lnTo>
                    <a:lnTo>
                      <a:pt x="1778" y="13544"/>
                    </a:lnTo>
                    <a:lnTo>
                      <a:pt x="1345" y="13015"/>
                    </a:lnTo>
                    <a:lnTo>
                      <a:pt x="961" y="12439"/>
                    </a:lnTo>
                    <a:lnTo>
                      <a:pt x="625" y="11815"/>
                    </a:lnTo>
                    <a:lnTo>
                      <a:pt x="385" y="11190"/>
                    </a:lnTo>
                    <a:lnTo>
                      <a:pt x="193" y="10566"/>
                    </a:lnTo>
                    <a:lnTo>
                      <a:pt x="49" y="9894"/>
                    </a:lnTo>
                    <a:lnTo>
                      <a:pt x="1" y="9173"/>
                    </a:lnTo>
                    <a:lnTo>
                      <a:pt x="1" y="8501"/>
                    </a:lnTo>
                    <a:lnTo>
                      <a:pt x="97" y="7781"/>
                    </a:lnTo>
                    <a:lnTo>
                      <a:pt x="241" y="7108"/>
                    </a:lnTo>
                    <a:lnTo>
                      <a:pt x="433" y="6388"/>
                    </a:lnTo>
                    <a:lnTo>
                      <a:pt x="865" y="5283"/>
                    </a:lnTo>
                    <a:lnTo>
                      <a:pt x="865" y="5283"/>
                    </a:lnTo>
                    <a:lnTo>
                      <a:pt x="1153" y="4611"/>
                    </a:lnTo>
                    <a:lnTo>
                      <a:pt x="1489" y="3987"/>
                    </a:lnTo>
                    <a:lnTo>
                      <a:pt x="1874" y="3362"/>
                    </a:lnTo>
                    <a:lnTo>
                      <a:pt x="2354" y="2786"/>
                    </a:lnTo>
                    <a:lnTo>
                      <a:pt x="2882" y="2258"/>
                    </a:lnTo>
                    <a:lnTo>
                      <a:pt x="3410" y="1778"/>
                    </a:lnTo>
                    <a:lnTo>
                      <a:pt x="4035" y="1345"/>
                    </a:lnTo>
                    <a:lnTo>
                      <a:pt x="4659" y="961"/>
                    </a:lnTo>
                    <a:lnTo>
                      <a:pt x="5283" y="625"/>
                    </a:lnTo>
                    <a:lnTo>
                      <a:pt x="5956" y="385"/>
                    </a:lnTo>
                    <a:lnTo>
                      <a:pt x="6628" y="193"/>
                    </a:lnTo>
                    <a:lnTo>
                      <a:pt x="7348" y="49"/>
                    </a:lnTo>
                    <a:lnTo>
                      <a:pt x="8069" y="1"/>
                    </a:lnTo>
                    <a:lnTo>
                      <a:pt x="8789" y="49"/>
                    </a:lnTo>
                    <a:lnTo>
                      <a:pt x="9462" y="145"/>
                    </a:lnTo>
                    <a:lnTo>
                      <a:pt x="10182" y="3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097;p46">
                <a:extLst>
                  <a:ext uri="{FF2B5EF4-FFF2-40B4-BE49-F238E27FC236}">
                    <a16:creationId xmlns:a16="http://schemas.microsoft.com/office/drawing/2014/main" id="{0C9603C1-38B7-2D41-A312-17F44D594C3E}"/>
                  </a:ext>
                </a:extLst>
              </p:cNvPr>
              <p:cNvSpPr/>
              <p:nvPr/>
            </p:nvSpPr>
            <p:spPr>
              <a:xfrm>
                <a:off x="6865600" y="3796375"/>
                <a:ext cx="948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4467" extrusionOk="0">
                    <a:moveTo>
                      <a:pt x="1729" y="0"/>
                    </a:moveTo>
                    <a:lnTo>
                      <a:pt x="1393" y="96"/>
                    </a:lnTo>
                    <a:lnTo>
                      <a:pt x="1105" y="240"/>
                    </a:lnTo>
                    <a:lnTo>
                      <a:pt x="817" y="432"/>
                    </a:lnTo>
                    <a:lnTo>
                      <a:pt x="576" y="673"/>
                    </a:lnTo>
                    <a:lnTo>
                      <a:pt x="384" y="961"/>
                    </a:lnTo>
                    <a:lnTo>
                      <a:pt x="288" y="1297"/>
                    </a:lnTo>
                    <a:lnTo>
                      <a:pt x="48" y="2257"/>
                    </a:lnTo>
                    <a:lnTo>
                      <a:pt x="0" y="2594"/>
                    </a:lnTo>
                    <a:lnTo>
                      <a:pt x="0" y="2930"/>
                    </a:lnTo>
                    <a:lnTo>
                      <a:pt x="96" y="3266"/>
                    </a:lnTo>
                    <a:lnTo>
                      <a:pt x="240" y="3602"/>
                    </a:lnTo>
                    <a:lnTo>
                      <a:pt x="432" y="3890"/>
                    </a:lnTo>
                    <a:lnTo>
                      <a:pt x="673" y="4130"/>
                    </a:lnTo>
                    <a:lnTo>
                      <a:pt x="1009" y="4274"/>
                    </a:lnTo>
                    <a:lnTo>
                      <a:pt x="1345" y="4419"/>
                    </a:lnTo>
                    <a:lnTo>
                      <a:pt x="1681" y="4467"/>
                    </a:lnTo>
                    <a:lnTo>
                      <a:pt x="2017" y="4467"/>
                    </a:lnTo>
                    <a:lnTo>
                      <a:pt x="2353" y="4370"/>
                    </a:lnTo>
                    <a:lnTo>
                      <a:pt x="2690" y="4226"/>
                    </a:lnTo>
                    <a:lnTo>
                      <a:pt x="2978" y="4034"/>
                    </a:lnTo>
                    <a:lnTo>
                      <a:pt x="3218" y="3794"/>
                    </a:lnTo>
                    <a:lnTo>
                      <a:pt x="3362" y="3458"/>
                    </a:lnTo>
                    <a:lnTo>
                      <a:pt x="3506" y="3122"/>
                    </a:lnTo>
                    <a:lnTo>
                      <a:pt x="3746" y="2209"/>
                    </a:lnTo>
                    <a:lnTo>
                      <a:pt x="3794" y="1873"/>
                    </a:lnTo>
                    <a:lnTo>
                      <a:pt x="3794" y="1489"/>
                    </a:lnTo>
                    <a:lnTo>
                      <a:pt x="3698" y="1153"/>
                    </a:lnTo>
                    <a:lnTo>
                      <a:pt x="3554" y="865"/>
                    </a:lnTo>
                    <a:lnTo>
                      <a:pt x="3362" y="577"/>
                    </a:lnTo>
                    <a:lnTo>
                      <a:pt x="3122" y="336"/>
                    </a:lnTo>
                    <a:lnTo>
                      <a:pt x="2786" y="144"/>
                    </a:lnTo>
                    <a:lnTo>
                      <a:pt x="2449" y="48"/>
                    </a:lnTo>
                    <a:lnTo>
                      <a:pt x="2113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098;p46">
                <a:extLst>
                  <a:ext uri="{FF2B5EF4-FFF2-40B4-BE49-F238E27FC236}">
                    <a16:creationId xmlns:a16="http://schemas.microsoft.com/office/drawing/2014/main" id="{AD0A08C1-6A54-714A-A3F7-2E524D2E49E1}"/>
                  </a:ext>
                </a:extLst>
              </p:cNvPr>
              <p:cNvSpPr/>
              <p:nvPr/>
            </p:nvSpPr>
            <p:spPr>
              <a:xfrm>
                <a:off x="6865600" y="3801175"/>
                <a:ext cx="6965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843" extrusionOk="0">
                    <a:moveTo>
                      <a:pt x="1201" y="0"/>
                    </a:moveTo>
                    <a:lnTo>
                      <a:pt x="913" y="192"/>
                    </a:lnTo>
                    <a:lnTo>
                      <a:pt x="625" y="433"/>
                    </a:lnTo>
                    <a:lnTo>
                      <a:pt x="432" y="769"/>
                    </a:lnTo>
                    <a:lnTo>
                      <a:pt x="288" y="1105"/>
                    </a:lnTo>
                    <a:lnTo>
                      <a:pt x="48" y="2065"/>
                    </a:lnTo>
                    <a:lnTo>
                      <a:pt x="0" y="2257"/>
                    </a:lnTo>
                    <a:lnTo>
                      <a:pt x="0" y="2498"/>
                    </a:lnTo>
                    <a:lnTo>
                      <a:pt x="48" y="2930"/>
                    </a:lnTo>
                    <a:lnTo>
                      <a:pt x="192" y="3362"/>
                    </a:lnTo>
                    <a:lnTo>
                      <a:pt x="480" y="3698"/>
                    </a:lnTo>
                    <a:lnTo>
                      <a:pt x="673" y="3794"/>
                    </a:lnTo>
                    <a:lnTo>
                      <a:pt x="1009" y="3842"/>
                    </a:lnTo>
                    <a:lnTo>
                      <a:pt x="1297" y="3794"/>
                    </a:lnTo>
                    <a:lnTo>
                      <a:pt x="1633" y="3698"/>
                    </a:lnTo>
                    <a:lnTo>
                      <a:pt x="1921" y="3506"/>
                    </a:lnTo>
                    <a:lnTo>
                      <a:pt x="2161" y="3266"/>
                    </a:lnTo>
                    <a:lnTo>
                      <a:pt x="2401" y="2978"/>
                    </a:lnTo>
                    <a:lnTo>
                      <a:pt x="2546" y="2690"/>
                    </a:lnTo>
                    <a:lnTo>
                      <a:pt x="2690" y="2306"/>
                    </a:lnTo>
                    <a:lnTo>
                      <a:pt x="2786" y="1921"/>
                    </a:lnTo>
                    <a:lnTo>
                      <a:pt x="2786" y="1537"/>
                    </a:lnTo>
                    <a:lnTo>
                      <a:pt x="2690" y="1153"/>
                    </a:lnTo>
                    <a:lnTo>
                      <a:pt x="2594" y="865"/>
                    </a:lnTo>
                    <a:lnTo>
                      <a:pt x="2449" y="577"/>
                    </a:lnTo>
                    <a:lnTo>
                      <a:pt x="2209" y="336"/>
                    </a:lnTo>
                    <a:lnTo>
                      <a:pt x="1969" y="144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099;p46">
                <a:extLst>
                  <a:ext uri="{FF2B5EF4-FFF2-40B4-BE49-F238E27FC236}">
                    <a16:creationId xmlns:a16="http://schemas.microsoft.com/office/drawing/2014/main" id="{210ED7B9-7514-C744-8234-6D68DE28AECE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extrusionOk="0">
                    <a:moveTo>
                      <a:pt x="1874" y="0"/>
                    </a:move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21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100;p46">
                <a:extLst>
                  <a:ext uri="{FF2B5EF4-FFF2-40B4-BE49-F238E27FC236}">
                    <a16:creationId xmlns:a16="http://schemas.microsoft.com/office/drawing/2014/main" id="{E546AD49-2DF5-D047-9943-43CED2672AEA}"/>
                  </a:ext>
                </a:extLst>
              </p:cNvPr>
              <p:cNvSpPr/>
              <p:nvPr/>
            </p:nvSpPr>
            <p:spPr>
              <a:xfrm>
                <a:off x="6699900" y="3747150"/>
                <a:ext cx="96075" cy="11167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4467" fill="none" extrusionOk="0">
                    <a:moveTo>
                      <a:pt x="1249" y="4370"/>
                    </a:moveTo>
                    <a:lnTo>
                      <a:pt x="1249" y="4370"/>
                    </a:lnTo>
                    <a:lnTo>
                      <a:pt x="1249" y="4370"/>
                    </a:lnTo>
                    <a:lnTo>
                      <a:pt x="1634" y="4467"/>
                    </a:lnTo>
                    <a:lnTo>
                      <a:pt x="1970" y="4467"/>
                    </a:lnTo>
                    <a:lnTo>
                      <a:pt x="2306" y="4370"/>
                    </a:lnTo>
                    <a:lnTo>
                      <a:pt x="2642" y="4226"/>
                    </a:lnTo>
                    <a:lnTo>
                      <a:pt x="2930" y="4034"/>
                    </a:lnTo>
                    <a:lnTo>
                      <a:pt x="3170" y="3794"/>
                    </a:lnTo>
                    <a:lnTo>
                      <a:pt x="3362" y="3506"/>
                    </a:lnTo>
                    <a:lnTo>
                      <a:pt x="3507" y="3170"/>
                    </a:lnTo>
                    <a:lnTo>
                      <a:pt x="3747" y="2305"/>
                    </a:lnTo>
                    <a:lnTo>
                      <a:pt x="3747" y="2305"/>
                    </a:lnTo>
                    <a:lnTo>
                      <a:pt x="3843" y="1921"/>
                    </a:lnTo>
                    <a:lnTo>
                      <a:pt x="3843" y="1585"/>
                    </a:lnTo>
                    <a:lnTo>
                      <a:pt x="3747" y="1249"/>
                    </a:lnTo>
                    <a:lnTo>
                      <a:pt x="3651" y="913"/>
                    </a:lnTo>
                    <a:lnTo>
                      <a:pt x="3459" y="624"/>
                    </a:lnTo>
                    <a:lnTo>
                      <a:pt x="3218" y="384"/>
                    </a:lnTo>
                    <a:lnTo>
                      <a:pt x="2930" y="192"/>
                    </a:lnTo>
                    <a:lnTo>
                      <a:pt x="2594" y="48"/>
                    </a:lnTo>
                    <a:lnTo>
                      <a:pt x="2594" y="48"/>
                    </a:lnTo>
                    <a:lnTo>
                      <a:pt x="2210" y="0"/>
                    </a:lnTo>
                    <a:lnTo>
                      <a:pt x="1874" y="0"/>
                    </a:lnTo>
                    <a:lnTo>
                      <a:pt x="1538" y="48"/>
                    </a:lnTo>
                    <a:lnTo>
                      <a:pt x="1201" y="192"/>
                    </a:lnTo>
                    <a:lnTo>
                      <a:pt x="913" y="384"/>
                    </a:lnTo>
                    <a:lnTo>
                      <a:pt x="673" y="624"/>
                    </a:lnTo>
                    <a:lnTo>
                      <a:pt x="481" y="913"/>
                    </a:lnTo>
                    <a:lnTo>
                      <a:pt x="337" y="1249"/>
                    </a:lnTo>
                    <a:lnTo>
                      <a:pt x="49" y="2161"/>
                    </a:lnTo>
                    <a:lnTo>
                      <a:pt x="49" y="2161"/>
                    </a:lnTo>
                    <a:lnTo>
                      <a:pt x="1" y="2497"/>
                    </a:lnTo>
                    <a:lnTo>
                      <a:pt x="1" y="2834"/>
                    </a:lnTo>
                    <a:lnTo>
                      <a:pt x="49" y="3170"/>
                    </a:lnTo>
                    <a:lnTo>
                      <a:pt x="193" y="3506"/>
                    </a:lnTo>
                    <a:lnTo>
                      <a:pt x="385" y="3794"/>
                    </a:lnTo>
                    <a:lnTo>
                      <a:pt x="625" y="4034"/>
                    </a:lnTo>
                    <a:lnTo>
                      <a:pt x="913" y="4226"/>
                    </a:lnTo>
                    <a:lnTo>
                      <a:pt x="1249" y="43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101;p46">
                <a:extLst>
                  <a:ext uri="{FF2B5EF4-FFF2-40B4-BE49-F238E27FC236}">
                    <a16:creationId xmlns:a16="http://schemas.microsoft.com/office/drawing/2014/main" id="{7F64A352-0817-D34F-A440-0C90FE99EBC1}"/>
                  </a:ext>
                </a:extLst>
              </p:cNvPr>
              <p:cNvSpPr/>
              <p:nvPr/>
            </p:nvSpPr>
            <p:spPr>
              <a:xfrm>
                <a:off x="6699900" y="3750750"/>
                <a:ext cx="7087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3843" extrusionOk="0">
                    <a:moveTo>
                      <a:pt x="1297" y="0"/>
                    </a:moveTo>
                    <a:lnTo>
                      <a:pt x="1009" y="192"/>
                    </a:lnTo>
                    <a:lnTo>
                      <a:pt x="721" y="432"/>
                    </a:lnTo>
                    <a:lnTo>
                      <a:pt x="481" y="721"/>
                    </a:lnTo>
                    <a:lnTo>
                      <a:pt x="337" y="1105"/>
                    </a:lnTo>
                    <a:lnTo>
                      <a:pt x="49" y="2017"/>
                    </a:lnTo>
                    <a:lnTo>
                      <a:pt x="1" y="2209"/>
                    </a:lnTo>
                    <a:lnTo>
                      <a:pt x="1" y="2450"/>
                    </a:lnTo>
                    <a:lnTo>
                      <a:pt x="49" y="2882"/>
                    </a:lnTo>
                    <a:lnTo>
                      <a:pt x="193" y="3314"/>
                    </a:lnTo>
                    <a:lnTo>
                      <a:pt x="433" y="3698"/>
                    </a:lnTo>
                    <a:lnTo>
                      <a:pt x="625" y="3746"/>
                    </a:lnTo>
                    <a:lnTo>
                      <a:pt x="961" y="3842"/>
                    </a:lnTo>
                    <a:lnTo>
                      <a:pt x="1249" y="3794"/>
                    </a:lnTo>
                    <a:lnTo>
                      <a:pt x="1586" y="3698"/>
                    </a:lnTo>
                    <a:lnTo>
                      <a:pt x="1874" y="3554"/>
                    </a:lnTo>
                    <a:lnTo>
                      <a:pt x="2114" y="3314"/>
                    </a:lnTo>
                    <a:lnTo>
                      <a:pt x="2354" y="3074"/>
                    </a:lnTo>
                    <a:lnTo>
                      <a:pt x="2546" y="2738"/>
                    </a:lnTo>
                    <a:lnTo>
                      <a:pt x="2690" y="2353"/>
                    </a:lnTo>
                    <a:lnTo>
                      <a:pt x="2786" y="1969"/>
                    </a:lnTo>
                    <a:lnTo>
                      <a:pt x="2834" y="1585"/>
                    </a:lnTo>
                    <a:lnTo>
                      <a:pt x="2786" y="1249"/>
                    </a:lnTo>
                    <a:lnTo>
                      <a:pt x="2690" y="913"/>
                    </a:lnTo>
                    <a:lnTo>
                      <a:pt x="2498" y="625"/>
                    </a:lnTo>
                    <a:lnTo>
                      <a:pt x="2306" y="384"/>
                    </a:lnTo>
                    <a:lnTo>
                      <a:pt x="2066" y="192"/>
                    </a:lnTo>
                    <a:lnTo>
                      <a:pt x="1778" y="48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102;p46">
                <a:extLst>
                  <a:ext uri="{FF2B5EF4-FFF2-40B4-BE49-F238E27FC236}">
                    <a16:creationId xmlns:a16="http://schemas.microsoft.com/office/drawing/2014/main" id="{7762171E-1E3A-6D4D-909B-A02C40C847F4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extrusionOk="0">
                    <a:moveTo>
                      <a:pt x="2642" y="0"/>
                    </a:move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103;p46">
                <a:extLst>
                  <a:ext uri="{FF2B5EF4-FFF2-40B4-BE49-F238E27FC236}">
                    <a16:creationId xmlns:a16="http://schemas.microsoft.com/office/drawing/2014/main" id="{82687E6A-72A0-9B48-B7D2-154FCC41C32B}"/>
                  </a:ext>
                </a:extLst>
              </p:cNvPr>
              <p:cNvSpPr/>
              <p:nvPr/>
            </p:nvSpPr>
            <p:spPr>
              <a:xfrm>
                <a:off x="6961650" y="3846800"/>
                <a:ext cx="134475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5764" fill="none" extrusionOk="0">
                    <a:moveTo>
                      <a:pt x="192" y="1969"/>
                    </a:moveTo>
                    <a:lnTo>
                      <a:pt x="192" y="1969"/>
                    </a:lnTo>
                    <a:lnTo>
                      <a:pt x="48" y="2546"/>
                    </a:lnTo>
                    <a:lnTo>
                      <a:pt x="0" y="3074"/>
                    </a:lnTo>
                    <a:lnTo>
                      <a:pt x="48" y="3650"/>
                    </a:lnTo>
                    <a:lnTo>
                      <a:pt x="192" y="4178"/>
                    </a:lnTo>
                    <a:lnTo>
                      <a:pt x="432" y="4611"/>
                    </a:lnTo>
                    <a:lnTo>
                      <a:pt x="769" y="5043"/>
                    </a:lnTo>
                    <a:lnTo>
                      <a:pt x="1201" y="5379"/>
                    </a:lnTo>
                    <a:lnTo>
                      <a:pt x="1441" y="5523"/>
                    </a:lnTo>
                    <a:lnTo>
                      <a:pt x="1681" y="5619"/>
                    </a:lnTo>
                    <a:lnTo>
                      <a:pt x="1681" y="5619"/>
                    </a:lnTo>
                    <a:lnTo>
                      <a:pt x="1921" y="5715"/>
                    </a:lnTo>
                    <a:lnTo>
                      <a:pt x="2209" y="5763"/>
                    </a:lnTo>
                    <a:lnTo>
                      <a:pt x="2738" y="5763"/>
                    </a:lnTo>
                    <a:lnTo>
                      <a:pt x="3266" y="5667"/>
                    </a:lnTo>
                    <a:lnTo>
                      <a:pt x="3746" y="5475"/>
                    </a:lnTo>
                    <a:lnTo>
                      <a:pt x="4178" y="5187"/>
                    </a:lnTo>
                    <a:lnTo>
                      <a:pt x="4611" y="4803"/>
                    </a:lnTo>
                    <a:lnTo>
                      <a:pt x="4947" y="4323"/>
                    </a:lnTo>
                    <a:lnTo>
                      <a:pt x="5187" y="3794"/>
                    </a:lnTo>
                    <a:lnTo>
                      <a:pt x="5187" y="3794"/>
                    </a:lnTo>
                    <a:lnTo>
                      <a:pt x="5331" y="3218"/>
                    </a:lnTo>
                    <a:lnTo>
                      <a:pt x="5379" y="2690"/>
                    </a:lnTo>
                    <a:lnTo>
                      <a:pt x="5331" y="2113"/>
                    </a:lnTo>
                    <a:lnTo>
                      <a:pt x="5187" y="1585"/>
                    </a:lnTo>
                    <a:lnTo>
                      <a:pt x="4947" y="1153"/>
                    </a:lnTo>
                    <a:lnTo>
                      <a:pt x="4611" y="721"/>
                    </a:lnTo>
                    <a:lnTo>
                      <a:pt x="4178" y="384"/>
                    </a:lnTo>
                    <a:lnTo>
                      <a:pt x="3938" y="240"/>
                    </a:lnTo>
                    <a:lnTo>
                      <a:pt x="3698" y="144"/>
                    </a:lnTo>
                    <a:lnTo>
                      <a:pt x="3698" y="144"/>
                    </a:lnTo>
                    <a:lnTo>
                      <a:pt x="3458" y="48"/>
                    </a:lnTo>
                    <a:lnTo>
                      <a:pt x="3170" y="0"/>
                    </a:lnTo>
                    <a:lnTo>
                      <a:pt x="2642" y="0"/>
                    </a:lnTo>
                    <a:lnTo>
                      <a:pt x="2113" y="96"/>
                    </a:lnTo>
                    <a:lnTo>
                      <a:pt x="1633" y="288"/>
                    </a:lnTo>
                    <a:lnTo>
                      <a:pt x="1153" y="577"/>
                    </a:lnTo>
                    <a:lnTo>
                      <a:pt x="769" y="961"/>
                    </a:lnTo>
                    <a:lnTo>
                      <a:pt x="432" y="1441"/>
                    </a:lnTo>
                    <a:lnTo>
                      <a:pt x="192" y="1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104;p46">
                <a:extLst>
                  <a:ext uri="{FF2B5EF4-FFF2-40B4-BE49-F238E27FC236}">
                    <a16:creationId xmlns:a16="http://schemas.microsoft.com/office/drawing/2014/main" id="{80966ECB-830C-6C45-881F-280A7126D658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extrusionOk="0">
                    <a:moveTo>
                      <a:pt x="1442" y="1"/>
                    </a:move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105;p46">
                <a:extLst>
                  <a:ext uri="{FF2B5EF4-FFF2-40B4-BE49-F238E27FC236}">
                    <a16:creationId xmlns:a16="http://schemas.microsoft.com/office/drawing/2014/main" id="{548D4CD0-FBF6-024B-AC25-8D76040AB4E7}"/>
                  </a:ext>
                </a:extLst>
              </p:cNvPr>
              <p:cNvSpPr/>
              <p:nvPr/>
            </p:nvSpPr>
            <p:spPr>
              <a:xfrm>
                <a:off x="6991650" y="3876800"/>
                <a:ext cx="804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411" fill="none" extrusionOk="0">
                    <a:moveTo>
                      <a:pt x="1682" y="1"/>
                    </a:moveTo>
                    <a:lnTo>
                      <a:pt x="1682" y="1"/>
                    </a:lnTo>
                    <a:lnTo>
                      <a:pt x="1442" y="1"/>
                    </a:lnTo>
                    <a:lnTo>
                      <a:pt x="1201" y="97"/>
                    </a:lnTo>
                    <a:lnTo>
                      <a:pt x="961" y="193"/>
                    </a:lnTo>
                    <a:lnTo>
                      <a:pt x="769" y="337"/>
                    </a:lnTo>
                    <a:lnTo>
                      <a:pt x="577" y="481"/>
                    </a:lnTo>
                    <a:lnTo>
                      <a:pt x="385" y="673"/>
                    </a:lnTo>
                    <a:lnTo>
                      <a:pt x="241" y="913"/>
                    </a:lnTo>
                    <a:lnTo>
                      <a:pt x="145" y="1153"/>
                    </a:lnTo>
                    <a:lnTo>
                      <a:pt x="145" y="1153"/>
                    </a:lnTo>
                    <a:lnTo>
                      <a:pt x="49" y="1490"/>
                    </a:lnTo>
                    <a:lnTo>
                      <a:pt x="1" y="1826"/>
                    </a:lnTo>
                    <a:lnTo>
                      <a:pt x="49" y="2162"/>
                    </a:lnTo>
                    <a:lnTo>
                      <a:pt x="145" y="2450"/>
                    </a:lnTo>
                    <a:lnTo>
                      <a:pt x="289" y="2738"/>
                    </a:lnTo>
                    <a:lnTo>
                      <a:pt x="481" y="2978"/>
                    </a:lnTo>
                    <a:lnTo>
                      <a:pt x="721" y="3171"/>
                    </a:lnTo>
                    <a:lnTo>
                      <a:pt x="1009" y="3315"/>
                    </a:lnTo>
                    <a:lnTo>
                      <a:pt x="1009" y="3315"/>
                    </a:lnTo>
                    <a:lnTo>
                      <a:pt x="1249" y="3363"/>
                    </a:lnTo>
                    <a:lnTo>
                      <a:pt x="1538" y="3411"/>
                    </a:lnTo>
                    <a:lnTo>
                      <a:pt x="1538" y="3411"/>
                    </a:lnTo>
                    <a:lnTo>
                      <a:pt x="1778" y="3411"/>
                    </a:lnTo>
                    <a:lnTo>
                      <a:pt x="2018" y="3315"/>
                    </a:lnTo>
                    <a:lnTo>
                      <a:pt x="2258" y="3219"/>
                    </a:lnTo>
                    <a:lnTo>
                      <a:pt x="2450" y="3075"/>
                    </a:lnTo>
                    <a:lnTo>
                      <a:pt x="2642" y="2930"/>
                    </a:lnTo>
                    <a:lnTo>
                      <a:pt x="2834" y="2738"/>
                    </a:lnTo>
                    <a:lnTo>
                      <a:pt x="2978" y="2498"/>
                    </a:lnTo>
                    <a:lnTo>
                      <a:pt x="3074" y="2258"/>
                    </a:lnTo>
                    <a:lnTo>
                      <a:pt x="3074" y="2258"/>
                    </a:lnTo>
                    <a:lnTo>
                      <a:pt x="3170" y="1922"/>
                    </a:lnTo>
                    <a:lnTo>
                      <a:pt x="3219" y="1586"/>
                    </a:lnTo>
                    <a:lnTo>
                      <a:pt x="3170" y="1250"/>
                    </a:lnTo>
                    <a:lnTo>
                      <a:pt x="3074" y="961"/>
                    </a:lnTo>
                    <a:lnTo>
                      <a:pt x="2930" y="673"/>
                    </a:lnTo>
                    <a:lnTo>
                      <a:pt x="2738" y="433"/>
                    </a:lnTo>
                    <a:lnTo>
                      <a:pt x="2498" y="241"/>
                    </a:lnTo>
                    <a:lnTo>
                      <a:pt x="2210" y="97"/>
                    </a:lnTo>
                    <a:lnTo>
                      <a:pt x="2210" y="97"/>
                    </a:lnTo>
                    <a:lnTo>
                      <a:pt x="1970" y="49"/>
                    </a:lnTo>
                    <a:lnTo>
                      <a:pt x="168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106;p46">
                <a:extLst>
                  <a:ext uri="{FF2B5EF4-FFF2-40B4-BE49-F238E27FC236}">
                    <a16:creationId xmlns:a16="http://schemas.microsoft.com/office/drawing/2014/main" id="{1A392B4D-9070-6543-8C5A-F9F544399710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extrusionOk="0">
                    <a:moveTo>
                      <a:pt x="9078" y="1"/>
                    </a:move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107;p46">
                <a:extLst>
                  <a:ext uri="{FF2B5EF4-FFF2-40B4-BE49-F238E27FC236}">
                    <a16:creationId xmlns:a16="http://schemas.microsoft.com/office/drawing/2014/main" id="{6480B48E-FC5E-3B4E-AD1B-6DEBBE26B9AD}"/>
                  </a:ext>
                </a:extLst>
              </p:cNvPr>
              <p:cNvSpPr/>
              <p:nvPr/>
            </p:nvSpPr>
            <p:spPr>
              <a:xfrm>
                <a:off x="6618250" y="3496200"/>
                <a:ext cx="552325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2093" h="17146" fill="none" extrusionOk="0">
                    <a:moveTo>
                      <a:pt x="19883" y="4803"/>
                    </a:moveTo>
                    <a:lnTo>
                      <a:pt x="19883" y="4803"/>
                    </a:lnTo>
                    <a:lnTo>
                      <a:pt x="19211" y="4179"/>
                    </a:lnTo>
                    <a:lnTo>
                      <a:pt x="18347" y="3459"/>
                    </a:lnTo>
                    <a:lnTo>
                      <a:pt x="17290" y="2738"/>
                    </a:lnTo>
                    <a:lnTo>
                      <a:pt x="16137" y="2018"/>
                    </a:lnTo>
                    <a:lnTo>
                      <a:pt x="14841" y="1394"/>
                    </a:lnTo>
                    <a:lnTo>
                      <a:pt x="14168" y="1105"/>
                    </a:lnTo>
                    <a:lnTo>
                      <a:pt x="13496" y="817"/>
                    </a:lnTo>
                    <a:lnTo>
                      <a:pt x="12776" y="577"/>
                    </a:lnTo>
                    <a:lnTo>
                      <a:pt x="12055" y="385"/>
                    </a:lnTo>
                    <a:lnTo>
                      <a:pt x="11287" y="241"/>
                    </a:lnTo>
                    <a:lnTo>
                      <a:pt x="10567" y="97"/>
                    </a:lnTo>
                    <a:lnTo>
                      <a:pt x="9798" y="1"/>
                    </a:lnTo>
                    <a:lnTo>
                      <a:pt x="9078" y="1"/>
                    </a:lnTo>
                    <a:lnTo>
                      <a:pt x="8357" y="49"/>
                    </a:lnTo>
                    <a:lnTo>
                      <a:pt x="7589" y="97"/>
                    </a:lnTo>
                    <a:lnTo>
                      <a:pt x="6869" y="241"/>
                    </a:lnTo>
                    <a:lnTo>
                      <a:pt x="6196" y="481"/>
                    </a:lnTo>
                    <a:lnTo>
                      <a:pt x="5476" y="769"/>
                    </a:lnTo>
                    <a:lnTo>
                      <a:pt x="4804" y="1105"/>
                    </a:lnTo>
                    <a:lnTo>
                      <a:pt x="4179" y="1538"/>
                    </a:lnTo>
                    <a:lnTo>
                      <a:pt x="3555" y="2066"/>
                    </a:lnTo>
                    <a:lnTo>
                      <a:pt x="2979" y="2690"/>
                    </a:lnTo>
                    <a:lnTo>
                      <a:pt x="2402" y="3411"/>
                    </a:lnTo>
                    <a:lnTo>
                      <a:pt x="1922" y="4179"/>
                    </a:lnTo>
                    <a:lnTo>
                      <a:pt x="1442" y="5092"/>
                    </a:lnTo>
                    <a:lnTo>
                      <a:pt x="961" y="6100"/>
                    </a:lnTo>
                    <a:lnTo>
                      <a:pt x="577" y="7205"/>
                    </a:lnTo>
                    <a:lnTo>
                      <a:pt x="577" y="7205"/>
                    </a:lnTo>
                    <a:lnTo>
                      <a:pt x="337" y="8069"/>
                    </a:lnTo>
                    <a:lnTo>
                      <a:pt x="193" y="8934"/>
                    </a:lnTo>
                    <a:lnTo>
                      <a:pt x="49" y="9846"/>
                    </a:lnTo>
                    <a:lnTo>
                      <a:pt x="1" y="10711"/>
                    </a:lnTo>
                    <a:lnTo>
                      <a:pt x="1" y="10711"/>
                    </a:lnTo>
                    <a:lnTo>
                      <a:pt x="145" y="10518"/>
                    </a:lnTo>
                    <a:lnTo>
                      <a:pt x="673" y="10038"/>
                    </a:lnTo>
                    <a:lnTo>
                      <a:pt x="1490" y="9318"/>
                    </a:lnTo>
                    <a:lnTo>
                      <a:pt x="2546" y="8453"/>
                    </a:lnTo>
                    <a:lnTo>
                      <a:pt x="3123" y="8021"/>
                    </a:lnTo>
                    <a:lnTo>
                      <a:pt x="3795" y="7637"/>
                    </a:lnTo>
                    <a:lnTo>
                      <a:pt x="4515" y="7253"/>
                    </a:lnTo>
                    <a:lnTo>
                      <a:pt x="5236" y="6869"/>
                    </a:lnTo>
                    <a:lnTo>
                      <a:pt x="6004" y="6580"/>
                    </a:lnTo>
                    <a:lnTo>
                      <a:pt x="6821" y="6292"/>
                    </a:lnTo>
                    <a:lnTo>
                      <a:pt x="7637" y="6148"/>
                    </a:lnTo>
                    <a:lnTo>
                      <a:pt x="8453" y="6052"/>
                    </a:lnTo>
                    <a:lnTo>
                      <a:pt x="8453" y="6052"/>
                    </a:lnTo>
                    <a:lnTo>
                      <a:pt x="8549" y="6724"/>
                    </a:lnTo>
                    <a:lnTo>
                      <a:pt x="8694" y="7397"/>
                    </a:lnTo>
                    <a:lnTo>
                      <a:pt x="8838" y="7973"/>
                    </a:lnTo>
                    <a:lnTo>
                      <a:pt x="9030" y="8549"/>
                    </a:lnTo>
                    <a:lnTo>
                      <a:pt x="9174" y="9030"/>
                    </a:lnTo>
                    <a:lnTo>
                      <a:pt x="9414" y="9510"/>
                    </a:lnTo>
                    <a:lnTo>
                      <a:pt x="9606" y="9942"/>
                    </a:lnTo>
                    <a:lnTo>
                      <a:pt x="9846" y="10326"/>
                    </a:lnTo>
                    <a:lnTo>
                      <a:pt x="10374" y="11047"/>
                    </a:lnTo>
                    <a:lnTo>
                      <a:pt x="10903" y="11623"/>
                    </a:lnTo>
                    <a:lnTo>
                      <a:pt x="11431" y="12055"/>
                    </a:lnTo>
                    <a:lnTo>
                      <a:pt x="12007" y="12391"/>
                    </a:lnTo>
                    <a:lnTo>
                      <a:pt x="12536" y="12680"/>
                    </a:lnTo>
                    <a:lnTo>
                      <a:pt x="13064" y="12824"/>
                    </a:lnTo>
                    <a:lnTo>
                      <a:pt x="13544" y="12968"/>
                    </a:lnTo>
                    <a:lnTo>
                      <a:pt x="13976" y="13016"/>
                    </a:lnTo>
                    <a:lnTo>
                      <a:pt x="14601" y="13064"/>
                    </a:lnTo>
                    <a:lnTo>
                      <a:pt x="14841" y="13064"/>
                    </a:lnTo>
                    <a:lnTo>
                      <a:pt x="14841" y="13064"/>
                    </a:lnTo>
                    <a:lnTo>
                      <a:pt x="14505" y="12824"/>
                    </a:lnTo>
                    <a:lnTo>
                      <a:pt x="14168" y="12487"/>
                    </a:lnTo>
                    <a:lnTo>
                      <a:pt x="13832" y="12055"/>
                    </a:lnTo>
                    <a:lnTo>
                      <a:pt x="13544" y="11575"/>
                    </a:lnTo>
                    <a:lnTo>
                      <a:pt x="13208" y="11047"/>
                    </a:lnTo>
                    <a:lnTo>
                      <a:pt x="12968" y="10518"/>
                    </a:lnTo>
                    <a:lnTo>
                      <a:pt x="12440" y="9366"/>
                    </a:lnTo>
                    <a:lnTo>
                      <a:pt x="12007" y="8213"/>
                    </a:lnTo>
                    <a:lnTo>
                      <a:pt x="11671" y="7301"/>
                    </a:lnTo>
                    <a:lnTo>
                      <a:pt x="11431" y="6388"/>
                    </a:lnTo>
                    <a:lnTo>
                      <a:pt x="11431" y="6388"/>
                    </a:lnTo>
                    <a:lnTo>
                      <a:pt x="11575" y="6484"/>
                    </a:lnTo>
                    <a:lnTo>
                      <a:pt x="11767" y="6772"/>
                    </a:lnTo>
                    <a:lnTo>
                      <a:pt x="12391" y="7589"/>
                    </a:lnTo>
                    <a:lnTo>
                      <a:pt x="13112" y="8693"/>
                    </a:lnTo>
                    <a:lnTo>
                      <a:pt x="13928" y="9990"/>
                    </a:lnTo>
                    <a:lnTo>
                      <a:pt x="15321" y="12391"/>
                    </a:lnTo>
                    <a:lnTo>
                      <a:pt x="15945" y="13448"/>
                    </a:lnTo>
                    <a:lnTo>
                      <a:pt x="15945" y="13448"/>
                    </a:lnTo>
                    <a:lnTo>
                      <a:pt x="15657" y="13928"/>
                    </a:lnTo>
                    <a:lnTo>
                      <a:pt x="15081" y="14937"/>
                    </a:lnTo>
                    <a:lnTo>
                      <a:pt x="14793" y="15465"/>
                    </a:lnTo>
                    <a:lnTo>
                      <a:pt x="14601" y="15993"/>
                    </a:lnTo>
                    <a:lnTo>
                      <a:pt x="14505" y="16329"/>
                    </a:lnTo>
                    <a:lnTo>
                      <a:pt x="14505" y="16474"/>
                    </a:lnTo>
                    <a:lnTo>
                      <a:pt x="14553" y="16522"/>
                    </a:lnTo>
                    <a:lnTo>
                      <a:pt x="14553" y="16522"/>
                    </a:lnTo>
                    <a:lnTo>
                      <a:pt x="14601" y="16522"/>
                    </a:lnTo>
                    <a:lnTo>
                      <a:pt x="14697" y="16474"/>
                    </a:lnTo>
                    <a:lnTo>
                      <a:pt x="14889" y="16281"/>
                    </a:lnTo>
                    <a:lnTo>
                      <a:pt x="15465" y="15609"/>
                    </a:lnTo>
                    <a:lnTo>
                      <a:pt x="15465" y="15609"/>
                    </a:lnTo>
                    <a:lnTo>
                      <a:pt x="15753" y="15369"/>
                    </a:lnTo>
                    <a:lnTo>
                      <a:pt x="16089" y="15129"/>
                    </a:lnTo>
                    <a:lnTo>
                      <a:pt x="16426" y="14889"/>
                    </a:lnTo>
                    <a:lnTo>
                      <a:pt x="16858" y="14793"/>
                    </a:lnTo>
                    <a:lnTo>
                      <a:pt x="17290" y="14745"/>
                    </a:lnTo>
                    <a:lnTo>
                      <a:pt x="17530" y="14793"/>
                    </a:lnTo>
                    <a:lnTo>
                      <a:pt x="17770" y="14841"/>
                    </a:lnTo>
                    <a:lnTo>
                      <a:pt x="18010" y="14937"/>
                    </a:lnTo>
                    <a:lnTo>
                      <a:pt x="18251" y="15033"/>
                    </a:lnTo>
                    <a:lnTo>
                      <a:pt x="18539" y="15225"/>
                    </a:lnTo>
                    <a:lnTo>
                      <a:pt x="18827" y="15465"/>
                    </a:lnTo>
                    <a:lnTo>
                      <a:pt x="18827" y="15465"/>
                    </a:lnTo>
                    <a:lnTo>
                      <a:pt x="18923" y="15561"/>
                    </a:lnTo>
                    <a:lnTo>
                      <a:pt x="19067" y="15897"/>
                    </a:lnTo>
                    <a:lnTo>
                      <a:pt x="19163" y="16137"/>
                    </a:lnTo>
                    <a:lnTo>
                      <a:pt x="19163" y="16426"/>
                    </a:lnTo>
                    <a:lnTo>
                      <a:pt x="19163" y="16762"/>
                    </a:lnTo>
                    <a:lnTo>
                      <a:pt x="19115" y="17146"/>
                    </a:lnTo>
                    <a:lnTo>
                      <a:pt x="19115" y="17146"/>
                    </a:lnTo>
                    <a:lnTo>
                      <a:pt x="19355" y="16858"/>
                    </a:lnTo>
                    <a:lnTo>
                      <a:pt x="19979" y="16089"/>
                    </a:lnTo>
                    <a:lnTo>
                      <a:pt x="20364" y="15465"/>
                    </a:lnTo>
                    <a:lnTo>
                      <a:pt x="20748" y="14793"/>
                    </a:lnTo>
                    <a:lnTo>
                      <a:pt x="21180" y="14024"/>
                    </a:lnTo>
                    <a:lnTo>
                      <a:pt x="21516" y="13208"/>
                    </a:lnTo>
                    <a:lnTo>
                      <a:pt x="21804" y="12295"/>
                    </a:lnTo>
                    <a:lnTo>
                      <a:pt x="21997" y="11335"/>
                    </a:lnTo>
                    <a:lnTo>
                      <a:pt x="22045" y="10807"/>
                    </a:lnTo>
                    <a:lnTo>
                      <a:pt x="22093" y="10278"/>
                    </a:lnTo>
                    <a:lnTo>
                      <a:pt x="22093" y="9750"/>
                    </a:lnTo>
                    <a:lnTo>
                      <a:pt x="22045" y="9222"/>
                    </a:lnTo>
                    <a:lnTo>
                      <a:pt x="21949" y="8693"/>
                    </a:lnTo>
                    <a:lnTo>
                      <a:pt x="21804" y="8165"/>
                    </a:lnTo>
                    <a:lnTo>
                      <a:pt x="21612" y="7589"/>
                    </a:lnTo>
                    <a:lnTo>
                      <a:pt x="21420" y="7061"/>
                    </a:lnTo>
                    <a:lnTo>
                      <a:pt x="21132" y="6484"/>
                    </a:lnTo>
                    <a:lnTo>
                      <a:pt x="20748" y="5908"/>
                    </a:lnTo>
                    <a:lnTo>
                      <a:pt x="20364" y="5380"/>
                    </a:lnTo>
                    <a:lnTo>
                      <a:pt x="19883" y="480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108;p46">
                <a:extLst>
                  <a:ext uri="{FF2B5EF4-FFF2-40B4-BE49-F238E27FC236}">
                    <a16:creationId xmlns:a16="http://schemas.microsoft.com/office/drawing/2014/main" id="{269A43A9-07D6-FF4E-912E-B122592A4199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extrusionOk="0">
                    <a:moveTo>
                      <a:pt x="1586" y="0"/>
                    </a:move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109;p46">
                <a:extLst>
                  <a:ext uri="{FF2B5EF4-FFF2-40B4-BE49-F238E27FC236}">
                    <a16:creationId xmlns:a16="http://schemas.microsoft.com/office/drawing/2014/main" id="{EDEB06BF-A16C-6E42-B4B7-8CB8EE22011B}"/>
                  </a:ext>
                </a:extLst>
              </p:cNvPr>
              <p:cNvSpPr/>
              <p:nvPr/>
            </p:nvSpPr>
            <p:spPr>
              <a:xfrm>
                <a:off x="6752725" y="3519025"/>
                <a:ext cx="864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346" fill="none" extrusionOk="0">
                    <a:moveTo>
                      <a:pt x="2018" y="0"/>
                    </a:moveTo>
                    <a:lnTo>
                      <a:pt x="2018" y="0"/>
                    </a:lnTo>
                    <a:lnTo>
                      <a:pt x="1586" y="0"/>
                    </a:lnTo>
                    <a:lnTo>
                      <a:pt x="1201" y="48"/>
                    </a:lnTo>
                    <a:lnTo>
                      <a:pt x="817" y="144"/>
                    </a:lnTo>
                    <a:lnTo>
                      <a:pt x="481" y="241"/>
                    </a:lnTo>
                    <a:lnTo>
                      <a:pt x="241" y="337"/>
                    </a:lnTo>
                    <a:lnTo>
                      <a:pt x="49" y="481"/>
                    </a:lnTo>
                    <a:lnTo>
                      <a:pt x="1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49" y="865"/>
                    </a:lnTo>
                    <a:lnTo>
                      <a:pt x="49" y="865"/>
                    </a:lnTo>
                    <a:lnTo>
                      <a:pt x="145" y="1009"/>
                    </a:lnTo>
                    <a:lnTo>
                      <a:pt x="289" y="1105"/>
                    </a:lnTo>
                    <a:lnTo>
                      <a:pt x="577" y="1249"/>
                    </a:lnTo>
                    <a:lnTo>
                      <a:pt x="913" y="1297"/>
                    </a:lnTo>
                    <a:lnTo>
                      <a:pt x="1346" y="1345"/>
                    </a:lnTo>
                    <a:lnTo>
                      <a:pt x="1346" y="1345"/>
                    </a:lnTo>
                    <a:lnTo>
                      <a:pt x="1730" y="1297"/>
                    </a:lnTo>
                    <a:lnTo>
                      <a:pt x="2114" y="1249"/>
                    </a:lnTo>
                    <a:lnTo>
                      <a:pt x="2498" y="1153"/>
                    </a:lnTo>
                    <a:lnTo>
                      <a:pt x="2834" y="1057"/>
                    </a:lnTo>
                    <a:lnTo>
                      <a:pt x="3122" y="913"/>
                    </a:lnTo>
                    <a:lnTo>
                      <a:pt x="3315" y="721"/>
                    </a:lnTo>
                    <a:lnTo>
                      <a:pt x="3459" y="577"/>
                    </a:lnTo>
                    <a:lnTo>
                      <a:pt x="3459" y="481"/>
                    </a:lnTo>
                    <a:lnTo>
                      <a:pt x="3459" y="385"/>
                    </a:lnTo>
                    <a:lnTo>
                      <a:pt x="3459" y="385"/>
                    </a:lnTo>
                    <a:lnTo>
                      <a:pt x="3363" y="289"/>
                    </a:lnTo>
                    <a:lnTo>
                      <a:pt x="3267" y="241"/>
                    </a:lnTo>
                    <a:lnTo>
                      <a:pt x="2930" y="96"/>
                    </a:lnTo>
                    <a:lnTo>
                      <a:pt x="2498" y="0"/>
                    </a:lnTo>
                    <a:lnTo>
                      <a:pt x="201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110;p46">
                <a:extLst>
                  <a:ext uri="{FF2B5EF4-FFF2-40B4-BE49-F238E27FC236}">
                    <a16:creationId xmlns:a16="http://schemas.microsoft.com/office/drawing/2014/main" id="{A3050A53-837C-CC4C-BEE0-3DFC1E8D7089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extrusionOk="0">
                    <a:moveTo>
                      <a:pt x="1153" y="0"/>
                    </a:move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111;p46">
                <a:extLst>
                  <a:ext uri="{FF2B5EF4-FFF2-40B4-BE49-F238E27FC236}">
                    <a16:creationId xmlns:a16="http://schemas.microsoft.com/office/drawing/2014/main" id="{AB7811E1-2966-F846-A92F-714767ADDD88}"/>
                  </a:ext>
                </a:extLst>
              </p:cNvPr>
              <p:cNvSpPr/>
              <p:nvPr/>
            </p:nvSpPr>
            <p:spPr>
              <a:xfrm>
                <a:off x="6795950" y="3555050"/>
                <a:ext cx="48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53" fill="none" extrusionOk="0">
                    <a:moveTo>
                      <a:pt x="1441" y="0"/>
                    </a:moveTo>
                    <a:lnTo>
                      <a:pt x="1441" y="0"/>
                    </a:lnTo>
                    <a:lnTo>
                      <a:pt x="1153" y="0"/>
                    </a:lnTo>
                    <a:lnTo>
                      <a:pt x="865" y="96"/>
                    </a:lnTo>
                    <a:lnTo>
                      <a:pt x="577" y="240"/>
                    </a:lnTo>
                    <a:lnTo>
                      <a:pt x="289" y="384"/>
                    </a:lnTo>
                    <a:lnTo>
                      <a:pt x="97" y="576"/>
                    </a:lnTo>
                    <a:lnTo>
                      <a:pt x="1" y="721"/>
                    </a:lnTo>
                    <a:lnTo>
                      <a:pt x="1" y="817"/>
                    </a:lnTo>
                    <a:lnTo>
                      <a:pt x="1" y="913"/>
                    </a:lnTo>
                    <a:lnTo>
                      <a:pt x="49" y="961"/>
                    </a:lnTo>
                    <a:lnTo>
                      <a:pt x="145" y="1057"/>
                    </a:lnTo>
                    <a:lnTo>
                      <a:pt x="145" y="1057"/>
                    </a:lnTo>
                    <a:lnTo>
                      <a:pt x="385" y="1153"/>
                    </a:lnTo>
                    <a:lnTo>
                      <a:pt x="625" y="1153"/>
                    </a:lnTo>
                    <a:lnTo>
                      <a:pt x="625" y="1153"/>
                    </a:lnTo>
                    <a:lnTo>
                      <a:pt x="913" y="1153"/>
                    </a:lnTo>
                    <a:lnTo>
                      <a:pt x="1201" y="1057"/>
                    </a:lnTo>
                    <a:lnTo>
                      <a:pt x="1441" y="961"/>
                    </a:lnTo>
                    <a:lnTo>
                      <a:pt x="1634" y="817"/>
                    </a:lnTo>
                    <a:lnTo>
                      <a:pt x="1826" y="672"/>
                    </a:lnTo>
                    <a:lnTo>
                      <a:pt x="1922" y="480"/>
                    </a:lnTo>
                    <a:lnTo>
                      <a:pt x="1922" y="288"/>
                    </a:lnTo>
                    <a:lnTo>
                      <a:pt x="1826" y="144"/>
                    </a:lnTo>
                    <a:lnTo>
                      <a:pt x="1826" y="144"/>
                    </a:lnTo>
                    <a:lnTo>
                      <a:pt x="1778" y="48"/>
                    </a:lnTo>
                    <a:lnTo>
                      <a:pt x="1682" y="0"/>
                    </a:lnTo>
                    <a:lnTo>
                      <a:pt x="14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112;p46">
                <a:extLst>
                  <a:ext uri="{FF2B5EF4-FFF2-40B4-BE49-F238E27FC236}">
                    <a16:creationId xmlns:a16="http://schemas.microsoft.com/office/drawing/2014/main" id="{38FD0E1C-6F7F-A245-9FEC-802FC37308A6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extrusionOk="0">
                    <a:moveTo>
                      <a:pt x="288" y="0"/>
                    </a:move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113;p46">
                <a:extLst>
                  <a:ext uri="{FF2B5EF4-FFF2-40B4-BE49-F238E27FC236}">
                    <a16:creationId xmlns:a16="http://schemas.microsoft.com/office/drawing/2014/main" id="{8635E68A-FD90-4F48-8D09-0764BA525BCF}"/>
                  </a:ext>
                </a:extLst>
              </p:cNvPr>
              <p:cNvSpPr/>
              <p:nvPr/>
            </p:nvSpPr>
            <p:spPr>
              <a:xfrm>
                <a:off x="7099725" y="3657100"/>
                <a:ext cx="348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258" fill="none" extrusionOk="0">
                    <a:moveTo>
                      <a:pt x="432" y="0"/>
                    </a:moveTo>
                    <a:lnTo>
                      <a:pt x="432" y="0"/>
                    </a:lnTo>
                    <a:lnTo>
                      <a:pt x="288" y="0"/>
                    </a:lnTo>
                    <a:lnTo>
                      <a:pt x="192" y="96"/>
                    </a:lnTo>
                    <a:lnTo>
                      <a:pt x="144" y="192"/>
                    </a:lnTo>
                    <a:lnTo>
                      <a:pt x="96" y="336"/>
                    </a:lnTo>
                    <a:lnTo>
                      <a:pt x="0" y="721"/>
                    </a:lnTo>
                    <a:lnTo>
                      <a:pt x="48" y="1105"/>
                    </a:lnTo>
                    <a:lnTo>
                      <a:pt x="48" y="1105"/>
                    </a:lnTo>
                    <a:lnTo>
                      <a:pt x="144" y="1537"/>
                    </a:lnTo>
                    <a:lnTo>
                      <a:pt x="288" y="1921"/>
                    </a:lnTo>
                    <a:lnTo>
                      <a:pt x="384" y="2065"/>
                    </a:lnTo>
                    <a:lnTo>
                      <a:pt x="528" y="2161"/>
                    </a:lnTo>
                    <a:lnTo>
                      <a:pt x="672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817" y="2257"/>
                    </a:lnTo>
                    <a:lnTo>
                      <a:pt x="1009" y="2257"/>
                    </a:lnTo>
                    <a:lnTo>
                      <a:pt x="1105" y="2161"/>
                    </a:lnTo>
                    <a:lnTo>
                      <a:pt x="1249" y="2065"/>
                    </a:lnTo>
                    <a:lnTo>
                      <a:pt x="1297" y="1969"/>
                    </a:lnTo>
                    <a:lnTo>
                      <a:pt x="1345" y="1825"/>
                    </a:lnTo>
                    <a:lnTo>
                      <a:pt x="1393" y="1633"/>
                    </a:lnTo>
                    <a:lnTo>
                      <a:pt x="1345" y="1249"/>
                    </a:lnTo>
                    <a:lnTo>
                      <a:pt x="1249" y="865"/>
                    </a:lnTo>
                    <a:lnTo>
                      <a:pt x="1105" y="529"/>
                    </a:lnTo>
                    <a:lnTo>
                      <a:pt x="865" y="192"/>
                    </a:lnTo>
                    <a:lnTo>
                      <a:pt x="720" y="96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4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114;p46">
                <a:extLst>
                  <a:ext uri="{FF2B5EF4-FFF2-40B4-BE49-F238E27FC236}">
                    <a16:creationId xmlns:a16="http://schemas.microsoft.com/office/drawing/2014/main" id="{30050C1F-F6F9-F14C-9CB7-3959255C94E7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extrusionOk="0">
                    <a:moveTo>
                      <a:pt x="192" y="1"/>
                    </a:move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close/>
                  </a:path>
                </a:pathLst>
              </a:custGeom>
              <a:solidFill>
                <a:srgbClr val="422D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115;p46">
                <a:extLst>
                  <a:ext uri="{FF2B5EF4-FFF2-40B4-BE49-F238E27FC236}">
                    <a16:creationId xmlns:a16="http://schemas.microsoft.com/office/drawing/2014/main" id="{7846D4E9-6703-5D46-A66E-8B4FB264E4FB}"/>
                  </a:ext>
                </a:extLst>
              </p:cNvPr>
              <p:cNvSpPr/>
              <p:nvPr/>
            </p:nvSpPr>
            <p:spPr>
              <a:xfrm>
                <a:off x="7064900" y="3670300"/>
                <a:ext cx="2402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586" fill="none" extrusionOk="0">
                    <a:moveTo>
                      <a:pt x="289" y="1"/>
                    </a:moveTo>
                    <a:lnTo>
                      <a:pt x="289" y="1"/>
                    </a:lnTo>
                    <a:lnTo>
                      <a:pt x="192" y="1"/>
                    </a:lnTo>
                    <a:lnTo>
                      <a:pt x="144" y="49"/>
                    </a:lnTo>
                    <a:lnTo>
                      <a:pt x="48" y="241"/>
                    </a:lnTo>
                    <a:lnTo>
                      <a:pt x="0" y="529"/>
                    </a:lnTo>
                    <a:lnTo>
                      <a:pt x="0" y="817"/>
                    </a:lnTo>
                    <a:lnTo>
                      <a:pt x="0" y="817"/>
                    </a:lnTo>
                    <a:lnTo>
                      <a:pt x="96" y="1105"/>
                    </a:lnTo>
                    <a:lnTo>
                      <a:pt x="192" y="1345"/>
                    </a:lnTo>
                    <a:lnTo>
                      <a:pt x="337" y="1537"/>
                    </a:lnTo>
                    <a:lnTo>
                      <a:pt x="481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577" y="1585"/>
                    </a:lnTo>
                    <a:lnTo>
                      <a:pt x="673" y="1585"/>
                    </a:lnTo>
                    <a:lnTo>
                      <a:pt x="769" y="1537"/>
                    </a:lnTo>
                    <a:lnTo>
                      <a:pt x="865" y="1489"/>
                    </a:lnTo>
                    <a:lnTo>
                      <a:pt x="913" y="1393"/>
                    </a:lnTo>
                    <a:lnTo>
                      <a:pt x="961" y="1153"/>
                    </a:lnTo>
                    <a:lnTo>
                      <a:pt x="961" y="913"/>
                    </a:lnTo>
                    <a:lnTo>
                      <a:pt x="865" y="625"/>
                    </a:lnTo>
                    <a:lnTo>
                      <a:pt x="769" y="385"/>
                    </a:lnTo>
                    <a:lnTo>
                      <a:pt x="577" y="145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28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116;p46">
                <a:extLst>
                  <a:ext uri="{FF2B5EF4-FFF2-40B4-BE49-F238E27FC236}">
                    <a16:creationId xmlns:a16="http://schemas.microsoft.com/office/drawing/2014/main" id="{5226F2DA-49CB-C947-830D-148A5E212FE1}"/>
                  </a:ext>
                </a:extLst>
              </p:cNvPr>
              <p:cNvSpPr/>
              <p:nvPr/>
            </p:nvSpPr>
            <p:spPr>
              <a:xfrm>
                <a:off x="7085300" y="39284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117;p46">
                <a:extLst>
                  <a:ext uri="{FF2B5EF4-FFF2-40B4-BE49-F238E27FC236}">
                    <a16:creationId xmlns:a16="http://schemas.microsoft.com/office/drawing/2014/main" id="{526337FA-58FC-004B-B056-B66E55026889}"/>
                  </a:ext>
                </a:extLst>
              </p:cNvPr>
              <p:cNvSpPr/>
              <p:nvPr/>
            </p:nvSpPr>
            <p:spPr>
              <a:xfrm>
                <a:off x="7094900" y="3921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118;p46">
                <a:extLst>
                  <a:ext uri="{FF2B5EF4-FFF2-40B4-BE49-F238E27FC236}">
                    <a16:creationId xmlns:a16="http://schemas.microsoft.com/office/drawing/2014/main" id="{12EC4ACC-FF9E-B047-87CE-9ED0FB450C10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extrusionOk="0">
                    <a:moveTo>
                      <a:pt x="1201" y="0"/>
                    </a:moveTo>
                    <a:lnTo>
                      <a:pt x="913" y="48"/>
                    </a:lnTo>
                    <a:lnTo>
                      <a:pt x="721" y="144"/>
                    </a:lnTo>
                    <a:lnTo>
                      <a:pt x="481" y="288"/>
                    </a:lnTo>
                    <a:lnTo>
                      <a:pt x="337" y="480"/>
                    </a:lnTo>
                    <a:lnTo>
                      <a:pt x="193" y="720"/>
                    </a:lnTo>
                    <a:lnTo>
                      <a:pt x="97" y="1009"/>
                    </a:lnTo>
                    <a:lnTo>
                      <a:pt x="0" y="1297"/>
                    </a:lnTo>
                    <a:lnTo>
                      <a:pt x="0" y="1585"/>
                    </a:lnTo>
                    <a:lnTo>
                      <a:pt x="49" y="1873"/>
                    </a:lnTo>
                    <a:lnTo>
                      <a:pt x="145" y="2161"/>
                    </a:lnTo>
                    <a:lnTo>
                      <a:pt x="241" y="2497"/>
                    </a:lnTo>
                    <a:lnTo>
                      <a:pt x="481" y="2737"/>
                    </a:lnTo>
                    <a:lnTo>
                      <a:pt x="721" y="3026"/>
                    </a:lnTo>
                    <a:lnTo>
                      <a:pt x="1057" y="3266"/>
                    </a:lnTo>
                    <a:lnTo>
                      <a:pt x="1441" y="3458"/>
                    </a:lnTo>
                    <a:lnTo>
                      <a:pt x="1873" y="3602"/>
                    </a:lnTo>
                    <a:lnTo>
                      <a:pt x="2546" y="3698"/>
                    </a:lnTo>
                    <a:lnTo>
                      <a:pt x="3170" y="3746"/>
                    </a:lnTo>
                    <a:lnTo>
                      <a:pt x="3698" y="3746"/>
                    </a:lnTo>
                    <a:lnTo>
                      <a:pt x="4131" y="3650"/>
                    </a:lnTo>
                    <a:lnTo>
                      <a:pt x="4515" y="3458"/>
                    </a:lnTo>
                    <a:lnTo>
                      <a:pt x="4851" y="3266"/>
                    </a:lnTo>
                    <a:lnTo>
                      <a:pt x="5139" y="3026"/>
                    </a:lnTo>
                    <a:lnTo>
                      <a:pt x="5331" y="2786"/>
                    </a:lnTo>
                    <a:lnTo>
                      <a:pt x="5475" y="2497"/>
                    </a:lnTo>
                    <a:lnTo>
                      <a:pt x="5619" y="2161"/>
                    </a:lnTo>
                    <a:lnTo>
                      <a:pt x="5667" y="1873"/>
                    </a:lnTo>
                    <a:lnTo>
                      <a:pt x="5667" y="1585"/>
                    </a:lnTo>
                    <a:lnTo>
                      <a:pt x="5667" y="1345"/>
                    </a:lnTo>
                    <a:lnTo>
                      <a:pt x="5571" y="1105"/>
                    </a:lnTo>
                    <a:lnTo>
                      <a:pt x="5475" y="864"/>
                    </a:lnTo>
                    <a:lnTo>
                      <a:pt x="5379" y="720"/>
                    </a:lnTo>
                    <a:lnTo>
                      <a:pt x="5091" y="528"/>
                    </a:lnTo>
                    <a:lnTo>
                      <a:pt x="4803" y="480"/>
                    </a:lnTo>
                    <a:lnTo>
                      <a:pt x="4515" y="480"/>
                    </a:lnTo>
                    <a:lnTo>
                      <a:pt x="4227" y="576"/>
                    </a:lnTo>
                    <a:lnTo>
                      <a:pt x="3746" y="816"/>
                    </a:lnTo>
                    <a:lnTo>
                      <a:pt x="3506" y="913"/>
                    </a:lnTo>
                    <a:lnTo>
                      <a:pt x="3266" y="1009"/>
                    </a:lnTo>
                    <a:lnTo>
                      <a:pt x="3074" y="961"/>
                    </a:lnTo>
                    <a:lnTo>
                      <a:pt x="2882" y="864"/>
                    </a:lnTo>
                    <a:lnTo>
                      <a:pt x="2546" y="480"/>
                    </a:lnTo>
                    <a:lnTo>
                      <a:pt x="2306" y="336"/>
                    </a:lnTo>
                    <a:lnTo>
                      <a:pt x="2066" y="144"/>
                    </a:lnTo>
                    <a:lnTo>
                      <a:pt x="1681" y="48"/>
                    </a:lnTo>
                    <a:lnTo>
                      <a:pt x="1201" y="0"/>
                    </a:lnTo>
                    <a:close/>
                  </a:path>
                </a:pathLst>
              </a:custGeom>
              <a:solidFill>
                <a:srgbClr val="210A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119;p46">
                <a:extLst>
                  <a:ext uri="{FF2B5EF4-FFF2-40B4-BE49-F238E27FC236}">
                    <a16:creationId xmlns:a16="http://schemas.microsoft.com/office/drawing/2014/main" id="{D10E7514-1816-5B46-945F-1C51DE6EB2C3}"/>
                  </a:ext>
                </a:extLst>
              </p:cNvPr>
              <p:cNvSpPr/>
              <p:nvPr/>
            </p:nvSpPr>
            <p:spPr>
              <a:xfrm>
                <a:off x="6737125" y="3884025"/>
                <a:ext cx="1417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746" fill="none" extrusionOk="0">
                    <a:moveTo>
                      <a:pt x="1201" y="0"/>
                    </a:moveTo>
                    <a:lnTo>
                      <a:pt x="1201" y="0"/>
                    </a:lnTo>
                    <a:lnTo>
                      <a:pt x="1681" y="48"/>
                    </a:lnTo>
                    <a:lnTo>
                      <a:pt x="2066" y="144"/>
                    </a:lnTo>
                    <a:lnTo>
                      <a:pt x="2306" y="336"/>
                    </a:lnTo>
                    <a:lnTo>
                      <a:pt x="2546" y="480"/>
                    </a:lnTo>
                    <a:lnTo>
                      <a:pt x="2546" y="480"/>
                    </a:lnTo>
                    <a:lnTo>
                      <a:pt x="2882" y="864"/>
                    </a:lnTo>
                    <a:lnTo>
                      <a:pt x="3074" y="961"/>
                    </a:lnTo>
                    <a:lnTo>
                      <a:pt x="3266" y="1009"/>
                    </a:lnTo>
                    <a:lnTo>
                      <a:pt x="3266" y="1009"/>
                    </a:lnTo>
                    <a:lnTo>
                      <a:pt x="3506" y="913"/>
                    </a:lnTo>
                    <a:lnTo>
                      <a:pt x="3746" y="816"/>
                    </a:lnTo>
                    <a:lnTo>
                      <a:pt x="4227" y="576"/>
                    </a:lnTo>
                    <a:lnTo>
                      <a:pt x="4515" y="480"/>
                    </a:lnTo>
                    <a:lnTo>
                      <a:pt x="4803" y="480"/>
                    </a:lnTo>
                    <a:lnTo>
                      <a:pt x="5091" y="528"/>
                    </a:lnTo>
                    <a:lnTo>
                      <a:pt x="5379" y="720"/>
                    </a:lnTo>
                    <a:lnTo>
                      <a:pt x="5379" y="720"/>
                    </a:lnTo>
                    <a:lnTo>
                      <a:pt x="5475" y="864"/>
                    </a:lnTo>
                    <a:lnTo>
                      <a:pt x="5571" y="1105"/>
                    </a:lnTo>
                    <a:lnTo>
                      <a:pt x="5667" y="1345"/>
                    </a:lnTo>
                    <a:lnTo>
                      <a:pt x="5667" y="1585"/>
                    </a:lnTo>
                    <a:lnTo>
                      <a:pt x="5667" y="1873"/>
                    </a:lnTo>
                    <a:lnTo>
                      <a:pt x="5619" y="2161"/>
                    </a:lnTo>
                    <a:lnTo>
                      <a:pt x="5475" y="2497"/>
                    </a:lnTo>
                    <a:lnTo>
                      <a:pt x="5331" y="2786"/>
                    </a:lnTo>
                    <a:lnTo>
                      <a:pt x="5139" y="3026"/>
                    </a:lnTo>
                    <a:lnTo>
                      <a:pt x="4851" y="3266"/>
                    </a:lnTo>
                    <a:lnTo>
                      <a:pt x="4515" y="3458"/>
                    </a:lnTo>
                    <a:lnTo>
                      <a:pt x="4131" y="3650"/>
                    </a:lnTo>
                    <a:lnTo>
                      <a:pt x="3698" y="3746"/>
                    </a:lnTo>
                    <a:lnTo>
                      <a:pt x="3170" y="3746"/>
                    </a:lnTo>
                    <a:lnTo>
                      <a:pt x="2546" y="3698"/>
                    </a:lnTo>
                    <a:lnTo>
                      <a:pt x="1873" y="3602"/>
                    </a:lnTo>
                    <a:lnTo>
                      <a:pt x="1873" y="3602"/>
                    </a:lnTo>
                    <a:lnTo>
                      <a:pt x="1441" y="3458"/>
                    </a:lnTo>
                    <a:lnTo>
                      <a:pt x="1057" y="3266"/>
                    </a:lnTo>
                    <a:lnTo>
                      <a:pt x="721" y="3026"/>
                    </a:lnTo>
                    <a:lnTo>
                      <a:pt x="481" y="2737"/>
                    </a:lnTo>
                    <a:lnTo>
                      <a:pt x="241" y="2497"/>
                    </a:lnTo>
                    <a:lnTo>
                      <a:pt x="145" y="2161"/>
                    </a:lnTo>
                    <a:lnTo>
                      <a:pt x="49" y="1873"/>
                    </a:lnTo>
                    <a:lnTo>
                      <a:pt x="0" y="1585"/>
                    </a:lnTo>
                    <a:lnTo>
                      <a:pt x="0" y="1297"/>
                    </a:lnTo>
                    <a:lnTo>
                      <a:pt x="97" y="1009"/>
                    </a:lnTo>
                    <a:lnTo>
                      <a:pt x="193" y="720"/>
                    </a:lnTo>
                    <a:lnTo>
                      <a:pt x="337" y="480"/>
                    </a:lnTo>
                    <a:lnTo>
                      <a:pt x="481" y="288"/>
                    </a:lnTo>
                    <a:lnTo>
                      <a:pt x="721" y="144"/>
                    </a:lnTo>
                    <a:lnTo>
                      <a:pt x="913" y="48"/>
                    </a:lnTo>
                    <a:lnTo>
                      <a:pt x="12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120;p46">
                <a:extLst>
                  <a:ext uri="{FF2B5EF4-FFF2-40B4-BE49-F238E27FC236}">
                    <a16:creationId xmlns:a16="http://schemas.microsoft.com/office/drawing/2014/main" id="{F5F46F4F-1525-5B43-9F44-490994E7851F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extrusionOk="0">
                    <a:moveTo>
                      <a:pt x="3314" y="1"/>
                    </a:move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121;p46">
                <a:extLst>
                  <a:ext uri="{FF2B5EF4-FFF2-40B4-BE49-F238E27FC236}">
                    <a16:creationId xmlns:a16="http://schemas.microsoft.com/office/drawing/2014/main" id="{824B7E49-DAB3-0242-9CCA-1E69788E0B9B}"/>
                  </a:ext>
                </a:extLst>
              </p:cNvPr>
              <p:cNvSpPr/>
              <p:nvPr/>
            </p:nvSpPr>
            <p:spPr>
              <a:xfrm>
                <a:off x="6764750" y="3923625"/>
                <a:ext cx="11407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162" fill="none" extrusionOk="0">
                    <a:moveTo>
                      <a:pt x="4562" y="241"/>
                    </a:moveTo>
                    <a:lnTo>
                      <a:pt x="4562" y="241"/>
                    </a:lnTo>
                    <a:lnTo>
                      <a:pt x="3938" y="97"/>
                    </a:lnTo>
                    <a:lnTo>
                      <a:pt x="3314" y="1"/>
                    </a:lnTo>
                    <a:lnTo>
                      <a:pt x="3314" y="1"/>
                    </a:lnTo>
                    <a:lnTo>
                      <a:pt x="2737" y="49"/>
                    </a:lnTo>
                    <a:lnTo>
                      <a:pt x="2257" y="97"/>
                    </a:lnTo>
                    <a:lnTo>
                      <a:pt x="1777" y="241"/>
                    </a:lnTo>
                    <a:lnTo>
                      <a:pt x="1297" y="433"/>
                    </a:lnTo>
                    <a:lnTo>
                      <a:pt x="913" y="721"/>
                    </a:lnTo>
                    <a:lnTo>
                      <a:pt x="528" y="1009"/>
                    </a:lnTo>
                    <a:lnTo>
                      <a:pt x="240" y="1346"/>
                    </a:lnTo>
                    <a:lnTo>
                      <a:pt x="0" y="1682"/>
                    </a:lnTo>
                    <a:lnTo>
                      <a:pt x="0" y="1682"/>
                    </a:lnTo>
                    <a:lnTo>
                      <a:pt x="336" y="1874"/>
                    </a:lnTo>
                    <a:lnTo>
                      <a:pt x="768" y="2018"/>
                    </a:lnTo>
                    <a:lnTo>
                      <a:pt x="768" y="2018"/>
                    </a:lnTo>
                    <a:lnTo>
                      <a:pt x="1249" y="2114"/>
                    </a:lnTo>
                    <a:lnTo>
                      <a:pt x="1681" y="2162"/>
                    </a:lnTo>
                    <a:lnTo>
                      <a:pt x="2113" y="2162"/>
                    </a:lnTo>
                    <a:lnTo>
                      <a:pt x="2449" y="2162"/>
                    </a:lnTo>
                    <a:lnTo>
                      <a:pt x="2786" y="2114"/>
                    </a:lnTo>
                    <a:lnTo>
                      <a:pt x="3122" y="2018"/>
                    </a:lnTo>
                    <a:lnTo>
                      <a:pt x="3362" y="1922"/>
                    </a:lnTo>
                    <a:lnTo>
                      <a:pt x="3602" y="1778"/>
                    </a:lnTo>
                    <a:lnTo>
                      <a:pt x="3842" y="1634"/>
                    </a:lnTo>
                    <a:lnTo>
                      <a:pt x="3986" y="1442"/>
                    </a:lnTo>
                    <a:lnTo>
                      <a:pt x="4274" y="1057"/>
                    </a:lnTo>
                    <a:lnTo>
                      <a:pt x="4466" y="673"/>
                    </a:lnTo>
                    <a:lnTo>
                      <a:pt x="4562" y="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122;p46">
                <a:extLst>
                  <a:ext uri="{FF2B5EF4-FFF2-40B4-BE49-F238E27FC236}">
                    <a16:creationId xmlns:a16="http://schemas.microsoft.com/office/drawing/2014/main" id="{2F68E733-B971-6F40-A772-717045B2358C}"/>
                  </a:ext>
                </a:extLst>
              </p:cNvPr>
              <p:cNvSpPr/>
              <p:nvPr/>
            </p:nvSpPr>
            <p:spPr>
              <a:xfrm>
                <a:off x="6753925" y="3884025"/>
                <a:ext cx="1213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970" extrusionOk="0">
                    <a:moveTo>
                      <a:pt x="529" y="0"/>
                    </a:moveTo>
                    <a:lnTo>
                      <a:pt x="241" y="48"/>
                    </a:lnTo>
                    <a:lnTo>
                      <a:pt x="1" y="192"/>
                    </a:lnTo>
                    <a:lnTo>
                      <a:pt x="145" y="528"/>
                    </a:lnTo>
                    <a:lnTo>
                      <a:pt x="337" y="864"/>
                    </a:lnTo>
                    <a:lnTo>
                      <a:pt x="577" y="1153"/>
                    </a:lnTo>
                    <a:lnTo>
                      <a:pt x="865" y="1441"/>
                    </a:lnTo>
                    <a:lnTo>
                      <a:pt x="1201" y="1633"/>
                    </a:lnTo>
                    <a:lnTo>
                      <a:pt x="1634" y="1825"/>
                    </a:lnTo>
                    <a:lnTo>
                      <a:pt x="2066" y="1921"/>
                    </a:lnTo>
                    <a:lnTo>
                      <a:pt x="2498" y="1969"/>
                    </a:lnTo>
                    <a:lnTo>
                      <a:pt x="2882" y="1969"/>
                    </a:lnTo>
                    <a:lnTo>
                      <a:pt x="3219" y="1921"/>
                    </a:lnTo>
                    <a:lnTo>
                      <a:pt x="3555" y="1825"/>
                    </a:lnTo>
                    <a:lnTo>
                      <a:pt x="3843" y="1681"/>
                    </a:lnTo>
                    <a:lnTo>
                      <a:pt x="4131" y="1537"/>
                    </a:lnTo>
                    <a:lnTo>
                      <a:pt x="4419" y="1345"/>
                    </a:lnTo>
                    <a:lnTo>
                      <a:pt x="4659" y="1153"/>
                    </a:lnTo>
                    <a:lnTo>
                      <a:pt x="4851" y="913"/>
                    </a:lnTo>
                    <a:lnTo>
                      <a:pt x="4707" y="720"/>
                    </a:lnTo>
                    <a:lnTo>
                      <a:pt x="4419" y="528"/>
                    </a:lnTo>
                    <a:lnTo>
                      <a:pt x="4131" y="480"/>
                    </a:lnTo>
                    <a:lnTo>
                      <a:pt x="3843" y="480"/>
                    </a:lnTo>
                    <a:lnTo>
                      <a:pt x="3555" y="576"/>
                    </a:lnTo>
                    <a:lnTo>
                      <a:pt x="3074" y="816"/>
                    </a:lnTo>
                    <a:lnTo>
                      <a:pt x="2834" y="913"/>
                    </a:lnTo>
                    <a:lnTo>
                      <a:pt x="2594" y="1009"/>
                    </a:lnTo>
                    <a:lnTo>
                      <a:pt x="2402" y="961"/>
                    </a:lnTo>
                    <a:lnTo>
                      <a:pt x="2210" y="864"/>
                    </a:lnTo>
                    <a:lnTo>
                      <a:pt x="1874" y="528"/>
                    </a:lnTo>
                    <a:lnTo>
                      <a:pt x="1682" y="336"/>
                    </a:lnTo>
                    <a:lnTo>
                      <a:pt x="1394" y="144"/>
                    </a:lnTo>
                    <a:lnTo>
                      <a:pt x="1009" y="48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123;p46">
                <a:extLst>
                  <a:ext uri="{FF2B5EF4-FFF2-40B4-BE49-F238E27FC236}">
                    <a16:creationId xmlns:a16="http://schemas.microsoft.com/office/drawing/2014/main" id="{0EBFC926-139D-5547-9EF6-AFF2F24E78AA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extrusionOk="0">
                    <a:moveTo>
                      <a:pt x="1297" y="1"/>
                    </a:move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124;p46">
                <a:extLst>
                  <a:ext uri="{FF2B5EF4-FFF2-40B4-BE49-F238E27FC236}">
                    <a16:creationId xmlns:a16="http://schemas.microsoft.com/office/drawing/2014/main" id="{C50D4564-CC06-C241-AAFF-82E77E1F86A5}"/>
                  </a:ext>
                </a:extLst>
              </p:cNvPr>
              <p:cNvSpPr/>
              <p:nvPr/>
            </p:nvSpPr>
            <p:spPr>
              <a:xfrm>
                <a:off x="6876400" y="3926025"/>
                <a:ext cx="7807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7" fill="none" extrusionOk="0">
                    <a:moveTo>
                      <a:pt x="1297" y="1"/>
                    </a:moveTo>
                    <a:lnTo>
                      <a:pt x="1297" y="1"/>
                    </a:lnTo>
                    <a:lnTo>
                      <a:pt x="865" y="49"/>
                    </a:lnTo>
                    <a:lnTo>
                      <a:pt x="529" y="193"/>
                    </a:lnTo>
                    <a:lnTo>
                      <a:pt x="385" y="289"/>
                    </a:lnTo>
                    <a:lnTo>
                      <a:pt x="241" y="433"/>
                    </a:lnTo>
                    <a:lnTo>
                      <a:pt x="144" y="577"/>
                    </a:lnTo>
                    <a:lnTo>
                      <a:pt x="48" y="721"/>
                    </a:lnTo>
                    <a:lnTo>
                      <a:pt x="48" y="721"/>
                    </a:lnTo>
                    <a:lnTo>
                      <a:pt x="0" y="961"/>
                    </a:lnTo>
                    <a:lnTo>
                      <a:pt x="0" y="1202"/>
                    </a:lnTo>
                    <a:lnTo>
                      <a:pt x="96" y="1442"/>
                    </a:lnTo>
                    <a:lnTo>
                      <a:pt x="193" y="1682"/>
                    </a:lnTo>
                    <a:lnTo>
                      <a:pt x="385" y="1922"/>
                    </a:lnTo>
                    <a:lnTo>
                      <a:pt x="577" y="2114"/>
                    </a:lnTo>
                    <a:lnTo>
                      <a:pt x="865" y="2306"/>
                    </a:lnTo>
                    <a:lnTo>
                      <a:pt x="1153" y="2450"/>
                    </a:lnTo>
                    <a:lnTo>
                      <a:pt x="1153" y="2450"/>
                    </a:lnTo>
                    <a:lnTo>
                      <a:pt x="1489" y="2546"/>
                    </a:lnTo>
                    <a:lnTo>
                      <a:pt x="1825" y="2546"/>
                    </a:lnTo>
                    <a:lnTo>
                      <a:pt x="1825" y="2546"/>
                    </a:lnTo>
                    <a:lnTo>
                      <a:pt x="2258" y="2498"/>
                    </a:lnTo>
                    <a:lnTo>
                      <a:pt x="2594" y="2354"/>
                    </a:lnTo>
                    <a:lnTo>
                      <a:pt x="2786" y="2258"/>
                    </a:lnTo>
                    <a:lnTo>
                      <a:pt x="2882" y="2162"/>
                    </a:lnTo>
                    <a:lnTo>
                      <a:pt x="2978" y="2018"/>
                    </a:lnTo>
                    <a:lnTo>
                      <a:pt x="3074" y="1826"/>
                    </a:lnTo>
                    <a:lnTo>
                      <a:pt x="3074" y="1826"/>
                    </a:lnTo>
                    <a:lnTo>
                      <a:pt x="3122" y="1586"/>
                    </a:lnTo>
                    <a:lnTo>
                      <a:pt x="3122" y="1346"/>
                    </a:lnTo>
                    <a:lnTo>
                      <a:pt x="3074" y="1106"/>
                    </a:lnTo>
                    <a:lnTo>
                      <a:pt x="2930" y="865"/>
                    </a:lnTo>
                    <a:lnTo>
                      <a:pt x="2786" y="625"/>
                    </a:lnTo>
                    <a:lnTo>
                      <a:pt x="2546" y="433"/>
                    </a:lnTo>
                    <a:lnTo>
                      <a:pt x="2306" y="289"/>
                    </a:lnTo>
                    <a:lnTo>
                      <a:pt x="2017" y="145"/>
                    </a:lnTo>
                    <a:lnTo>
                      <a:pt x="2017" y="145"/>
                    </a:lnTo>
                    <a:lnTo>
                      <a:pt x="1633" y="49"/>
                    </a:lnTo>
                    <a:lnTo>
                      <a:pt x="12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125;p46">
                <a:extLst>
                  <a:ext uri="{FF2B5EF4-FFF2-40B4-BE49-F238E27FC236}">
                    <a16:creationId xmlns:a16="http://schemas.microsoft.com/office/drawing/2014/main" id="{A305004C-2002-8945-8A92-5FAF742B9677}"/>
                  </a:ext>
                </a:extLst>
              </p:cNvPr>
              <p:cNvSpPr/>
              <p:nvPr/>
            </p:nvSpPr>
            <p:spPr>
              <a:xfrm>
                <a:off x="6716725" y="3707525"/>
                <a:ext cx="78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346" extrusionOk="0">
                    <a:moveTo>
                      <a:pt x="1633" y="0"/>
                    </a:moveTo>
                    <a:lnTo>
                      <a:pt x="1249" y="48"/>
                    </a:lnTo>
                    <a:lnTo>
                      <a:pt x="865" y="144"/>
                    </a:lnTo>
                    <a:lnTo>
                      <a:pt x="528" y="337"/>
                    </a:lnTo>
                    <a:lnTo>
                      <a:pt x="240" y="673"/>
                    </a:lnTo>
                    <a:lnTo>
                      <a:pt x="0" y="1009"/>
                    </a:lnTo>
                    <a:lnTo>
                      <a:pt x="0" y="1153"/>
                    </a:lnTo>
                    <a:lnTo>
                      <a:pt x="48" y="1249"/>
                    </a:lnTo>
                    <a:lnTo>
                      <a:pt x="144" y="1249"/>
                    </a:lnTo>
                    <a:lnTo>
                      <a:pt x="240" y="1153"/>
                    </a:lnTo>
                    <a:lnTo>
                      <a:pt x="480" y="865"/>
                    </a:lnTo>
                    <a:lnTo>
                      <a:pt x="816" y="625"/>
                    </a:lnTo>
                    <a:lnTo>
                      <a:pt x="1153" y="481"/>
                    </a:lnTo>
                    <a:lnTo>
                      <a:pt x="1537" y="385"/>
                    </a:lnTo>
                    <a:lnTo>
                      <a:pt x="1921" y="433"/>
                    </a:lnTo>
                    <a:lnTo>
                      <a:pt x="2113" y="481"/>
                    </a:lnTo>
                    <a:lnTo>
                      <a:pt x="2257" y="529"/>
                    </a:lnTo>
                    <a:lnTo>
                      <a:pt x="2449" y="673"/>
                    </a:lnTo>
                    <a:lnTo>
                      <a:pt x="2593" y="865"/>
                    </a:lnTo>
                    <a:lnTo>
                      <a:pt x="2689" y="1009"/>
                    </a:lnTo>
                    <a:lnTo>
                      <a:pt x="2786" y="1249"/>
                    </a:lnTo>
                    <a:lnTo>
                      <a:pt x="2834" y="1297"/>
                    </a:lnTo>
                    <a:lnTo>
                      <a:pt x="2882" y="1345"/>
                    </a:lnTo>
                    <a:lnTo>
                      <a:pt x="3026" y="1345"/>
                    </a:lnTo>
                    <a:lnTo>
                      <a:pt x="3122" y="1249"/>
                    </a:lnTo>
                    <a:lnTo>
                      <a:pt x="3122" y="1201"/>
                    </a:lnTo>
                    <a:lnTo>
                      <a:pt x="3122" y="1153"/>
                    </a:lnTo>
                    <a:lnTo>
                      <a:pt x="2930" y="769"/>
                    </a:lnTo>
                    <a:lnTo>
                      <a:pt x="2786" y="577"/>
                    </a:lnTo>
                    <a:lnTo>
                      <a:pt x="2641" y="433"/>
                    </a:lnTo>
                    <a:lnTo>
                      <a:pt x="2353" y="192"/>
                    </a:lnTo>
                    <a:lnTo>
                      <a:pt x="2017" y="48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126;p46">
                <a:extLst>
                  <a:ext uri="{FF2B5EF4-FFF2-40B4-BE49-F238E27FC236}">
                    <a16:creationId xmlns:a16="http://schemas.microsoft.com/office/drawing/2014/main" id="{009A87BD-22D5-3341-99A6-4ACF447DCDF9}"/>
                  </a:ext>
                </a:extLst>
              </p:cNvPr>
              <p:cNvSpPr/>
              <p:nvPr/>
            </p:nvSpPr>
            <p:spPr>
              <a:xfrm>
                <a:off x="6904000" y="3748350"/>
                <a:ext cx="720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874" extrusionOk="0">
                    <a:moveTo>
                      <a:pt x="1010" y="0"/>
                    </a:moveTo>
                    <a:lnTo>
                      <a:pt x="769" y="48"/>
                    </a:lnTo>
                    <a:lnTo>
                      <a:pt x="529" y="96"/>
                    </a:lnTo>
                    <a:lnTo>
                      <a:pt x="289" y="192"/>
                    </a:lnTo>
                    <a:lnTo>
                      <a:pt x="97" y="336"/>
                    </a:lnTo>
                    <a:lnTo>
                      <a:pt x="49" y="384"/>
                    </a:lnTo>
                    <a:lnTo>
                      <a:pt x="1" y="432"/>
                    </a:lnTo>
                    <a:lnTo>
                      <a:pt x="49" y="576"/>
                    </a:lnTo>
                    <a:lnTo>
                      <a:pt x="145" y="625"/>
                    </a:lnTo>
                    <a:lnTo>
                      <a:pt x="241" y="625"/>
                    </a:lnTo>
                    <a:lnTo>
                      <a:pt x="289" y="576"/>
                    </a:lnTo>
                    <a:lnTo>
                      <a:pt x="481" y="480"/>
                    </a:lnTo>
                    <a:lnTo>
                      <a:pt x="625" y="432"/>
                    </a:lnTo>
                    <a:lnTo>
                      <a:pt x="817" y="384"/>
                    </a:lnTo>
                    <a:lnTo>
                      <a:pt x="1010" y="336"/>
                    </a:lnTo>
                    <a:lnTo>
                      <a:pt x="1202" y="336"/>
                    </a:lnTo>
                    <a:lnTo>
                      <a:pt x="1394" y="432"/>
                    </a:lnTo>
                    <a:lnTo>
                      <a:pt x="1730" y="576"/>
                    </a:lnTo>
                    <a:lnTo>
                      <a:pt x="2018" y="817"/>
                    </a:lnTo>
                    <a:lnTo>
                      <a:pt x="2306" y="1057"/>
                    </a:lnTo>
                    <a:lnTo>
                      <a:pt x="2498" y="1393"/>
                    </a:lnTo>
                    <a:lnTo>
                      <a:pt x="2546" y="1585"/>
                    </a:lnTo>
                    <a:lnTo>
                      <a:pt x="2594" y="1729"/>
                    </a:lnTo>
                    <a:lnTo>
                      <a:pt x="2642" y="1825"/>
                    </a:lnTo>
                    <a:lnTo>
                      <a:pt x="2738" y="1873"/>
                    </a:lnTo>
                    <a:lnTo>
                      <a:pt x="2834" y="1825"/>
                    </a:lnTo>
                    <a:lnTo>
                      <a:pt x="2882" y="1729"/>
                    </a:lnTo>
                    <a:lnTo>
                      <a:pt x="2834" y="1489"/>
                    </a:lnTo>
                    <a:lnTo>
                      <a:pt x="2786" y="1297"/>
                    </a:lnTo>
                    <a:lnTo>
                      <a:pt x="2690" y="1057"/>
                    </a:lnTo>
                    <a:lnTo>
                      <a:pt x="2594" y="865"/>
                    </a:lnTo>
                    <a:lnTo>
                      <a:pt x="2306" y="528"/>
                    </a:lnTo>
                    <a:lnTo>
                      <a:pt x="1922" y="240"/>
                    </a:lnTo>
                    <a:lnTo>
                      <a:pt x="1730" y="144"/>
                    </a:lnTo>
                    <a:lnTo>
                      <a:pt x="1490" y="96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127;p46">
                <a:extLst>
                  <a:ext uri="{FF2B5EF4-FFF2-40B4-BE49-F238E27FC236}">
                    <a16:creationId xmlns:a16="http://schemas.microsoft.com/office/drawing/2014/main" id="{7CED7FAE-1C36-204E-B8DB-078A788203F2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extrusionOk="0">
                    <a:moveTo>
                      <a:pt x="1297" y="0"/>
                    </a:move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128;p46">
                <a:extLst>
                  <a:ext uri="{FF2B5EF4-FFF2-40B4-BE49-F238E27FC236}">
                    <a16:creationId xmlns:a16="http://schemas.microsoft.com/office/drawing/2014/main" id="{4C850CD7-0D3A-2545-A0AB-DDFB409C8922}"/>
                  </a:ext>
                </a:extLst>
              </p:cNvPr>
              <p:cNvSpPr/>
              <p:nvPr/>
            </p:nvSpPr>
            <p:spPr>
              <a:xfrm>
                <a:off x="6643475" y="3839600"/>
                <a:ext cx="78075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46" fill="none" extrusionOk="0">
                    <a:moveTo>
                      <a:pt x="1297" y="0"/>
                    </a:moveTo>
                    <a:lnTo>
                      <a:pt x="1297" y="0"/>
                    </a:lnTo>
                    <a:lnTo>
                      <a:pt x="865" y="48"/>
                    </a:lnTo>
                    <a:lnTo>
                      <a:pt x="529" y="192"/>
                    </a:lnTo>
                    <a:lnTo>
                      <a:pt x="385" y="288"/>
                    </a:lnTo>
                    <a:lnTo>
                      <a:pt x="241" y="432"/>
                    </a:lnTo>
                    <a:lnTo>
                      <a:pt x="145" y="576"/>
                    </a:lnTo>
                    <a:lnTo>
                      <a:pt x="49" y="720"/>
                    </a:lnTo>
                    <a:lnTo>
                      <a:pt x="49" y="720"/>
                    </a:lnTo>
                    <a:lnTo>
                      <a:pt x="1" y="961"/>
                    </a:lnTo>
                    <a:lnTo>
                      <a:pt x="1" y="1201"/>
                    </a:lnTo>
                    <a:lnTo>
                      <a:pt x="49" y="1441"/>
                    </a:lnTo>
                    <a:lnTo>
                      <a:pt x="193" y="1681"/>
                    </a:lnTo>
                    <a:lnTo>
                      <a:pt x="385" y="1921"/>
                    </a:lnTo>
                    <a:lnTo>
                      <a:pt x="577" y="2113"/>
                    </a:lnTo>
                    <a:lnTo>
                      <a:pt x="817" y="2305"/>
                    </a:lnTo>
                    <a:lnTo>
                      <a:pt x="1153" y="2449"/>
                    </a:lnTo>
                    <a:lnTo>
                      <a:pt x="1153" y="2449"/>
                    </a:lnTo>
                    <a:lnTo>
                      <a:pt x="1489" y="2545"/>
                    </a:lnTo>
                    <a:lnTo>
                      <a:pt x="1825" y="2545"/>
                    </a:lnTo>
                    <a:lnTo>
                      <a:pt x="1825" y="2545"/>
                    </a:lnTo>
                    <a:lnTo>
                      <a:pt x="2258" y="2497"/>
                    </a:lnTo>
                    <a:lnTo>
                      <a:pt x="2594" y="2353"/>
                    </a:lnTo>
                    <a:lnTo>
                      <a:pt x="2738" y="2257"/>
                    </a:lnTo>
                    <a:lnTo>
                      <a:pt x="2882" y="2161"/>
                    </a:lnTo>
                    <a:lnTo>
                      <a:pt x="2978" y="2017"/>
                    </a:lnTo>
                    <a:lnTo>
                      <a:pt x="3074" y="1825"/>
                    </a:lnTo>
                    <a:lnTo>
                      <a:pt x="3074" y="1825"/>
                    </a:lnTo>
                    <a:lnTo>
                      <a:pt x="3122" y="1585"/>
                    </a:lnTo>
                    <a:lnTo>
                      <a:pt x="3122" y="1345"/>
                    </a:lnTo>
                    <a:lnTo>
                      <a:pt x="3026" y="1105"/>
                    </a:lnTo>
                    <a:lnTo>
                      <a:pt x="2930" y="865"/>
                    </a:lnTo>
                    <a:lnTo>
                      <a:pt x="2738" y="624"/>
                    </a:lnTo>
                    <a:lnTo>
                      <a:pt x="2546" y="432"/>
                    </a:lnTo>
                    <a:lnTo>
                      <a:pt x="2258" y="288"/>
                    </a:lnTo>
                    <a:lnTo>
                      <a:pt x="1970" y="144"/>
                    </a:lnTo>
                    <a:lnTo>
                      <a:pt x="1970" y="144"/>
                    </a:lnTo>
                    <a:lnTo>
                      <a:pt x="1633" y="48"/>
                    </a:lnTo>
                    <a:lnTo>
                      <a:pt x="12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129;p46">
                <a:extLst>
                  <a:ext uri="{FF2B5EF4-FFF2-40B4-BE49-F238E27FC236}">
                    <a16:creationId xmlns:a16="http://schemas.microsoft.com/office/drawing/2014/main" id="{B703D4DD-5BA1-F94D-AF96-D0E44CB913A4}"/>
                  </a:ext>
                </a:extLst>
              </p:cNvPr>
              <p:cNvSpPr/>
              <p:nvPr/>
            </p:nvSpPr>
            <p:spPr>
              <a:xfrm>
                <a:off x="6805550" y="3828775"/>
                <a:ext cx="228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818" extrusionOk="0">
                    <a:moveTo>
                      <a:pt x="241" y="1"/>
                    </a:moveTo>
                    <a:lnTo>
                      <a:pt x="193" y="49"/>
                    </a:lnTo>
                    <a:lnTo>
                      <a:pt x="49" y="385"/>
                    </a:lnTo>
                    <a:lnTo>
                      <a:pt x="49" y="577"/>
                    </a:lnTo>
                    <a:lnTo>
                      <a:pt x="1" y="673"/>
                    </a:lnTo>
                    <a:lnTo>
                      <a:pt x="1" y="769"/>
                    </a:lnTo>
                    <a:lnTo>
                      <a:pt x="97" y="817"/>
                    </a:lnTo>
                    <a:lnTo>
                      <a:pt x="193" y="817"/>
                    </a:lnTo>
                    <a:lnTo>
                      <a:pt x="193" y="721"/>
                    </a:lnTo>
                    <a:lnTo>
                      <a:pt x="193" y="625"/>
                    </a:lnTo>
                    <a:lnTo>
                      <a:pt x="241" y="433"/>
                    </a:lnTo>
                    <a:lnTo>
                      <a:pt x="284" y="282"/>
                    </a:lnTo>
                    <a:lnTo>
                      <a:pt x="289" y="289"/>
                    </a:lnTo>
                    <a:lnTo>
                      <a:pt x="337" y="385"/>
                    </a:lnTo>
                    <a:lnTo>
                      <a:pt x="433" y="673"/>
                    </a:lnTo>
                    <a:lnTo>
                      <a:pt x="529" y="721"/>
                    </a:lnTo>
                    <a:lnTo>
                      <a:pt x="625" y="721"/>
                    </a:lnTo>
                    <a:lnTo>
                      <a:pt x="913" y="337"/>
                    </a:lnTo>
                    <a:lnTo>
                      <a:pt x="913" y="241"/>
                    </a:lnTo>
                    <a:lnTo>
                      <a:pt x="913" y="193"/>
                    </a:lnTo>
                    <a:lnTo>
                      <a:pt x="817" y="145"/>
                    </a:lnTo>
                    <a:lnTo>
                      <a:pt x="769" y="193"/>
                    </a:lnTo>
                    <a:lnTo>
                      <a:pt x="561" y="470"/>
                    </a:lnTo>
                    <a:lnTo>
                      <a:pt x="481" y="337"/>
                    </a:lnTo>
                    <a:lnTo>
                      <a:pt x="385" y="193"/>
                    </a:lnTo>
                    <a:lnTo>
                      <a:pt x="337" y="97"/>
                    </a:lnTo>
                    <a:lnTo>
                      <a:pt x="289" y="49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4D2A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130;p46">
                <a:extLst>
                  <a:ext uri="{FF2B5EF4-FFF2-40B4-BE49-F238E27FC236}">
                    <a16:creationId xmlns:a16="http://schemas.microsoft.com/office/drawing/2014/main" id="{3BA95C0B-38E5-0845-8A5C-D565C2AFA177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extrusionOk="0">
                    <a:moveTo>
                      <a:pt x="9989" y="0"/>
                    </a:move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131;p46">
                <a:extLst>
                  <a:ext uri="{FF2B5EF4-FFF2-40B4-BE49-F238E27FC236}">
                    <a16:creationId xmlns:a16="http://schemas.microsoft.com/office/drawing/2014/main" id="{68ACC0F1-6799-AA44-B8C4-B95B25630C4A}"/>
                  </a:ext>
                </a:extLst>
              </p:cNvPr>
              <p:cNvSpPr/>
              <p:nvPr/>
            </p:nvSpPr>
            <p:spPr>
              <a:xfrm>
                <a:off x="6436975" y="4286225"/>
                <a:ext cx="3794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177" h="9222" fill="none" extrusionOk="0">
                    <a:moveTo>
                      <a:pt x="9989" y="0"/>
                    </a:moveTo>
                    <a:lnTo>
                      <a:pt x="9989" y="0"/>
                    </a:lnTo>
                    <a:lnTo>
                      <a:pt x="8885" y="673"/>
                    </a:lnTo>
                    <a:lnTo>
                      <a:pt x="7684" y="1441"/>
                    </a:lnTo>
                    <a:lnTo>
                      <a:pt x="6291" y="2402"/>
                    </a:lnTo>
                    <a:lnTo>
                      <a:pt x="4803" y="3506"/>
                    </a:lnTo>
                    <a:lnTo>
                      <a:pt x="3314" y="4659"/>
                    </a:lnTo>
                    <a:lnTo>
                      <a:pt x="2690" y="5235"/>
                    </a:lnTo>
                    <a:lnTo>
                      <a:pt x="2065" y="5812"/>
                    </a:lnTo>
                    <a:lnTo>
                      <a:pt x="1537" y="6340"/>
                    </a:lnTo>
                    <a:lnTo>
                      <a:pt x="1105" y="6868"/>
                    </a:lnTo>
                    <a:lnTo>
                      <a:pt x="0" y="5043"/>
                    </a:lnTo>
                    <a:lnTo>
                      <a:pt x="961" y="9221"/>
                    </a:lnTo>
                    <a:lnTo>
                      <a:pt x="15176" y="961"/>
                    </a:lnTo>
                    <a:lnTo>
                      <a:pt x="99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132;p46">
                <a:extLst>
                  <a:ext uri="{FF2B5EF4-FFF2-40B4-BE49-F238E27FC236}">
                    <a16:creationId xmlns:a16="http://schemas.microsoft.com/office/drawing/2014/main" id="{9E2D2E4A-A46E-E548-B48B-950939125D3A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extrusionOk="0">
                    <a:moveTo>
                      <a:pt x="576" y="0"/>
                    </a:move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133;p46">
                <a:extLst>
                  <a:ext uri="{FF2B5EF4-FFF2-40B4-BE49-F238E27FC236}">
                    <a16:creationId xmlns:a16="http://schemas.microsoft.com/office/drawing/2014/main" id="{9D1A7487-8D0C-7846-BC09-64E26DAD2FBF}"/>
                  </a:ext>
                </a:extLst>
              </p:cNvPr>
              <p:cNvSpPr/>
              <p:nvPr/>
            </p:nvSpPr>
            <p:spPr>
              <a:xfrm>
                <a:off x="6479000" y="4426700"/>
                <a:ext cx="408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2690" fill="none" extrusionOk="0">
                    <a:moveTo>
                      <a:pt x="576" y="0"/>
                    </a:moveTo>
                    <a:lnTo>
                      <a:pt x="576" y="0"/>
                    </a:lnTo>
                    <a:lnTo>
                      <a:pt x="0" y="625"/>
                    </a:lnTo>
                    <a:lnTo>
                      <a:pt x="0" y="625"/>
                    </a:lnTo>
                    <a:lnTo>
                      <a:pt x="96" y="721"/>
                    </a:lnTo>
                    <a:lnTo>
                      <a:pt x="192" y="913"/>
                    </a:lnTo>
                    <a:lnTo>
                      <a:pt x="240" y="1057"/>
                    </a:lnTo>
                    <a:lnTo>
                      <a:pt x="192" y="1201"/>
                    </a:lnTo>
                    <a:lnTo>
                      <a:pt x="768" y="2690"/>
                    </a:lnTo>
                    <a:lnTo>
                      <a:pt x="1633" y="2210"/>
                    </a:lnTo>
                    <a:lnTo>
                      <a:pt x="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134;p46">
                <a:extLst>
                  <a:ext uri="{FF2B5EF4-FFF2-40B4-BE49-F238E27FC236}">
                    <a16:creationId xmlns:a16="http://schemas.microsoft.com/office/drawing/2014/main" id="{B18EF41B-9E12-0941-9FAF-69559A669511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extrusionOk="0">
                    <a:moveTo>
                      <a:pt x="0" y="0"/>
                    </a:moveTo>
                    <a:lnTo>
                      <a:pt x="0" y="192"/>
                    </a:lnTo>
                    <a:lnTo>
                      <a:pt x="96" y="672"/>
                    </a:lnTo>
                    <a:lnTo>
                      <a:pt x="432" y="2209"/>
                    </a:lnTo>
                    <a:lnTo>
                      <a:pt x="961" y="4418"/>
                    </a:lnTo>
                    <a:lnTo>
                      <a:pt x="1105" y="4370"/>
                    </a:lnTo>
                    <a:lnTo>
                      <a:pt x="1393" y="4274"/>
                    </a:lnTo>
                    <a:lnTo>
                      <a:pt x="1729" y="4130"/>
                    </a:lnTo>
                    <a:lnTo>
                      <a:pt x="1921" y="4034"/>
                    </a:lnTo>
                    <a:lnTo>
                      <a:pt x="1873" y="3746"/>
                    </a:lnTo>
                    <a:lnTo>
                      <a:pt x="1681" y="3170"/>
                    </a:lnTo>
                    <a:lnTo>
                      <a:pt x="1441" y="2401"/>
                    </a:lnTo>
                    <a:lnTo>
                      <a:pt x="1681" y="2353"/>
                    </a:lnTo>
                    <a:lnTo>
                      <a:pt x="1873" y="2209"/>
                    </a:lnTo>
                    <a:lnTo>
                      <a:pt x="1969" y="2113"/>
                    </a:lnTo>
                    <a:lnTo>
                      <a:pt x="2065" y="2017"/>
                    </a:lnTo>
                    <a:lnTo>
                      <a:pt x="2113" y="1873"/>
                    </a:lnTo>
                    <a:lnTo>
                      <a:pt x="2065" y="1729"/>
                    </a:lnTo>
                    <a:lnTo>
                      <a:pt x="2017" y="1633"/>
                    </a:lnTo>
                    <a:lnTo>
                      <a:pt x="1921" y="1489"/>
                    </a:lnTo>
                    <a:lnTo>
                      <a:pt x="1729" y="1249"/>
                    </a:lnTo>
                    <a:lnTo>
                      <a:pt x="1537" y="1153"/>
                    </a:lnTo>
                    <a:lnTo>
                      <a:pt x="1489" y="1153"/>
                    </a:lnTo>
                    <a:lnTo>
                      <a:pt x="1393" y="1201"/>
                    </a:lnTo>
                    <a:lnTo>
                      <a:pt x="1297" y="1345"/>
                    </a:lnTo>
                    <a:lnTo>
                      <a:pt x="1201" y="1633"/>
                    </a:lnTo>
                    <a:lnTo>
                      <a:pt x="1153" y="1441"/>
                    </a:lnTo>
                    <a:lnTo>
                      <a:pt x="1009" y="1201"/>
                    </a:lnTo>
                    <a:lnTo>
                      <a:pt x="624" y="672"/>
                    </a:lnTo>
                    <a:lnTo>
                      <a:pt x="240" y="1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135;p46">
                <a:extLst>
                  <a:ext uri="{FF2B5EF4-FFF2-40B4-BE49-F238E27FC236}">
                    <a16:creationId xmlns:a16="http://schemas.microsoft.com/office/drawing/2014/main" id="{4D9F297E-97D3-DB4A-A3C4-CFA28A8DADBF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528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4419" fill="none" extrusionOk="0">
                    <a:moveTo>
                      <a:pt x="961" y="4418"/>
                    </a:moveTo>
                    <a:lnTo>
                      <a:pt x="961" y="4418"/>
                    </a:lnTo>
                    <a:lnTo>
                      <a:pt x="432" y="2209"/>
                    </a:lnTo>
                    <a:lnTo>
                      <a:pt x="96" y="672"/>
                    </a:lnTo>
                    <a:lnTo>
                      <a:pt x="0" y="19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0" y="192"/>
                    </a:lnTo>
                    <a:lnTo>
                      <a:pt x="624" y="672"/>
                    </a:lnTo>
                    <a:lnTo>
                      <a:pt x="1009" y="1201"/>
                    </a:lnTo>
                    <a:lnTo>
                      <a:pt x="1153" y="1441"/>
                    </a:lnTo>
                    <a:lnTo>
                      <a:pt x="1201" y="1633"/>
                    </a:lnTo>
                    <a:lnTo>
                      <a:pt x="1201" y="1633"/>
                    </a:lnTo>
                    <a:lnTo>
                      <a:pt x="1297" y="1345"/>
                    </a:lnTo>
                    <a:lnTo>
                      <a:pt x="1393" y="1201"/>
                    </a:lnTo>
                    <a:lnTo>
                      <a:pt x="1489" y="1153"/>
                    </a:lnTo>
                    <a:lnTo>
                      <a:pt x="1537" y="1153"/>
                    </a:lnTo>
                    <a:lnTo>
                      <a:pt x="1537" y="1153"/>
                    </a:lnTo>
                    <a:lnTo>
                      <a:pt x="1729" y="1249"/>
                    </a:lnTo>
                    <a:lnTo>
                      <a:pt x="1921" y="1489"/>
                    </a:lnTo>
                    <a:lnTo>
                      <a:pt x="2017" y="1633"/>
                    </a:lnTo>
                    <a:lnTo>
                      <a:pt x="2065" y="1729"/>
                    </a:lnTo>
                    <a:lnTo>
                      <a:pt x="2113" y="1873"/>
                    </a:lnTo>
                    <a:lnTo>
                      <a:pt x="2065" y="2017"/>
                    </a:lnTo>
                    <a:lnTo>
                      <a:pt x="2065" y="2017"/>
                    </a:lnTo>
                    <a:lnTo>
                      <a:pt x="1969" y="2113"/>
                    </a:lnTo>
                    <a:lnTo>
                      <a:pt x="1873" y="2209"/>
                    </a:lnTo>
                    <a:lnTo>
                      <a:pt x="1681" y="2353"/>
                    </a:lnTo>
                    <a:lnTo>
                      <a:pt x="1441" y="2401"/>
                    </a:lnTo>
                    <a:lnTo>
                      <a:pt x="1441" y="2401"/>
                    </a:lnTo>
                    <a:lnTo>
                      <a:pt x="1681" y="3170"/>
                    </a:lnTo>
                    <a:lnTo>
                      <a:pt x="1873" y="3746"/>
                    </a:lnTo>
                    <a:lnTo>
                      <a:pt x="1921" y="4034"/>
                    </a:lnTo>
                    <a:lnTo>
                      <a:pt x="1921" y="4034"/>
                    </a:lnTo>
                    <a:lnTo>
                      <a:pt x="1729" y="4130"/>
                    </a:lnTo>
                    <a:lnTo>
                      <a:pt x="1393" y="4274"/>
                    </a:lnTo>
                    <a:lnTo>
                      <a:pt x="1105" y="4370"/>
                    </a:lnTo>
                    <a:lnTo>
                      <a:pt x="961" y="44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136;p46">
                <a:extLst>
                  <a:ext uri="{FF2B5EF4-FFF2-40B4-BE49-F238E27FC236}">
                    <a16:creationId xmlns:a16="http://schemas.microsoft.com/office/drawing/2014/main" id="{FB6CACCB-E73E-E34A-BD4A-EECBB9C9EF1E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137;p46">
                <a:extLst>
                  <a:ext uri="{FF2B5EF4-FFF2-40B4-BE49-F238E27FC236}">
                    <a16:creationId xmlns:a16="http://schemas.microsoft.com/office/drawing/2014/main" id="{94D5B234-ADEA-354C-8E41-48E7B0EF4F18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816" y="961"/>
                    </a:move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48" y="432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138;p46">
                <a:extLst>
                  <a:ext uri="{FF2B5EF4-FFF2-40B4-BE49-F238E27FC236}">
                    <a16:creationId xmlns:a16="http://schemas.microsoft.com/office/drawing/2014/main" id="{FA2A3D4D-7111-C346-B420-4DDC9E03055C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extrusionOk="0">
                    <a:moveTo>
                      <a:pt x="0" y="0"/>
                    </a:move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3139;p46">
                <a:extLst>
                  <a:ext uri="{FF2B5EF4-FFF2-40B4-BE49-F238E27FC236}">
                    <a16:creationId xmlns:a16="http://schemas.microsoft.com/office/drawing/2014/main" id="{0EDB0F6C-9DAA-2F46-B053-7806C7C29931}"/>
                  </a:ext>
                </a:extLst>
              </p:cNvPr>
              <p:cNvSpPr/>
              <p:nvPr/>
            </p:nvSpPr>
            <p:spPr>
              <a:xfrm>
                <a:off x="6432175" y="4407500"/>
                <a:ext cx="2042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44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48" y="528"/>
                    </a:lnTo>
                    <a:lnTo>
                      <a:pt x="240" y="1441"/>
                    </a:lnTo>
                    <a:lnTo>
                      <a:pt x="240" y="1441"/>
                    </a:lnTo>
                    <a:lnTo>
                      <a:pt x="576" y="1201"/>
                    </a:lnTo>
                    <a:lnTo>
                      <a:pt x="816" y="961"/>
                    </a:lnTo>
                    <a:lnTo>
                      <a:pt x="816" y="961"/>
                    </a:lnTo>
                    <a:lnTo>
                      <a:pt x="336" y="288"/>
                    </a:lnTo>
                    <a:lnTo>
                      <a:pt x="96" y="9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3140;p46">
                <a:extLst>
                  <a:ext uri="{FF2B5EF4-FFF2-40B4-BE49-F238E27FC236}">
                    <a16:creationId xmlns:a16="http://schemas.microsoft.com/office/drawing/2014/main" id="{5ACFB7CD-EDAC-0E40-9FA9-773BA385014F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extrusionOk="0">
                    <a:moveTo>
                      <a:pt x="11815" y="1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close/>
                  </a:path>
                </a:pathLst>
              </a:custGeom>
              <a:solidFill>
                <a:srgbClr val="D364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3141;p46">
                <a:extLst>
                  <a:ext uri="{FF2B5EF4-FFF2-40B4-BE49-F238E27FC236}">
                    <a16:creationId xmlns:a16="http://schemas.microsoft.com/office/drawing/2014/main" id="{66C5001A-9D64-F44C-8D6D-7DF25777300C}"/>
                  </a:ext>
                </a:extLst>
              </p:cNvPr>
              <p:cNvSpPr/>
              <p:nvPr/>
            </p:nvSpPr>
            <p:spPr>
              <a:xfrm>
                <a:off x="6617050" y="4310225"/>
                <a:ext cx="295400" cy="342225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3689" fill="none" extrusionOk="0">
                    <a:moveTo>
                      <a:pt x="6676" y="1442"/>
                    </a:moveTo>
                    <a:lnTo>
                      <a:pt x="6676" y="1442"/>
                    </a:lnTo>
                    <a:lnTo>
                      <a:pt x="6436" y="1682"/>
                    </a:lnTo>
                    <a:lnTo>
                      <a:pt x="5812" y="2402"/>
                    </a:lnTo>
                    <a:lnTo>
                      <a:pt x="4900" y="3507"/>
                    </a:lnTo>
                    <a:lnTo>
                      <a:pt x="4419" y="4179"/>
                    </a:lnTo>
                    <a:lnTo>
                      <a:pt x="3891" y="4900"/>
                    </a:lnTo>
                    <a:lnTo>
                      <a:pt x="3411" y="5668"/>
                    </a:lnTo>
                    <a:lnTo>
                      <a:pt x="2930" y="6484"/>
                    </a:lnTo>
                    <a:lnTo>
                      <a:pt x="2498" y="7301"/>
                    </a:lnTo>
                    <a:lnTo>
                      <a:pt x="2162" y="8165"/>
                    </a:lnTo>
                    <a:lnTo>
                      <a:pt x="1922" y="9030"/>
                    </a:lnTo>
                    <a:lnTo>
                      <a:pt x="1730" y="9894"/>
                    </a:lnTo>
                    <a:lnTo>
                      <a:pt x="1682" y="10326"/>
                    </a:lnTo>
                    <a:lnTo>
                      <a:pt x="1682" y="10711"/>
                    </a:lnTo>
                    <a:lnTo>
                      <a:pt x="1730" y="11143"/>
                    </a:lnTo>
                    <a:lnTo>
                      <a:pt x="1778" y="11527"/>
                    </a:lnTo>
                    <a:lnTo>
                      <a:pt x="1" y="10374"/>
                    </a:lnTo>
                    <a:lnTo>
                      <a:pt x="2690" y="13688"/>
                    </a:lnTo>
                    <a:lnTo>
                      <a:pt x="11815" y="1"/>
                    </a:lnTo>
                    <a:lnTo>
                      <a:pt x="6676" y="14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3142;p46">
                <a:extLst>
                  <a:ext uri="{FF2B5EF4-FFF2-40B4-BE49-F238E27FC236}">
                    <a16:creationId xmlns:a16="http://schemas.microsoft.com/office/drawing/2014/main" id="{56BB4F01-2737-7544-8FA6-1ECFB660316F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DBB5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3143;p46">
                <a:extLst>
                  <a:ext uri="{FF2B5EF4-FFF2-40B4-BE49-F238E27FC236}">
                    <a16:creationId xmlns:a16="http://schemas.microsoft.com/office/drawing/2014/main" id="{96B931E6-2FEF-7D45-AD51-3E3A4D2EE22E}"/>
                  </a:ext>
                </a:extLst>
              </p:cNvPr>
              <p:cNvSpPr/>
              <p:nvPr/>
            </p:nvSpPr>
            <p:spPr>
              <a:xfrm>
                <a:off x="6711900" y="4592375"/>
                <a:ext cx="12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770" fill="none" extrusionOk="0">
                    <a:moveTo>
                      <a:pt x="481" y="1"/>
                    </a:moveTo>
                    <a:lnTo>
                      <a:pt x="1" y="769"/>
                    </a:lnTo>
                    <a:lnTo>
                      <a:pt x="1" y="769"/>
                    </a:lnTo>
                    <a:lnTo>
                      <a:pt x="481" y="1"/>
                    </a:lnTo>
                    <a:lnTo>
                      <a:pt x="4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3144;p46">
                <a:extLst>
                  <a:ext uri="{FF2B5EF4-FFF2-40B4-BE49-F238E27FC236}">
                    <a16:creationId xmlns:a16="http://schemas.microsoft.com/office/drawing/2014/main" id="{9006AF4D-FB78-1E41-8363-1072322040B2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extrusionOk="0">
                    <a:moveTo>
                      <a:pt x="49" y="0"/>
                    </a:move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BF5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3145;p46">
                <a:extLst>
                  <a:ext uri="{FF2B5EF4-FFF2-40B4-BE49-F238E27FC236}">
                    <a16:creationId xmlns:a16="http://schemas.microsoft.com/office/drawing/2014/main" id="{7832ECA8-1C41-4441-9BB1-7FA00FBBAD57}"/>
                  </a:ext>
                </a:extLst>
              </p:cNvPr>
              <p:cNvSpPr/>
              <p:nvPr/>
            </p:nvSpPr>
            <p:spPr>
              <a:xfrm>
                <a:off x="6659075" y="4558775"/>
                <a:ext cx="648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114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673"/>
                    </a:lnTo>
                    <a:lnTo>
                      <a:pt x="1" y="673"/>
                    </a:lnTo>
                    <a:lnTo>
                      <a:pt x="241" y="721"/>
                    </a:lnTo>
                    <a:lnTo>
                      <a:pt x="481" y="865"/>
                    </a:lnTo>
                    <a:lnTo>
                      <a:pt x="721" y="1009"/>
                    </a:lnTo>
                    <a:lnTo>
                      <a:pt x="769" y="1105"/>
                    </a:lnTo>
                    <a:lnTo>
                      <a:pt x="769" y="1249"/>
                    </a:lnTo>
                    <a:lnTo>
                      <a:pt x="769" y="1249"/>
                    </a:lnTo>
                    <a:lnTo>
                      <a:pt x="769" y="1297"/>
                    </a:lnTo>
                    <a:lnTo>
                      <a:pt x="2114" y="2113"/>
                    </a:lnTo>
                    <a:lnTo>
                      <a:pt x="2594" y="1345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3146;p46">
                <a:extLst>
                  <a:ext uri="{FF2B5EF4-FFF2-40B4-BE49-F238E27FC236}">
                    <a16:creationId xmlns:a16="http://schemas.microsoft.com/office/drawing/2014/main" id="{8B821C7A-E010-964E-A29C-2AD5B6BF4FE3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extrusionOk="0">
                    <a:moveTo>
                      <a:pt x="1" y="0"/>
                    </a:moveTo>
                    <a:lnTo>
                      <a:pt x="97" y="192"/>
                    </a:lnTo>
                    <a:lnTo>
                      <a:pt x="433" y="577"/>
                    </a:lnTo>
                    <a:lnTo>
                      <a:pt x="1394" y="1777"/>
                    </a:lnTo>
                    <a:lnTo>
                      <a:pt x="2834" y="3554"/>
                    </a:lnTo>
                    <a:lnTo>
                      <a:pt x="2930" y="3458"/>
                    </a:lnTo>
                    <a:lnTo>
                      <a:pt x="3170" y="3218"/>
                    </a:lnTo>
                    <a:lnTo>
                      <a:pt x="3411" y="2978"/>
                    </a:lnTo>
                    <a:lnTo>
                      <a:pt x="3507" y="2786"/>
                    </a:lnTo>
                    <a:lnTo>
                      <a:pt x="3363" y="2546"/>
                    </a:lnTo>
                    <a:lnTo>
                      <a:pt x="2930" y="2113"/>
                    </a:lnTo>
                    <a:lnTo>
                      <a:pt x="2354" y="1537"/>
                    </a:lnTo>
                    <a:lnTo>
                      <a:pt x="2546" y="1345"/>
                    </a:lnTo>
                    <a:lnTo>
                      <a:pt x="2690" y="1153"/>
                    </a:lnTo>
                    <a:lnTo>
                      <a:pt x="2738" y="1057"/>
                    </a:lnTo>
                    <a:lnTo>
                      <a:pt x="2738" y="913"/>
                    </a:lnTo>
                    <a:lnTo>
                      <a:pt x="2738" y="769"/>
                    </a:lnTo>
                    <a:lnTo>
                      <a:pt x="2642" y="673"/>
                    </a:lnTo>
                    <a:lnTo>
                      <a:pt x="2546" y="577"/>
                    </a:lnTo>
                    <a:lnTo>
                      <a:pt x="2402" y="481"/>
                    </a:lnTo>
                    <a:lnTo>
                      <a:pt x="2162" y="385"/>
                    </a:lnTo>
                    <a:lnTo>
                      <a:pt x="1922" y="337"/>
                    </a:lnTo>
                    <a:lnTo>
                      <a:pt x="1874" y="385"/>
                    </a:lnTo>
                    <a:lnTo>
                      <a:pt x="1826" y="433"/>
                    </a:lnTo>
                    <a:lnTo>
                      <a:pt x="1778" y="673"/>
                    </a:lnTo>
                    <a:lnTo>
                      <a:pt x="1826" y="961"/>
                    </a:lnTo>
                    <a:lnTo>
                      <a:pt x="1682" y="817"/>
                    </a:lnTo>
                    <a:lnTo>
                      <a:pt x="1442" y="673"/>
                    </a:lnTo>
                    <a:lnTo>
                      <a:pt x="865" y="337"/>
                    </a:lnTo>
                    <a:lnTo>
                      <a:pt x="337" y="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D6D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3147;p46">
                <a:extLst>
                  <a:ext uri="{FF2B5EF4-FFF2-40B4-BE49-F238E27FC236}">
                    <a16:creationId xmlns:a16="http://schemas.microsoft.com/office/drawing/2014/main" id="{31EBFD22-A332-D047-AD15-14B4C8D003DF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87675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3555" fill="none" extrusionOk="0">
                    <a:moveTo>
                      <a:pt x="2834" y="3554"/>
                    </a:moveTo>
                    <a:lnTo>
                      <a:pt x="2834" y="3554"/>
                    </a:lnTo>
                    <a:lnTo>
                      <a:pt x="1394" y="1777"/>
                    </a:lnTo>
                    <a:lnTo>
                      <a:pt x="433" y="577"/>
                    </a:lnTo>
                    <a:lnTo>
                      <a:pt x="97" y="19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37" y="96"/>
                    </a:lnTo>
                    <a:lnTo>
                      <a:pt x="865" y="337"/>
                    </a:lnTo>
                    <a:lnTo>
                      <a:pt x="1442" y="673"/>
                    </a:lnTo>
                    <a:lnTo>
                      <a:pt x="1682" y="817"/>
                    </a:lnTo>
                    <a:lnTo>
                      <a:pt x="1826" y="961"/>
                    </a:lnTo>
                    <a:lnTo>
                      <a:pt x="1826" y="961"/>
                    </a:lnTo>
                    <a:lnTo>
                      <a:pt x="1778" y="673"/>
                    </a:lnTo>
                    <a:lnTo>
                      <a:pt x="1826" y="433"/>
                    </a:lnTo>
                    <a:lnTo>
                      <a:pt x="1874" y="385"/>
                    </a:lnTo>
                    <a:lnTo>
                      <a:pt x="1922" y="337"/>
                    </a:lnTo>
                    <a:lnTo>
                      <a:pt x="1922" y="337"/>
                    </a:lnTo>
                    <a:lnTo>
                      <a:pt x="2162" y="385"/>
                    </a:lnTo>
                    <a:lnTo>
                      <a:pt x="2402" y="481"/>
                    </a:lnTo>
                    <a:lnTo>
                      <a:pt x="2546" y="577"/>
                    </a:lnTo>
                    <a:lnTo>
                      <a:pt x="2642" y="673"/>
                    </a:lnTo>
                    <a:lnTo>
                      <a:pt x="2738" y="769"/>
                    </a:lnTo>
                    <a:lnTo>
                      <a:pt x="2738" y="913"/>
                    </a:lnTo>
                    <a:lnTo>
                      <a:pt x="2738" y="913"/>
                    </a:lnTo>
                    <a:lnTo>
                      <a:pt x="2738" y="1057"/>
                    </a:lnTo>
                    <a:lnTo>
                      <a:pt x="2690" y="1153"/>
                    </a:lnTo>
                    <a:lnTo>
                      <a:pt x="2546" y="1345"/>
                    </a:lnTo>
                    <a:lnTo>
                      <a:pt x="2354" y="1537"/>
                    </a:lnTo>
                    <a:lnTo>
                      <a:pt x="2354" y="1537"/>
                    </a:lnTo>
                    <a:lnTo>
                      <a:pt x="2930" y="2113"/>
                    </a:lnTo>
                    <a:lnTo>
                      <a:pt x="3363" y="2546"/>
                    </a:lnTo>
                    <a:lnTo>
                      <a:pt x="3507" y="2786"/>
                    </a:lnTo>
                    <a:lnTo>
                      <a:pt x="3507" y="2786"/>
                    </a:lnTo>
                    <a:lnTo>
                      <a:pt x="3411" y="2978"/>
                    </a:lnTo>
                    <a:lnTo>
                      <a:pt x="3170" y="3218"/>
                    </a:lnTo>
                    <a:lnTo>
                      <a:pt x="2930" y="3458"/>
                    </a:lnTo>
                    <a:lnTo>
                      <a:pt x="2834" y="35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3148;p46">
                <a:extLst>
                  <a:ext uri="{FF2B5EF4-FFF2-40B4-BE49-F238E27FC236}">
                    <a16:creationId xmlns:a16="http://schemas.microsoft.com/office/drawing/2014/main" id="{23205C0D-C333-CB4B-9E1E-DBFDF54DA8EC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3149;p46">
                <a:extLst>
                  <a:ext uri="{FF2B5EF4-FFF2-40B4-BE49-F238E27FC236}">
                    <a16:creationId xmlns:a16="http://schemas.microsoft.com/office/drawing/2014/main" id="{64A464F3-1A65-F64F-AD29-4BE2FBA9CAA9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1201" y="529"/>
                    </a:moveTo>
                    <a:lnTo>
                      <a:pt x="1201" y="529"/>
                    </a:lnTo>
                    <a:lnTo>
                      <a:pt x="433" y="144"/>
                    </a:lnTo>
                    <a:lnTo>
                      <a:pt x="145" y="4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9" y="144"/>
                    </a:lnTo>
                    <a:lnTo>
                      <a:pt x="241" y="385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3150;p46">
                <a:extLst>
                  <a:ext uri="{FF2B5EF4-FFF2-40B4-BE49-F238E27FC236}">
                    <a16:creationId xmlns:a16="http://schemas.microsoft.com/office/drawing/2014/main" id="{9EE1112C-DC53-614F-8DFF-B20DAAE092C4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extrusionOk="0">
                    <a:moveTo>
                      <a:pt x="1" y="0"/>
                    </a:move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CFA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3151;p46">
                <a:extLst>
                  <a:ext uri="{FF2B5EF4-FFF2-40B4-BE49-F238E27FC236}">
                    <a16:creationId xmlns:a16="http://schemas.microsoft.com/office/drawing/2014/main" id="{236860EE-D9DB-094E-A96D-570FB36218E1}"/>
                  </a:ext>
                </a:extLst>
              </p:cNvPr>
              <p:cNvSpPr/>
              <p:nvPr/>
            </p:nvSpPr>
            <p:spPr>
              <a:xfrm>
                <a:off x="6609850" y="4567175"/>
                <a:ext cx="30050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01" fill="none" extrusionOk="0">
                    <a:moveTo>
                      <a:pt x="49" y="0"/>
                    </a:moveTo>
                    <a:lnTo>
                      <a:pt x="49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48"/>
                    </a:lnTo>
                    <a:lnTo>
                      <a:pt x="1" y="48"/>
                    </a:lnTo>
                    <a:lnTo>
                      <a:pt x="289" y="433"/>
                    </a:lnTo>
                    <a:lnTo>
                      <a:pt x="913" y="1201"/>
                    </a:lnTo>
                    <a:lnTo>
                      <a:pt x="913" y="1201"/>
                    </a:lnTo>
                    <a:lnTo>
                      <a:pt x="1057" y="865"/>
                    </a:lnTo>
                    <a:lnTo>
                      <a:pt x="1201" y="529"/>
                    </a:lnTo>
                    <a:lnTo>
                      <a:pt x="1201" y="529"/>
                    </a:lnTo>
                    <a:lnTo>
                      <a:pt x="481" y="144"/>
                    </a:lnTo>
                    <a:lnTo>
                      <a:pt x="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3152;p46">
                <a:extLst>
                  <a:ext uri="{FF2B5EF4-FFF2-40B4-BE49-F238E27FC236}">
                    <a16:creationId xmlns:a16="http://schemas.microsoft.com/office/drawing/2014/main" id="{A8584F49-AF0E-4F45-B390-066B6191E40A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173" y="433"/>
                    </a:lnTo>
                    <a:lnTo>
                      <a:pt x="8981" y="817"/>
                    </a:lnTo>
                    <a:lnTo>
                      <a:pt x="8837" y="1153"/>
                    </a:lnTo>
                    <a:lnTo>
                      <a:pt x="8645" y="1393"/>
                    </a:lnTo>
                    <a:lnTo>
                      <a:pt x="8452" y="1586"/>
                    </a:lnTo>
                    <a:lnTo>
                      <a:pt x="8260" y="1778"/>
                    </a:lnTo>
                    <a:lnTo>
                      <a:pt x="8068" y="1874"/>
                    </a:lnTo>
                    <a:lnTo>
                      <a:pt x="7876" y="1970"/>
                    </a:lnTo>
                    <a:lnTo>
                      <a:pt x="7540" y="2114"/>
                    </a:lnTo>
                    <a:lnTo>
                      <a:pt x="7252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156"/>
                    </a:lnTo>
                    <a:lnTo>
                      <a:pt x="18298" y="6436"/>
                    </a:lnTo>
                    <a:lnTo>
                      <a:pt x="18394" y="5716"/>
                    </a:lnTo>
                    <a:lnTo>
                      <a:pt x="18490" y="5091"/>
                    </a:lnTo>
                    <a:lnTo>
                      <a:pt x="18538" y="4179"/>
                    </a:lnTo>
                    <a:lnTo>
                      <a:pt x="18538" y="3795"/>
                    </a:lnTo>
                    <a:lnTo>
                      <a:pt x="17865" y="3843"/>
                    </a:lnTo>
                    <a:lnTo>
                      <a:pt x="17193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281" y="3603"/>
                    </a:lnTo>
                    <a:lnTo>
                      <a:pt x="16185" y="3458"/>
                    </a:lnTo>
                    <a:lnTo>
                      <a:pt x="16089" y="3314"/>
                    </a:lnTo>
                    <a:lnTo>
                      <a:pt x="15992" y="3074"/>
                    </a:lnTo>
                    <a:lnTo>
                      <a:pt x="15944" y="2594"/>
                    </a:lnTo>
                    <a:lnTo>
                      <a:pt x="15944" y="2066"/>
                    </a:lnTo>
                    <a:lnTo>
                      <a:pt x="15992" y="1489"/>
                    </a:lnTo>
                    <a:lnTo>
                      <a:pt x="16089" y="1057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3153;p46">
                <a:extLst>
                  <a:ext uri="{FF2B5EF4-FFF2-40B4-BE49-F238E27FC236}">
                    <a16:creationId xmlns:a16="http://schemas.microsoft.com/office/drawing/2014/main" id="{F6B7817F-5C55-7946-8818-27AE3ADC4B6C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1777" y="13448"/>
                    </a:moveTo>
                    <a:lnTo>
                      <a:pt x="0" y="9702"/>
                    </a:lnTo>
                    <a:lnTo>
                      <a:pt x="0" y="9702"/>
                    </a:lnTo>
                    <a:lnTo>
                      <a:pt x="2401" y="7925"/>
                    </a:lnTo>
                    <a:lnTo>
                      <a:pt x="4418" y="6532"/>
                    </a:lnTo>
                    <a:lnTo>
                      <a:pt x="5331" y="5956"/>
                    </a:lnTo>
                    <a:lnTo>
                      <a:pt x="6051" y="5524"/>
                    </a:lnTo>
                    <a:lnTo>
                      <a:pt x="7012" y="2066"/>
                    </a:lnTo>
                    <a:lnTo>
                      <a:pt x="7012" y="2066"/>
                    </a:lnTo>
                    <a:lnTo>
                      <a:pt x="7252" y="2114"/>
                    </a:lnTo>
                    <a:lnTo>
                      <a:pt x="7540" y="2114"/>
                    </a:lnTo>
                    <a:lnTo>
                      <a:pt x="7876" y="1970"/>
                    </a:lnTo>
                    <a:lnTo>
                      <a:pt x="8068" y="1874"/>
                    </a:lnTo>
                    <a:lnTo>
                      <a:pt x="8260" y="1778"/>
                    </a:lnTo>
                    <a:lnTo>
                      <a:pt x="8452" y="1586"/>
                    </a:lnTo>
                    <a:lnTo>
                      <a:pt x="8645" y="1393"/>
                    </a:lnTo>
                    <a:lnTo>
                      <a:pt x="8837" y="1153"/>
                    </a:lnTo>
                    <a:lnTo>
                      <a:pt x="8981" y="817"/>
                    </a:lnTo>
                    <a:lnTo>
                      <a:pt x="9173" y="433"/>
                    </a:lnTo>
                    <a:lnTo>
                      <a:pt x="9317" y="1"/>
                    </a:lnTo>
                    <a:lnTo>
                      <a:pt x="16185" y="577"/>
                    </a:lnTo>
                    <a:lnTo>
                      <a:pt x="16185" y="577"/>
                    </a:lnTo>
                    <a:lnTo>
                      <a:pt x="16089" y="1057"/>
                    </a:lnTo>
                    <a:lnTo>
                      <a:pt x="15992" y="1489"/>
                    </a:lnTo>
                    <a:lnTo>
                      <a:pt x="15944" y="2066"/>
                    </a:lnTo>
                    <a:lnTo>
                      <a:pt x="15944" y="2594"/>
                    </a:lnTo>
                    <a:lnTo>
                      <a:pt x="15992" y="3074"/>
                    </a:lnTo>
                    <a:lnTo>
                      <a:pt x="16089" y="3314"/>
                    </a:lnTo>
                    <a:lnTo>
                      <a:pt x="16185" y="3458"/>
                    </a:lnTo>
                    <a:lnTo>
                      <a:pt x="16281" y="3603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857" y="3747"/>
                    </a:lnTo>
                    <a:lnTo>
                      <a:pt x="17193" y="3795"/>
                    </a:lnTo>
                    <a:lnTo>
                      <a:pt x="17865" y="3843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8538" y="4179"/>
                    </a:lnTo>
                    <a:lnTo>
                      <a:pt x="18490" y="5091"/>
                    </a:lnTo>
                    <a:lnTo>
                      <a:pt x="18394" y="5716"/>
                    </a:lnTo>
                    <a:lnTo>
                      <a:pt x="18298" y="6436"/>
                    </a:lnTo>
                    <a:lnTo>
                      <a:pt x="18154" y="7156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7817" y="8309"/>
                    </a:lnTo>
                    <a:lnTo>
                      <a:pt x="17481" y="8885"/>
                    </a:lnTo>
                    <a:lnTo>
                      <a:pt x="17097" y="9558"/>
                    </a:lnTo>
                    <a:lnTo>
                      <a:pt x="16569" y="10326"/>
                    </a:lnTo>
                    <a:lnTo>
                      <a:pt x="15368" y="11959"/>
                    </a:lnTo>
                    <a:lnTo>
                      <a:pt x="14023" y="13688"/>
                    </a:lnTo>
                    <a:lnTo>
                      <a:pt x="11574" y="16665"/>
                    </a:lnTo>
                    <a:lnTo>
                      <a:pt x="10518" y="17962"/>
                    </a:lnTo>
                    <a:lnTo>
                      <a:pt x="6435" y="15801"/>
                    </a:lnTo>
                    <a:lnTo>
                      <a:pt x="6435" y="15801"/>
                    </a:lnTo>
                    <a:lnTo>
                      <a:pt x="6964" y="14744"/>
                    </a:lnTo>
                    <a:lnTo>
                      <a:pt x="8212" y="12439"/>
                    </a:lnTo>
                    <a:lnTo>
                      <a:pt x="9605" y="9990"/>
                    </a:lnTo>
                    <a:lnTo>
                      <a:pt x="10181" y="9077"/>
                    </a:lnTo>
                    <a:lnTo>
                      <a:pt x="10422" y="8789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6435" y="10806"/>
                    </a:lnTo>
                    <a:lnTo>
                      <a:pt x="3458" y="12439"/>
                    </a:lnTo>
                    <a:lnTo>
                      <a:pt x="2353" y="13064"/>
                    </a:lnTo>
                    <a:lnTo>
                      <a:pt x="1777" y="1344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3154;p46">
                <a:extLst>
                  <a:ext uri="{FF2B5EF4-FFF2-40B4-BE49-F238E27FC236}">
                    <a16:creationId xmlns:a16="http://schemas.microsoft.com/office/drawing/2014/main" id="{8CD9EE61-0503-DC4B-BADA-27ACAE7DC526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extrusionOk="0">
                    <a:moveTo>
                      <a:pt x="9317" y="1"/>
                    </a:move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  <a:close/>
                  </a:path>
                </a:pathLst>
              </a:custGeom>
              <a:solidFill>
                <a:srgbClr val="B4D3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3155;p46">
                <a:extLst>
                  <a:ext uri="{FF2B5EF4-FFF2-40B4-BE49-F238E27FC236}">
                    <a16:creationId xmlns:a16="http://schemas.microsoft.com/office/drawing/2014/main" id="{107A5607-BB74-774A-9AB6-6AEDC6A07177}"/>
                  </a:ext>
                </a:extLst>
              </p:cNvPr>
              <p:cNvSpPr/>
              <p:nvPr/>
            </p:nvSpPr>
            <p:spPr>
              <a:xfrm>
                <a:off x="6479000" y="4152950"/>
                <a:ext cx="463450" cy="449075"/>
              </a:xfrm>
              <a:custGeom>
                <a:avLst/>
                <a:gdLst/>
                <a:ahLst/>
                <a:cxnLst/>
                <a:rect l="l" t="t" r="r" b="b"/>
                <a:pathLst>
                  <a:path w="18538" h="17963" fill="none" extrusionOk="0">
                    <a:moveTo>
                      <a:pt x="9317" y="1"/>
                    </a:moveTo>
                    <a:lnTo>
                      <a:pt x="9317" y="1"/>
                    </a:lnTo>
                    <a:lnTo>
                      <a:pt x="9077" y="625"/>
                    </a:lnTo>
                    <a:lnTo>
                      <a:pt x="8837" y="1105"/>
                    </a:lnTo>
                    <a:lnTo>
                      <a:pt x="8549" y="1489"/>
                    </a:lnTo>
                    <a:lnTo>
                      <a:pt x="8260" y="1778"/>
                    </a:lnTo>
                    <a:lnTo>
                      <a:pt x="7972" y="1922"/>
                    </a:lnTo>
                    <a:lnTo>
                      <a:pt x="7732" y="2066"/>
                    </a:lnTo>
                    <a:lnTo>
                      <a:pt x="7492" y="2114"/>
                    </a:lnTo>
                    <a:lnTo>
                      <a:pt x="7300" y="2114"/>
                    </a:lnTo>
                    <a:lnTo>
                      <a:pt x="7300" y="2114"/>
                    </a:lnTo>
                    <a:lnTo>
                      <a:pt x="7012" y="2066"/>
                    </a:lnTo>
                    <a:lnTo>
                      <a:pt x="6051" y="5524"/>
                    </a:lnTo>
                    <a:lnTo>
                      <a:pt x="6051" y="5524"/>
                    </a:lnTo>
                    <a:lnTo>
                      <a:pt x="5331" y="5956"/>
                    </a:lnTo>
                    <a:lnTo>
                      <a:pt x="4418" y="6532"/>
                    </a:lnTo>
                    <a:lnTo>
                      <a:pt x="2401" y="7925"/>
                    </a:lnTo>
                    <a:lnTo>
                      <a:pt x="0" y="9702"/>
                    </a:lnTo>
                    <a:lnTo>
                      <a:pt x="1777" y="13448"/>
                    </a:lnTo>
                    <a:lnTo>
                      <a:pt x="1777" y="13448"/>
                    </a:lnTo>
                    <a:lnTo>
                      <a:pt x="2353" y="13064"/>
                    </a:lnTo>
                    <a:lnTo>
                      <a:pt x="3458" y="12439"/>
                    </a:lnTo>
                    <a:lnTo>
                      <a:pt x="6435" y="10806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566" y="8597"/>
                    </a:lnTo>
                    <a:lnTo>
                      <a:pt x="10422" y="8789"/>
                    </a:lnTo>
                    <a:lnTo>
                      <a:pt x="10181" y="9077"/>
                    </a:lnTo>
                    <a:lnTo>
                      <a:pt x="9605" y="9990"/>
                    </a:lnTo>
                    <a:lnTo>
                      <a:pt x="8212" y="12439"/>
                    </a:lnTo>
                    <a:lnTo>
                      <a:pt x="6964" y="14744"/>
                    </a:lnTo>
                    <a:lnTo>
                      <a:pt x="6435" y="15801"/>
                    </a:lnTo>
                    <a:lnTo>
                      <a:pt x="10518" y="17962"/>
                    </a:lnTo>
                    <a:lnTo>
                      <a:pt x="10518" y="17962"/>
                    </a:lnTo>
                    <a:lnTo>
                      <a:pt x="11574" y="16665"/>
                    </a:lnTo>
                    <a:lnTo>
                      <a:pt x="14023" y="13688"/>
                    </a:lnTo>
                    <a:lnTo>
                      <a:pt x="15368" y="11959"/>
                    </a:lnTo>
                    <a:lnTo>
                      <a:pt x="16569" y="10326"/>
                    </a:lnTo>
                    <a:lnTo>
                      <a:pt x="17097" y="9558"/>
                    </a:lnTo>
                    <a:lnTo>
                      <a:pt x="17481" y="8885"/>
                    </a:lnTo>
                    <a:lnTo>
                      <a:pt x="17817" y="8309"/>
                    </a:lnTo>
                    <a:lnTo>
                      <a:pt x="17961" y="7877"/>
                    </a:lnTo>
                    <a:lnTo>
                      <a:pt x="17961" y="7877"/>
                    </a:lnTo>
                    <a:lnTo>
                      <a:pt x="18154" y="7252"/>
                    </a:lnTo>
                    <a:lnTo>
                      <a:pt x="18298" y="6580"/>
                    </a:lnTo>
                    <a:lnTo>
                      <a:pt x="18442" y="5428"/>
                    </a:lnTo>
                    <a:lnTo>
                      <a:pt x="18490" y="4467"/>
                    </a:lnTo>
                    <a:lnTo>
                      <a:pt x="18538" y="3891"/>
                    </a:lnTo>
                    <a:lnTo>
                      <a:pt x="18538" y="3891"/>
                    </a:lnTo>
                    <a:lnTo>
                      <a:pt x="18538" y="3795"/>
                    </a:lnTo>
                    <a:lnTo>
                      <a:pt x="18538" y="3795"/>
                    </a:lnTo>
                    <a:lnTo>
                      <a:pt x="17913" y="3843"/>
                    </a:lnTo>
                    <a:lnTo>
                      <a:pt x="17913" y="3843"/>
                    </a:lnTo>
                    <a:lnTo>
                      <a:pt x="17241" y="3795"/>
                    </a:lnTo>
                    <a:lnTo>
                      <a:pt x="16857" y="3747"/>
                    </a:lnTo>
                    <a:lnTo>
                      <a:pt x="16473" y="3699"/>
                    </a:lnTo>
                    <a:lnTo>
                      <a:pt x="16473" y="3699"/>
                    </a:lnTo>
                    <a:lnTo>
                      <a:pt x="16329" y="3603"/>
                    </a:lnTo>
                    <a:lnTo>
                      <a:pt x="16233" y="3507"/>
                    </a:lnTo>
                    <a:lnTo>
                      <a:pt x="16137" y="3410"/>
                    </a:lnTo>
                    <a:lnTo>
                      <a:pt x="16040" y="3266"/>
                    </a:lnTo>
                    <a:lnTo>
                      <a:pt x="15944" y="2882"/>
                    </a:lnTo>
                    <a:lnTo>
                      <a:pt x="15944" y="2450"/>
                    </a:lnTo>
                    <a:lnTo>
                      <a:pt x="15944" y="2450"/>
                    </a:lnTo>
                    <a:lnTo>
                      <a:pt x="15992" y="1778"/>
                    </a:lnTo>
                    <a:lnTo>
                      <a:pt x="16040" y="1201"/>
                    </a:lnTo>
                    <a:lnTo>
                      <a:pt x="16185" y="577"/>
                    </a:lnTo>
                    <a:lnTo>
                      <a:pt x="93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3156;p46">
                <a:extLst>
                  <a:ext uri="{FF2B5EF4-FFF2-40B4-BE49-F238E27FC236}">
                    <a16:creationId xmlns:a16="http://schemas.microsoft.com/office/drawing/2014/main" id="{E48BA120-1BC3-E540-ABF4-B667BA8B33C7}"/>
                  </a:ext>
                </a:extLst>
              </p:cNvPr>
              <p:cNvSpPr/>
              <p:nvPr/>
            </p:nvSpPr>
            <p:spPr>
              <a:xfrm>
                <a:off x="6683100" y="4336650"/>
                <a:ext cx="14290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394" extrusionOk="0">
                    <a:moveTo>
                      <a:pt x="0" y="1"/>
                    </a:moveTo>
                    <a:lnTo>
                      <a:pt x="96" y="97"/>
                    </a:lnTo>
                    <a:lnTo>
                      <a:pt x="433" y="337"/>
                    </a:lnTo>
                    <a:lnTo>
                      <a:pt x="913" y="673"/>
                    </a:lnTo>
                    <a:lnTo>
                      <a:pt x="1201" y="865"/>
                    </a:lnTo>
                    <a:lnTo>
                      <a:pt x="1585" y="1009"/>
                    </a:lnTo>
                    <a:lnTo>
                      <a:pt x="1969" y="1153"/>
                    </a:lnTo>
                    <a:lnTo>
                      <a:pt x="2402" y="1297"/>
                    </a:lnTo>
                    <a:lnTo>
                      <a:pt x="2882" y="1345"/>
                    </a:lnTo>
                    <a:lnTo>
                      <a:pt x="3410" y="1393"/>
                    </a:lnTo>
                    <a:lnTo>
                      <a:pt x="3938" y="1345"/>
                    </a:lnTo>
                    <a:lnTo>
                      <a:pt x="4515" y="1249"/>
                    </a:lnTo>
                    <a:lnTo>
                      <a:pt x="5091" y="1105"/>
                    </a:lnTo>
                    <a:lnTo>
                      <a:pt x="5715" y="817"/>
                    </a:lnTo>
                    <a:lnTo>
                      <a:pt x="5235" y="913"/>
                    </a:lnTo>
                    <a:lnTo>
                      <a:pt x="3938" y="913"/>
                    </a:lnTo>
                    <a:lnTo>
                      <a:pt x="3074" y="865"/>
                    </a:lnTo>
                    <a:lnTo>
                      <a:pt x="2113" y="721"/>
                    </a:lnTo>
                    <a:lnTo>
                      <a:pt x="1585" y="577"/>
                    </a:lnTo>
                    <a:lnTo>
                      <a:pt x="1057" y="433"/>
                    </a:lnTo>
                    <a:lnTo>
                      <a:pt x="529" y="24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3157;p46">
                <a:extLst>
                  <a:ext uri="{FF2B5EF4-FFF2-40B4-BE49-F238E27FC236}">
                    <a16:creationId xmlns:a16="http://schemas.microsoft.com/office/drawing/2014/main" id="{5128C940-69D9-CE43-8FE5-5CA5C401D4F0}"/>
                  </a:ext>
                </a:extLst>
              </p:cNvPr>
              <p:cNvSpPr/>
              <p:nvPr/>
            </p:nvSpPr>
            <p:spPr>
              <a:xfrm>
                <a:off x="6637475" y="4508350"/>
                <a:ext cx="127300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5092" h="4275" extrusionOk="0">
                    <a:moveTo>
                      <a:pt x="673" y="0"/>
                    </a:moveTo>
                    <a:lnTo>
                      <a:pt x="0" y="1585"/>
                    </a:lnTo>
                    <a:lnTo>
                      <a:pt x="4227" y="4274"/>
                    </a:lnTo>
                    <a:lnTo>
                      <a:pt x="5091" y="297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3158;p46">
                <a:extLst>
                  <a:ext uri="{FF2B5EF4-FFF2-40B4-BE49-F238E27FC236}">
                    <a16:creationId xmlns:a16="http://schemas.microsoft.com/office/drawing/2014/main" id="{18811735-6CFC-9C42-80A8-9948FF70A64F}"/>
                  </a:ext>
                </a:extLst>
              </p:cNvPr>
              <p:cNvSpPr/>
              <p:nvPr/>
            </p:nvSpPr>
            <p:spPr>
              <a:xfrm>
                <a:off x="6469375" y="4359475"/>
                <a:ext cx="7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5475" extrusionOk="0">
                    <a:moveTo>
                      <a:pt x="1298" y="0"/>
                    </a:moveTo>
                    <a:lnTo>
                      <a:pt x="1" y="1153"/>
                    </a:lnTo>
                    <a:lnTo>
                      <a:pt x="1586" y="5475"/>
                    </a:lnTo>
                    <a:lnTo>
                      <a:pt x="3074" y="4851"/>
                    </a:lnTo>
                    <a:lnTo>
                      <a:pt x="1298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3159;p46">
                <a:extLst>
                  <a:ext uri="{FF2B5EF4-FFF2-40B4-BE49-F238E27FC236}">
                    <a16:creationId xmlns:a16="http://schemas.microsoft.com/office/drawing/2014/main" id="{2C077D54-FD1E-5745-80C6-C2DFA1E1EF55}"/>
                  </a:ext>
                </a:extLst>
              </p:cNvPr>
              <p:cNvSpPr/>
              <p:nvPr/>
            </p:nvSpPr>
            <p:spPr>
              <a:xfrm>
                <a:off x="6697500" y="4199775"/>
                <a:ext cx="1681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3987" extrusionOk="0">
                    <a:moveTo>
                      <a:pt x="481" y="1"/>
                    </a:moveTo>
                    <a:lnTo>
                      <a:pt x="433" y="145"/>
                    </a:lnTo>
                    <a:lnTo>
                      <a:pt x="241" y="577"/>
                    </a:lnTo>
                    <a:lnTo>
                      <a:pt x="97" y="1153"/>
                    </a:lnTo>
                    <a:lnTo>
                      <a:pt x="49" y="1489"/>
                    </a:lnTo>
                    <a:lnTo>
                      <a:pt x="1" y="1826"/>
                    </a:lnTo>
                    <a:lnTo>
                      <a:pt x="1" y="2162"/>
                    </a:lnTo>
                    <a:lnTo>
                      <a:pt x="97" y="2546"/>
                    </a:lnTo>
                    <a:lnTo>
                      <a:pt x="241" y="2882"/>
                    </a:lnTo>
                    <a:lnTo>
                      <a:pt x="433" y="3170"/>
                    </a:lnTo>
                    <a:lnTo>
                      <a:pt x="721" y="3458"/>
                    </a:lnTo>
                    <a:lnTo>
                      <a:pt x="1153" y="3651"/>
                    </a:lnTo>
                    <a:lnTo>
                      <a:pt x="1634" y="3843"/>
                    </a:lnTo>
                    <a:lnTo>
                      <a:pt x="2258" y="3939"/>
                    </a:lnTo>
                    <a:lnTo>
                      <a:pt x="3122" y="3987"/>
                    </a:lnTo>
                    <a:lnTo>
                      <a:pt x="3843" y="3939"/>
                    </a:lnTo>
                    <a:lnTo>
                      <a:pt x="4467" y="3843"/>
                    </a:lnTo>
                    <a:lnTo>
                      <a:pt x="4947" y="3651"/>
                    </a:lnTo>
                    <a:lnTo>
                      <a:pt x="5427" y="3410"/>
                    </a:lnTo>
                    <a:lnTo>
                      <a:pt x="5764" y="3122"/>
                    </a:lnTo>
                    <a:lnTo>
                      <a:pt x="6052" y="2786"/>
                    </a:lnTo>
                    <a:lnTo>
                      <a:pt x="6292" y="2498"/>
                    </a:lnTo>
                    <a:lnTo>
                      <a:pt x="6436" y="2162"/>
                    </a:lnTo>
                    <a:lnTo>
                      <a:pt x="6580" y="1826"/>
                    </a:lnTo>
                    <a:lnTo>
                      <a:pt x="6628" y="1489"/>
                    </a:lnTo>
                    <a:lnTo>
                      <a:pt x="6676" y="1201"/>
                    </a:lnTo>
                    <a:lnTo>
                      <a:pt x="6724" y="769"/>
                    </a:lnTo>
                    <a:lnTo>
                      <a:pt x="6676" y="529"/>
                    </a:lnTo>
                    <a:lnTo>
                      <a:pt x="6436" y="481"/>
                    </a:lnTo>
                    <a:lnTo>
                      <a:pt x="5716" y="433"/>
                    </a:lnTo>
                    <a:lnTo>
                      <a:pt x="3603" y="24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3160;p46">
                <a:extLst>
                  <a:ext uri="{FF2B5EF4-FFF2-40B4-BE49-F238E27FC236}">
                    <a16:creationId xmlns:a16="http://schemas.microsoft.com/office/drawing/2014/main" id="{57541472-C6EF-EB4F-9069-9570C427D984}"/>
                  </a:ext>
                </a:extLst>
              </p:cNvPr>
              <p:cNvSpPr/>
              <p:nvPr/>
            </p:nvSpPr>
            <p:spPr>
              <a:xfrm>
                <a:off x="6698700" y="4034100"/>
                <a:ext cx="57650" cy="900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603" extrusionOk="0">
                    <a:moveTo>
                      <a:pt x="865" y="0"/>
                    </a:moveTo>
                    <a:lnTo>
                      <a:pt x="673" y="48"/>
                    </a:lnTo>
                    <a:lnTo>
                      <a:pt x="529" y="96"/>
                    </a:lnTo>
                    <a:lnTo>
                      <a:pt x="481" y="288"/>
                    </a:lnTo>
                    <a:lnTo>
                      <a:pt x="433" y="721"/>
                    </a:lnTo>
                    <a:lnTo>
                      <a:pt x="241" y="1921"/>
                    </a:lnTo>
                    <a:lnTo>
                      <a:pt x="1" y="3602"/>
                    </a:lnTo>
                    <a:lnTo>
                      <a:pt x="1922" y="3362"/>
                    </a:lnTo>
                    <a:lnTo>
                      <a:pt x="2306" y="0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3161;p46">
                <a:extLst>
                  <a:ext uri="{FF2B5EF4-FFF2-40B4-BE49-F238E27FC236}">
                    <a16:creationId xmlns:a16="http://schemas.microsoft.com/office/drawing/2014/main" id="{BC550ACC-BB25-F94D-9ECB-0FBB7B7B3E8C}"/>
                  </a:ext>
                </a:extLst>
              </p:cNvPr>
              <p:cNvSpPr/>
              <p:nvPr/>
            </p:nvSpPr>
            <p:spPr>
              <a:xfrm>
                <a:off x="6689100" y="4115725"/>
                <a:ext cx="68450" cy="5165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2066" extrusionOk="0">
                    <a:moveTo>
                      <a:pt x="2498" y="193"/>
                    </a:moveTo>
                    <a:lnTo>
                      <a:pt x="2546" y="289"/>
                    </a:lnTo>
                    <a:lnTo>
                      <a:pt x="2546" y="481"/>
                    </a:lnTo>
                    <a:lnTo>
                      <a:pt x="2546" y="721"/>
                    </a:lnTo>
                    <a:lnTo>
                      <a:pt x="2546" y="769"/>
                    </a:lnTo>
                    <a:lnTo>
                      <a:pt x="1633" y="1778"/>
                    </a:lnTo>
                    <a:lnTo>
                      <a:pt x="1489" y="1874"/>
                    </a:lnTo>
                    <a:lnTo>
                      <a:pt x="1201" y="1874"/>
                    </a:lnTo>
                    <a:lnTo>
                      <a:pt x="1105" y="1778"/>
                    </a:lnTo>
                    <a:lnTo>
                      <a:pt x="529" y="1298"/>
                    </a:lnTo>
                    <a:lnTo>
                      <a:pt x="289" y="1105"/>
                    </a:lnTo>
                    <a:lnTo>
                      <a:pt x="241" y="1057"/>
                    </a:lnTo>
                    <a:lnTo>
                      <a:pt x="193" y="1009"/>
                    </a:lnTo>
                    <a:lnTo>
                      <a:pt x="193" y="913"/>
                    </a:lnTo>
                    <a:lnTo>
                      <a:pt x="193" y="721"/>
                    </a:lnTo>
                    <a:lnTo>
                      <a:pt x="193" y="424"/>
                    </a:lnTo>
                    <a:lnTo>
                      <a:pt x="193" y="424"/>
                    </a:lnTo>
                    <a:lnTo>
                      <a:pt x="385" y="385"/>
                    </a:lnTo>
                    <a:lnTo>
                      <a:pt x="1345" y="289"/>
                    </a:lnTo>
                    <a:lnTo>
                      <a:pt x="2354" y="193"/>
                    </a:lnTo>
                    <a:close/>
                    <a:moveTo>
                      <a:pt x="2354" y="1"/>
                    </a:moveTo>
                    <a:lnTo>
                      <a:pt x="1729" y="49"/>
                    </a:lnTo>
                    <a:lnTo>
                      <a:pt x="961" y="145"/>
                    </a:lnTo>
                    <a:lnTo>
                      <a:pt x="97" y="241"/>
                    </a:lnTo>
                    <a:lnTo>
                      <a:pt x="0" y="289"/>
                    </a:lnTo>
                    <a:lnTo>
                      <a:pt x="0" y="337"/>
                    </a:lnTo>
                    <a:lnTo>
                      <a:pt x="0" y="721"/>
                    </a:lnTo>
                    <a:lnTo>
                      <a:pt x="0" y="961"/>
                    </a:lnTo>
                    <a:lnTo>
                      <a:pt x="0" y="1057"/>
                    </a:lnTo>
                    <a:lnTo>
                      <a:pt x="48" y="1105"/>
                    </a:lnTo>
                    <a:lnTo>
                      <a:pt x="48" y="1154"/>
                    </a:lnTo>
                    <a:lnTo>
                      <a:pt x="193" y="1298"/>
                    </a:lnTo>
                    <a:lnTo>
                      <a:pt x="961" y="1922"/>
                    </a:lnTo>
                    <a:lnTo>
                      <a:pt x="1153" y="2018"/>
                    </a:lnTo>
                    <a:lnTo>
                      <a:pt x="1345" y="2066"/>
                    </a:lnTo>
                    <a:lnTo>
                      <a:pt x="1585" y="2018"/>
                    </a:lnTo>
                    <a:lnTo>
                      <a:pt x="1777" y="1874"/>
                    </a:lnTo>
                    <a:lnTo>
                      <a:pt x="2690" y="913"/>
                    </a:lnTo>
                    <a:lnTo>
                      <a:pt x="2738" y="865"/>
                    </a:lnTo>
                    <a:lnTo>
                      <a:pt x="2738" y="481"/>
                    </a:lnTo>
                    <a:lnTo>
                      <a:pt x="2738" y="289"/>
                    </a:lnTo>
                    <a:lnTo>
                      <a:pt x="2690" y="97"/>
                    </a:lnTo>
                    <a:lnTo>
                      <a:pt x="2642" y="49"/>
                    </a:lnTo>
                    <a:lnTo>
                      <a:pt x="2594" y="49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3162;p46">
                <a:extLst>
                  <a:ext uri="{FF2B5EF4-FFF2-40B4-BE49-F238E27FC236}">
                    <a16:creationId xmlns:a16="http://schemas.microsoft.com/office/drawing/2014/main" id="{A37924BA-7AAA-D84C-8A7D-37FA43DC8CF7}"/>
                  </a:ext>
                </a:extLst>
              </p:cNvPr>
              <p:cNvSpPr/>
              <p:nvPr/>
            </p:nvSpPr>
            <p:spPr>
              <a:xfrm>
                <a:off x="6709500" y="4138550"/>
                <a:ext cx="288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09" extrusionOk="0">
                    <a:moveTo>
                      <a:pt x="385" y="0"/>
                    </a:moveTo>
                    <a:lnTo>
                      <a:pt x="193" y="96"/>
                    </a:lnTo>
                    <a:lnTo>
                      <a:pt x="49" y="241"/>
                    </a:lnTo>
                    <a:lnTo>
                      <a:pt x="1" y="433"/>
                    </a:lnTo>
                    <a:lnTo>
                      <a:pt x="49" y="673"/>
                    </a:lnTo>
                    <a:lnTo>
                      <a:pt x="145" y="817"/>
                    </a:lnTo>
                    <a:lnTo>
                      <a:pt x="337" y="961"/>
                    </a:lnTo>
                    <a:lnTo>
                      <a:pt x="577" y="1009"/>
                    </a:lnTo>
                    <a:lnTo>
                      <a:pt x="817" y="961"/>
                    </a:lnTo>
                    <a:lnTo>
                      <a:pt x="1009" y="817"/>
                    </a:lnTo>
                    <a:lnTo>
                      <a:pt x="1105" y="673"/>
                    </a:lnTo>
                    <a:lnTo>
                      <a:pt x="1154" y="481"/>
                    </a:lnTo>
                    <a:lnTo>
                      <a:pt x="1154" y="337"/>
                    </a:lnTo>
                    <a:lnTo>
                      <a:pt x="1057" y="192"/>
                    </a:lnTo>
                    <a:lnTo>
                      <a:pt x="913" y="48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3163;p46">
                <a:extLst>
                  <a:ext uri="{FF2B5EF4-FFF2-40B4-BE49-F238E27FC236}">
                    <a16:creationId xmlns:a16="http://schemas.microsoft.com/office/drawing/2014/main" id="{30FCB173-1EBF-9243-8139-36AE30D830C0}"/>
                  </a:ext>
                </a:extLst>
              </p:cNvPr>
              <p:cNvSpPr/>
              <p:nvPr/>
            </p:nvSpPr>
            <p:spPr>
              <a:xfrm>
                <a:off x="6849975" y="4059300"/>
                <a:ext cx="7447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3459" extrusionOk="0">
                    <a:moveTo>
                      <a:pt x="1153" y="1"/>
                    </a:moveTo>
                    <a:lnTo>
                      <a:pt x="529" y="1586"/>
                    </a:lnTo>
                    <a:lnTo>
                      <a:pt x="1" y="3026"/>
                    </a:lnTo>
                    <a:lnTo>
                      <a:pt x="1730" y="3459"/>
                    </a:lnTo>
                    <a:lnTo>
                      <a:pt x="2978" y="577"/>
                    </a:lnTo>
                    <a:lnTo>
                      <a:pt x="2114" y="241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82B7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3164;p46">
                <a:extLst>
                  <a:ext uri="{FF2B5EF4-FFF2-40B4-BE49-F238E27FC236}">
                    <a16:creationId xmlns:a16="http://schemas.microsoft.com/office/drawing/2014/main" id="{5BBA4AA6-E6EC-1949-AB93-3EE37CC356A7}"/>
                  </a:ext>
                </a:extLst>
              </p:cNvPr>
              <p:cNvSpPr/>
              <p:nvPr/>
            </p:nvSpPr>
            <p:spPr>
              <a:xfrm>
                <a:off x="6833175" y="4128950"/>
                <a:ext cx="708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162" extrusionOk="0">
                    <a:moveTo>
                      <a:pt x="370" y="202"/>
                    </a:moveTo>
                    <a:lnTo>
                      <a:pt x="673" y="240"/>
                    </a:lnTo>
                    <a:lnTo>
                      <a:pt x="1970" y="528"/>
                    </a:lnTo>
                    <a:lnTo>
                      <a:pt x="2498" y="673"/>
                    </a:lnTo>
                    <a:lnTo>
                      <a:pt x="2631" y="717"/>
                    </a:lnTo>
                    <a:lnTo>
                      <a:pt x="2594" y="865"/>
                    </a:lnTo>
                    <a:lnTo>
                      <a:pt x="2498" y="1153"/>
                    </a:lnTo>
                    <a:lnTo>
                      <a:pt x="2450" y="1297"/>
                    </a:lnTo>
                    <a:lnTo>
                      <a:pt x="2450" y="1322"/>
                    </a:lnTo>
                    <a:lnTo>
                      <a:pt x="2450" y="1322"/>
                    </a:lnTo>
                    <a:lnTo>
                      <a:pt x="1297" y="1921"/>
                    </a:lnTo>
                    <a:lnTo>
                      <a:pt x="1105" y="1969"/>
                    </a:lnTo>
                    <a:lnTo>
                      <a:pt x="913" y="1921"/>
                    </a:lnTo>
                    <a:lnTo>
                      <a:pt x="769" y="1777"/>
                    </a:lnTo>
                    <a:lnTo>
                      <a:pt x="385" y="1105"/>
                    </a:lnTo>
                    <a:lnTo>
                      <a:pt x="241" y="865"/>
                    </a:lnTo>
                    <a:lnTo>
                      <a:pt x="193" y="769"/>
                    </a:lnTo>
                    <a:lnTo>
                      <a:pt x="193" y="721"/>
                    </a:lnTo>
                    <a:lnTo>
                      <a:pt x="337" y="336"/>
                    </a:lnTo>
                    <a:lnTo>
                      <a:pt x="370" y="202"/>
                    </a:lnTo>
                    <a:close/>
                    <a:moveTo>
                      <a:pt x="241" y="0"/>
                    </a:moveTo>
                    <a:lnTo>
                      <a:pt x="241" y="48"/>
                    </a:lnTo>
                    <a:lnTo>
                      <a:pt x="97" y="336"/>
                    </a:lnTo>
                    <a:lnTo>
                      <a:pt x="49" y="576"/>
                    </a:lnTo>
                    <a:lnTo>
                      <a:pt x="0" y="673"/>
                    </a:lnTo>
                    <a:lnTo>
                      <a:pt x="0" y="769"/>
                    </a:lnTo>
                    <a:lnTo>
                      <a:pt x="0" y="817"/>
                    </a:lnTo>
                    <a:lnTo>
                      <a:pt x="97" y="1009"/>
                    </a:lnTo>
                    <a:lnTo>
                      <a:pt x="625" y="1873"/>
                    </a:lnTo>
                    <a:lnTo>
                      <a:pt x="721" y="1969"/>
                    </a:lnTo>
                    <a:lnTo>
                      <a:pt x="865" y="2065"/>
                    </a:lnTo>
                    <a:lnTo>
                      <a:pt x="961" y="2113"/>
                    </a:lnTo>
                    <a:lnTo>
                      <a:pt x="1105" y="2161"/>
                    </a:lnTo>
                    <a:lnTo>
                      <a:pt x="1249" y="2113"/>
                    </a:lnTo>
                    <a:lnTo>
                      <a:pt x="1393" y="2065"/>
                    </a:lnTo>
                    <a:lnTo>
                      <a:pt x="2594" y="1441"/>
                    </a:lnTo>
                    <a:lnTo>
                      <a:pt x="2642" y="1393"/>
                    </a:lnTo>
                    <a:lnTo>
                      <a:pt x="2738" y="1153"/>
                    </a:lnTo>
                    <a:lnTo>
                      <a:pt x="2786" y="913"/>
                    </a:lnTo>
                    <a:lnTo>
                      <a:pt x="2834" y="673"/>
                    </a:lnTo>
                    <a:lnTo>
                      <a:pt x="2786" y="625"/>
                    </a:lnTo>
                    <a:lnTo>
                      <a:pt x="2738" y="528"/>
                    </a:lnTo>
                    <a:lnTo>
                      <a:pt x="2498" y="480"/>
                    </a:lnTo>
                    <a:lnTo>
                      <a:pt x="1873" y="288"/>
                    </a:lnTo>
                    <a:lnTo>
                      <a:pt x="1153" y="144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rgbClr val="FFFD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3165;p46">
                <a:extLst>
                  <a:ext uri="{FF2B5EF4-FFF2-40B4-BE49-F238E27FC236}">
                    <a16:creationId xmlns:a16="http://schemas.microsoft.com/office/drawing/2014/main" id="{6DD1BDFE-BBCC-2949-9130-FE7BD1C388F3}"/>
                  </a:ext>
                </a:extLst>
              </p:cNvPr>
              <p:cNvSpPr/>
              <p:nvPr/>
            </p:nvSpPr>
            <p:spPr>
              <a:xfrm>
                <a:off x="6848775" y="4152950"/>
                <a:ext cx="288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8" extrusionOk="0">
                    <a:moveTo>
                      <a:pt x="577" y="1"/>
                    </a:moveTo>
                    <a:lnTo>
                      <a:pt x="337" y="49"/>
                    </a:lnTo>
                    <a:lnTo>
                      <a:pt x="145" y="145"/>
                    </a:lnTo>
                    <a:lnTo>
                      <a:pt x="49" y="337"/>
                    </a:lnTo>
                    <a:lnTo>
                      <a:pt x="1" y="529"/>
                    </a:lnTo>
                    <a:lnTo>
                      <a:pt x="49" y="721"/>
                    </a:lnTo>
                    <a:lnTo>
                      <a:pt x="193" y="913"/>
                    </a:lnTo>
                    <a:lnTo>
                      <a:pt x="385" y="1009"/>
                    </a:lnTo>
                    <a:lnTo>
                      <a:pt x="625" y="1057"/>
                    </a:lnTo>
                    <a:lnTo>
                      <a:pt x="865" y="1009"/>
                    </a:lnTo>
                    <a:lnTo>
                      <a:pt x="1009" y="865"/>
                    </a:lnTo>
                    <a:lnTo>
                      <a:pt x="1105" y="721"/>
                    </a:lnTo>
                    <a:lnTo>
                      <a:pt x="1153" y="577"/>
                    </a:lnTo>
                    <a:lnTo>
                      <a:pt x="1105" y="385"/>
                    </a:lnTo>
                    <a:lnTo>
                      <a:pt x="1009" y="241"/>
                    </a:lnTo>
                    <a:lnTo>
                      <a:pt x="865" y="97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rgbClr val="FFDA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7" name="Rounded Rectangle 426">
            <a:extLst>
              <a:ext uri="{FF2B5EF4-FFF2-40B4-BE49-F238E27FC236}">
                <a16:creationId xmlns:a16="http://schemas.microsoft.com/office/drawing/2014/main" id="{1AAF3CC2-C457-1F4F-810E-C5FA544E0988}"/>
              </a:ext>
            </a:extLst>
          </p:cNvPr>
          <p:cNvSpPr/>
          <p:nvPr/>
        </p:nvSpPr>
        <p:spPr>
          <a:xfrm>
            <a:off x="601327" y="2555459"/>
            <a:ext cx="4729908" cy="3172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428" name="Picture 42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72C203D-E8F0-7C4E-B426-CD1969F45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2827173"/>
            <a:ext cx="632563" cy="528809"/>
          </a:xfrm>
          <a:prstGeom prst="rect">
            <a:avLst/>
          </a:prstGeom>
        </p:spPr>
      </p:pic>
      <p:sp>
        <p:nvSpPr>
          <p:cNvPr id="429" name="TextBox 428">
            <a:extLst>
              <a:ext uri="{FF2B5EF4-FFF2-40B4-BE49-F238E27FC236}">
                <a16:creationId xmlns:a16="http://schemas.microsoft.com/office/drawing/2014/main" id="{86C772C3-E655-CF4B-8FD2-4880D33AB111}"/>
              </a:ext>
            </a:extLst>
          </p:cNvPr>
          <p:cNvSpPr txBox="1"/>
          <p:nvPr/>
        </p:nvSpPr>
        <p:spPr>
          <a:xfrm>
            <a:off x="1470400" y="3011433"/>
            <a:ext cx="3657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Viết các số thẳng cột.</a:t>
            </a:r>
          </a:p>
        </p:txBody>
      </p:sp>
      <p:pic>
        <p:nvPicPr>
          <p:cNvPr id="430" name="Picture 42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936F71A-6921-6243-A573-BF5AC60BC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3730549"/>
            <a:ext cx="632563" cy="528809"/>
          </a:xfrm>
          <a:prstGeom prst="rect">
            <a:avLst/>
          </a:prstGeom>
        </p:spPr>
      </p:pic>
      <p:sp>
        <p:nvSpPr>
          <p:cNvPr id="431" name="TextBox 430">
            <a:extLst>
              <a:ext uri="{FF2B5EF4-FFF2-40B4-BE49-F238E27FC236}">
                <a16:creationId xmlns:a16="http://schemas.microsoft.com/office/drawing/2014/main" id="{B40D1E74-7B56-1741-BCE5-2A28AF74BD55}"/>
              </a:ext>
            </a:extLst>
          </p:cNvPr>
          <p:cNvSpPr txBox="1"/>
          <p:nvPr/>
        </p:nvSpPr>
        <p:spPr>
          <a:xfrm>
            <a:off x="1470400" y="3914808"/>
            <a:ext cx="365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Viết dấu cộng.</a:t>
            </a:r>
          </a:p>
        </p:txBody>
      </p:sp>
      <p:pic>
        <p:nvPicPr>
          <p:cNvPr id="432" name="Picture 431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BBCCE65-197A-2B4F-B5BD-E4A39464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7" y="4628265"/>
            <a:ext cx="632563" cy="528809"/>
          </a:xfrm>
          <a:prstGeom prst="rect">
            <a:avLst/>
          </a:prstGeom>
        </p:spPr>
      </p:pic>
      <p:sp>
        <p:nvSpPr>
          <p:cNvPr id="433" name="TextBox 432">
            <a:extLst>
              <a:ext uri="{FF2B5EF4-FFF2-40B4-BE49-F238E27FC236}">
                <a16:creationId xmlns:a16="http://schemas.microsoft.com/office/drawing/2014/main" id="{3E2056B1-6642-5B45-9101-6410F57ECD13}"/>
              </a:ext>
            </a:extLst>
          </p:cNvPr>
          <p:cNvSpPr txBox="1"/>
          <p:nvPr/>
        </p:nvSpPr>
        <p:spPr>
          <a:xfrm>
            <a:off x="1470400" y="4812524"/>
            <a:ext cx="3657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Kẻ gạch ngang.</a:t>
            </a:r>
          </a:p>
        </p:txBody>
      </p:sp>
      <p:sp>
        <p:nvSpPr>
          <p:cNvPr id="434" name="Rounded Rectangle 433">
            <a:extLst>
              <a:ext uri="{FF2B5EF4-FFF2-40B4-BE49-F238E27FC236}">
                <a16:creationId xmlns:a16="http://schemas.microsoft.com/office/drawing/2014/main" id="{661AB4AE-B153-A74C-A89C-043C778B2023}"/>
              </a:ext>
            </a:extLst>
          </p:cNvPr>
          <p:cNvSpPr/>
          <p:nvPr/>
        </p:nvSpPr>
        <p:spPr>
          <a:xfrm>
            <a:off x="6371079" y="2555459"/>
            <a:ext cx="5355061" cy="31728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435" name="Picture 43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6D51159-E0C3-C942-A568-4CE2151A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89" y="2827173"/>
            <a:ext cx="632563" cy="528809"/>
          </a:xfrm>
          <a:prstGeom prst="rect">
            <a:avLst/>
          </a:prstGeom>
        </p:spPr>
      </p:pic>
      <p:sp>
        <p:nvSpPr>
          <p:cNvPr id="436" name="TextBox 435">
            <a:extLst>
              <a:ext uri="{FF2B5EF4-FFF2-40B4-BE49-F238E27FC236}">
                <a16:creationId xmlns:a16="http://schemas.microsoft.com/office/drawing/2014/main" id="{A122E16D-02FF-0B44-AC68-27F562E0BBE5}"/>
              </a:ext>
            </a:extLst>
          </p:cNvPr>
          <p:cNvSpPr txBox="1"/>
          <p:nvPr/>
        </p:nvSpPr>
        <p:spPr>
          <a:xfrm>
            <a:off x="7221652" y="2827172"/>
            <a:ext cx="436902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Thực hiện tính theo thứ tự từ phải sang trái: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0612B8C5-8F1B-5A48-ACB2-9F05FD671995}"/>
              </a:ext>
            </a:extLst>
          </p:cNvPr>
          <p:cNvSpPr txBox="1"/>
          <p:nvPr/>
        </p:nvSpPr>
        <p:spPr>
          <a:xfrm>
            <a:off x="6728631" y="3794799"/>
            <a:ext cx="462553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đơn vị với đơn vị.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30C9658A-67DD-6041-9CEE-8510D8465400}"/>
              </a:ext>
            </a:extLst>
          </p:cNvPr>
          <p:cNvSpPr txBox="1"/>
          <p:nvPr/>
        </p:nvSpPr>
        <p:spPr>
          <a:xfrm>
            <a:off x="6728631" y="4352058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chục với chục.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F18DD5E9-5014-8C41-AE27-18FAA1232E00}"/>
              </a:ext>
            </a:extLst>
          </p:cNvPr>
          <p:cNvSpPr txBox="1"/>
          <p:nvPr/>
        </p:nvSpPr>
        <p:spPr>
          <a:xfrm>
            <a:off x="6728631" y="4959838"/>
            <a:ext cx="436902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2667" b="1" kern="0">
                <a:solidFill>
                  <a:srgbClr val="8C2902">
                    <a:lumMod val="75000"/>
                  </a:srgbClr>
                </a:solidFill>
                <a:latin typeface="Arial"/>
                <a:cs typeface="Arial"/>
                <a:sym typeface="Arial"/>
              </a:rPr>
              <a:t> ◦ Cộng trăm với trăm.</a:t>
            </a:r>
            <a:endParaRPr lang="en-VN" sz="2667" kern="0">
              <a:solidFill>
                <a:srgbClr val="8C2902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CA92F4D6-B15F-D541-B0D7-34C7B0F2E4D9}"/>
              </a:ext>
            </a:extLst>
          </p:cNvPr>
          <p:cNvSpPr/>
          <p:nvPr/>
        </p:nvSpPr>
        <p:spPr>
          <a:xfrm>
            <a:off x="1674742" y="142504"/>
            <a:ext cx="9127524" cy="7908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>
                <a:ln w="6600">
                  <a:solidFill>
                    <a:srgbClr val="82B7F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2B7F8"/>
                  </a:outerShdw>
                </a:effectLst>
                <a:latin typeface="Arial"/>
                <a:sym typeface="Arial"/>
              </a:rPr>
              <a:t>PHÉP CỘNG KHÔNG NHỚ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2024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9" grpId="0"/>
      <p:bldP spid="431" grpId="0"/>
      <p:bldP spid="433" grpId="0"/>
      <p:bldP spid="434" grpId="0" animBg="1"/>
      <p:bldP spid="436" grpId="0"/>
      <p:bldP spid="437" grpId="0"/>
      <p:bldP spid="438" grpId="0"/>
      <p:bldP spid="439" grpId="0"/>
      <p:bldP spid="2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7" name="Google Shape;4867;p75"/>
          <p:cNvGrpSpPr/>
          <p:nvPr/>
        </p:nvGrpSpPr>
        <p:grpSpPr>
          <a:xfrm>
            <a:off x="8278386" y="2793794"/>
            <a:ext cx="1252828" cy="1270413"/>
            <a:chOff x="5872675" y="681925"/>
            <a:chExt cx="427450" cy="433450"/>
          </a:xfrm>
        </p:grpSpPr>
        <p:sp>
          <p:nvSpPr>
            <p:cNvPr id="4868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0" name="Google Shape;4880;p75"/>
          <p:cNvGrpSpPr>
            <a:grpSpLocks noChangeAspect="1"/>
          </p:cNvGrpSpPr>
          <p:nvPr/>
        </p:nvGrpSpPr>
        <p:grpSpPr>
          <a:xfrm rot="381887">
            <a:off x="9090521" y="2980250"/>
            <a:ext cx="2832000" cy="3508060"/>
            <a:chOff x="1652450" y="2386825"/>
            <a:chExt cx="1066200" cy="1320725"/>
          </a:xfrm>
        </p:grpSpPr>
        <p:sp>
          <p:nvSpPr>
            <p:cNvPr id="4881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89EB627-C535-9944-B266-9D6F68CC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0" y="4367801"/>
            <a:ext cx="6115715" cy="999067"/>
          </a:xfrm>
          <a:prstGeom prst="rect">
            <a:avLst/>
          </a:prstGeom>
        </p:spPr>
      </p:pic>
      <p:grpSp>
        <p:nvGrpSpPr>
          <p:cNvPr id="4860" name="Google Shape;4860;p75"/>
          <p:cNvGrpSpPr/>
          <p:nvPr/>
        </p:nvGrpSpPr>
        <p:grpSpPr>
          <a:xfrm>
            <a:off x="4329128" y="1412547"/>
            <a:ext cx="3533745" cy="3454788"/>
            <a:chOff x="2649462" y="141085"/>
            <a:chExt cx="2650309" cy="2591091"/>
          </a:xfrm>
        </p:grpSpPr>
        <p:sp>
          <p:nvSpPr>
            <p:cNvPr id="486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6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86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45" name="Google Shape;4845;p75"/>
          <p:cNvSpPr txBox="1">
            <a:spLocks noGrp="1"/>
          </p:cNvSpPr>
          <p:nvPr>
            <p:ph type="title"/>
          </p:nvPr>
        </p:nvSpPr>
        <p:spPr>
          <a:xfrm>
            <a:off x="3287200" y="2490199"/>
            <a:ext cx="5617600" cy="11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+mj-lt"/>
              </a:rPr>
              <a:t>Thank you!</a:t>
            </a:r>
            <a:endParaRPr>
              <a:latin typeface="+mj-lt"/>
            </a:endParaRPr>
          </a:p>
        </p:txBody>
      </p:sp>
      <p:grpSp>
        <p:nvGrpSpPr>
          <p:cNvPr id="198" name="Google Shape;5219;p76">
            <a:extLst>
              <a:ext uri="{FF2B5EF4-FFF2-40B4-BE49-F238E27FC236}">
                <a16:creationId xmlns:a16="http://schemas.microsoft.com/office/drawing/2014/main" id="{8DB9BF92-A997-984D-BD59-4091A883F10C}"/>
              </a:ext>
            </a:extLst>
          </p:cNvPr>
          <p:cNvGrpSpPr>
            <a:grpSpLocks noChangeAspect="1"/>
          </p:cNvGrpSpPr>
          <p:nvPr/>
        </p:nvGrpSpPr>
        <p:grpSpPr>
          <a:xfrm>
            <a:off x="286316" y="3043336"/>
            <a:ext cx="2784000" cy="3647997"/>
            <a:chOff x="283725" y="642325"/>
            <a:chExt cx="1051800" cy="1378325"/>
          </a:xfrm>
        </p:grpSpPr>
        <p:sp>
          <p:nvSpPr>
            <p:cNvPr id="199" name="Google Shape;5220;p76">
              <a:extLst>
                <a:ext uri="{FF2B5EF4-FFF2-40B4-BE49-F238E27FC236}">
                  <a16:creationId xmlns:a16="http://schemas.microsoft.com/office/drawing/2014/main" id="{43C513AB-5192-474C-A22C-89258B9EAA37}"/>
                </a:ext>
              </a:extLst>
            </p:cNvPr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221;p76">
              <a:extLst>
                <a:ext uri="{FF2B5EF4-FFF2-40B4-BE49-F238E27FC236}">
                  <a16:creationId xmlns:a16="http://schemas.microsoft.com/office/drawing/2014/main" id="{020F18BC-6401-3A48-9D48-2EABB498DA4E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222;p76">
              <a:extLst>
                <a:ext uri="{FF2B5EF4-FFF2-40B4-BE49-F238E27FC236}">
                  <a16:creationId xmlns:a16="http://schemas.microsoft.com/office/drawing/2014/main" id="{69B8BB0C-0085-8E41-B4C9-44FC931B9579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223;p76">
              <a:extLst>
                <a:ext uri="{FF2B5EF4-FFF2-40B4-BE49-F238E27FC236}">
                  <a16:creationId xmlns:a16="http://schemas.microsoft.com/office/drawing/2014/main" id="{AB272642-E7DB-7D46-AD6A-C1BAB1A1078E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224;p76">
              <a:extLst>
                <a:ext uri="{FF2B5EF4-FFF2-40B4-BE49-F238E27FC236}">
                  <a16:creationId xmlns:a16="http://schemas.microsoft.com/office/drawing/2014/main" id="{1BC87C9E-457A-BE4C-ACB3-E5FFC3027037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225;p76">
              <a:extLst>
                <a:ext uri="{FF2B5EF4-FFF2-40B4-BE49-F238E27FC236}">
                  <a16:creationId xmlns:a16="http://schemas.microsoft.com/office/drawing/2014/main" id="{A9EB2765-9A54-C542-BA9F-1D8E6D0D5882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226;p76">
              <a:extLst>
                <a:ext uri="{FF2B5EF4-FFF2-40B4-BE49-F238E27FC236}">
                  <a16:creationId xmlns:a16="http://schemas.microsoft.com/office/drawing/2014/main" id="{EA792E5C-9B71-DA4A-BD97-049FE3489B81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227;p76">
              <a:extLst>
                <a:ext uri="{FF2B5EF4-FFF2-40B4-BE49-F238E27FC236}">
                  <a16:creationId xmlns:a16="http://schemas.microsoft.com/office/drawing/2014/main" id="{A8B1E2A8-7491-374B-B861-F1993162E7FE}"/>
                </a:ext>
              </a:extLst>
            </p:cNvPr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28;p76">
              <a:extLst>
                <a:ext uri="{FF2B5EF4-FFF2-40B4-BE49-F238E27FC236}">
                  <a16:creationId xmlns:a16="http://schemas.microsoft.com/office/drawing/2014/main" id="{256F5A0D-8044-C543-93FE-4D1EF76EB85A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29;p76">
              <a:extLst>
                <a:ext uri="{FF2B5EF4-FFF2-40B4-BE49-F238E27FC236}">
                  <a16:creationId xmlns:a16="http://schemas.microsoft.com/office/drawing/2014/main" id="{CFEE3D4E-38F5-0C4B-B413-307F61C54F9D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0;p76">
              <a:extLst>
                <a:ext uri="{FF2B5EF4-FFF2-40B4-BE49-F238E27FC236}">
                  <a16:creationId xmlns:a16="http://schemas.microsoft.com/office/drawing/2014/main" id="{0C022253-984C-3E46-97E6-FFDA9F1E6445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1;p76">
              <a:extLst>
                <a:ext uri="{FF2B5EF4-FFF2-40B4-BE49-F238E27FC236}">
                  <a16:creationId xmlns:a16="http://schemas.microsoft.com/office/drawing/2014/main" id="{59C53B21-6322-2244-A9B6-01390E6564D5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2;p76">
              <a:extLst>
                <a:ext uri="{FF2B5EF4-FFF2-40B4-BE49-F238E27FC236}">
                  <a16:creationId xmlns:a16="http://schemas.microsoft.com/office/drawing/2014/main" id="{38A286C1-F7AC-B549-BE4D-A9CB230C3EA7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3;p76">
              <a:extLst>
                <a:ext uri="{FF2B5EF4-FFF2-40B4-BE49-F238E27FC236}">
                  <a16:creationId xmlns:a16="http://schemas.microsoft.com/office/drawing/2014/main" id="{DF675E5E-B473-DD42-BCC5-7F4CECA216BB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4;p76">
              <a:extLst>
                <a:ext uri="{FF2B5EF4-FFF2-40B4-BE49-F238E27FC236}">
                  <a16:creationId xmlns:a16="http://schemas.microsoft.com/office/drawing/2014/main" id="{65E6EB72-B292-2344-BD86-A60E8F56DA5E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5;p76">
              <a:extLst>
                <a:ext uri="{FF2B5EF4-FFF2-40B4-BE49-F238E27FC236}">
                  <a16:creationId xmlns:a16="http://schemas.microsoft.com/office/drawing/2014/main" id="{B6A0FB2D-AEB6-6746-A06B-8C9042ECEB9B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6;p76">
              <a:extLst>
                <a:ext uri="{FF2B5EF4-FFF2-40B4-BE49-F238E27FC236}">
                  <a16:creationId xmlns:a16="http://schemas.microsoft.com/office/drawing/2014/main" id="{0B07CBB1-77D9-874B-B993-95305402E6DB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7;p76">
              <a:extLst>
                <a:ext uri="{FF2B5EF4-FFF2-40B4-BE49-F238E27FC236}">
                  <a16:creationId xmlns:a16="http://schemas.microsoft.com/office/drawing/2014/main" id="{91C65DA2-808D-A049-9E01-5A995A125525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38;p76">
              <a:extLst>
                <a:ext uri="{FF2B5EF4-FFF2-40B4-BE49-F238E27FC236}">
                  <a16:creationId xmlns:a16="http://schemas.microsoft.com/office/drawing/2014/main" id="{9B8452B7-4E49-9E4B-B56F-1D89CCA9A6B4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39;p76">
              <a:extLst>
                <a:ext uri="{FF2B5EF4-FFF2-40B4-BE49-F238E27FC236}">
                  <a16:creationId xmlns:a16="http://schemas.microsoft.com/office/drawing/2014/main" id="{B9A88D67-8CDD-7240-8474-5F832BF139CA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0;p76">
              <a:extLst>
                <a:ext uri="{FF2B5EF4-FFF2-40B4-BE49-F238E27FC236}">
                  <a16:creationId xmlns:a16="http://schemas.microsoft.com/office/drawing/2014/main" id="{467FB185-994E-D941-86FC-471ADAD267D6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1;p76">
              <a:extLst>
                <a:ext uri="{FF2B5EF4-FFF2-40B4-BE49-F238E27FC236}">
                  <a16:creationId xmlns:a16="http://schemas.microsoft.com/office/drawing/2014/main" id="{B79A5613-E10E-BB46-807C-F8F450AD25AE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2;p76">
              <a:extLst>
                <a:ext uri="{FF2B5EF4-FFF2-40B4-BE49-F238E27FC236}">
                  <a16:creationId xmlns:a16="http://schemas.microsoft.com/office/drawing/2014/main" id="{C0C35A65-5DF7-4041-81A8-27845242EABA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3;p76">
              <a:extLst>
                <a:ext uri="{FF2B5EF4-FFF2-40B4-BE49-F238E27FC236}">
                  <a16:creationId xmlns:a16="http://schemas.microsoft.com/office/drawing/2014/main" id="{4825C3F3-C2BE-5A47-B64C-DC4D42DF7040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4;p76">
              <a:extLst>
                <a:ext uri="{FF2B5EF4-FFF2-40B4-BE49-F238E27FC236}">
                  <a16:creationId xmlns:a16="http://schemas.microsoft.com/office/drawing/2014/main" id="{CF9E9FBF-C45B-1546-8634-2C9B5615517C}"/>
                </a:ext>
              </a:extLst>
            </p:cNvPr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5;p76">
              <a:extLst>
                <a:ext uri="{FF2B5EF4-FFF2-40B4-BE49-F238E27FC236}">
                  <a16:creationId xmlns:a16="http://schemas.microsoft.com/office/drawing/2014/main" id="{00597B7C-9D42-3C4D-96C8-6CDB8C53783F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6;p76">
              <a:extLst>
                <a:ext uri="{FF2B5EF4-FFF2-40B4-BE49-F238E27FC236}">
                  <a16:creationId xmlns:a16="http://schemas.microsoft.com/office/drawing/2014/main" id="{9D4EB0CB-84E6-7946-B0C8-8A1DFA6A16E7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7;p76">
              <a:extLst>
                <a:ext uri="{FF2B5EF4-FFF2-40B4-BE49-F238E27FC236}">
                  <a16:creationId xmlns:a16="http://schemas.microsoft.com/office/drawing/2014/main" id="{C42D4C0A-E240-5B4B-8A43-7822A70AFF75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48;p76">
              <a:extLst>
                <a:ext uri="{FF2B5EF4-FFF2-40B4-BE49-F238E27FC236}">
                  <a16:creationId xmlns:a16="http://schemas.microsoft.com/office/drawing/2014/main" id="{FC5AD5EB-999C-5F4E-85EB-A38591BF8743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49;p76">
              <a:extLst>
                <a:ext uri="{FF2B5EF4-FFF2-40B4-BE49-F238E27FC236}">
                  <a16:creationId xmlns:a16="http://schemas.microsoft.com/office/drawing/2014/main" id="{1BE47254-F9BE-EC49-B9F5-E93C89958166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0;p76">
              <a:extLst>
                <a:ext uri="{FF2B5EF4-FFF2-40B4-BE49-F238E27FC236}">
                  <a16:creationId xmlns:a16="http://schemas.microsoft.com/office/drawing/2014/main" id="{8045FBC9-DA64-BB46-B93E-019FC48EC3E7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1;p76">
              <a:extLst>
                <a:ext uri="{FF2B5EF4-FFF2-40B4-BE49-F238E27FC236}">
                  <a16:creationId xmlns:a16="http://schemas.microsoft.com/office/drawing/2014/main" id="{8D3D92FA-B45D-5648-9536-F70CCFD4E1E2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2;p76">
              <a:extLst>
                <a:ext uri="{FF2B5EF4-FFF2-40B4-BE49-F238E27FC236}">
                  <a16:creationId xmlns:a16="http://schemas.microsoft.com/office/drawing/2014/main" id="{0DF5309D-8A3E-4E49-AC93-FDCD96FA1C4C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3;p76">
              <a:extLst>
                <a:ext uri="{FF2B5EF4-FFF2-40B4-BE49-F238E27FC236}">
                  <a16:creationId xmlns:a16="http://schemas.microsoft.com/office/drawing/2014/main" id="{D1BD5159-A18E-3240-B68C-D62E88DA622F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4;p76">
              <a:extLst>
                <a:ext uri="{FF2B5EF4-FFF2-40B4-BE49-F238E27FC236}">
                  <a16:creationId xmlns:a16="http://schemas.microsoft.com/office/drawing/2014/main" id="{D0148138-D2A7-2449-9C5C-BF52A054BC8B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5;p76">
              <a:extLst>
                <a:ext uri="{FF2B5EF4-FFF2-40B4-BE49-F238E27FC236}">
                  <a16:creationId xmlns:a16="http://schemas.microsoft.com/office/drawing/2014/main" id="{7D8B31D6-1C96-EA4A-9B26-1B1FCA37E50D}"/>
                </a:ext>
              </a:extLst>
            </p:cNvPr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6;p76">
              <a:extLst>
                <a:ext uri="{FF2B5EF4-FFF2-40B4-BE49-F238E27FC236}">
                  <a16:creationId xmlns:a16="http://schemas.microsoft.com/office/drawing/2014/main" id="{40617222-50F6-944C-BB5B-A68B05A687DE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7;p76">
              <a:extLst>
                <a:ext uri="{FF2B5EF4-FFF2-40B4-BE49-F238E27FC236}">
                  <a16:creationId xmlns:a16="http://schemas.microsoft.com/office/drawing/2014/main" id="{EB5E5522-ED75-8748-9FF1-3B338E6BEE2B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58;p76">
              <a:extLst>
                <a:ext uri="{FF2B5EF4-FFF2-40B4-BE49-F238E27FC236}">
                  <a16:creationId xmlns:a16="http://schemas.microsoft.com/office/drawing/2014/main" id="{286030F5-90A1-A744-9A35-86AB2F1EC6C4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59;p76">
              <a:extLst>
                <a:ext uri="{FF2B5EF4-FFF2-40B4-BE49-F238E27FC236}">
                  <a16:creationId xmlns:a16="http://schemas.microsoft.com/office/drawing/2014/main" id="{FB1EBBB9-0B3F-AC4C-9CBE-7EB01335D3AE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0;p76">
              <a:extLst>
                <a:ext uri="{FF2B5EF4-FFF2-40B4-BE49-F238E27FC236}">
                  <a16:creationId xmlns:a16="http://schemas.microsoft.com/office/drawing/2014/main" id="{E078DD5C-339E-1949-92A4-47A3A06DC55D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1;p76">
              <a:extLst>
                <a:ext uri="{FF2B5EF4-FFF2-40B4-BE49-F238E27FC236}">
                  <a16:creationId xmlns:a16="http://schemas.microsoft.com/office/drawing/2014/main" id="{5BE21192-364D-1845-A82D-911918D7B2BB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2;p76">
              <a:extLst>
                <a:ext uri="{FF2B5EF4-FFF2-40B4-BE49-F238E27FC236}">
                  <a16:creationId xmlns:a16="http://schemas.microsoft.com/office/drawing/2014/main" id="{9ABCA1F9-A376-7A4D-A3BA-C8A60DC1102B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3;p76">
              <a:extLst>
                <a:ext uri="{FF2B5EF4-FFF2-40B4-BE49-F238E27FC236}">
                  <a16:creationId xmlns:a16="http://schemas.microsoft.com/office/drawing/2014/main" id="{4C22804A-EB46-884E-B83C-D34191D59671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4;p76">
              <a:extLst>
                <a:ext uri="{FF2B5EF4-FFF2-40B4-BE49-F238E27FC236}">
                  <a16:creationId xmlns:a16="http://schemas.microsoft.com/office/drawing/2014/main" id="{4FD1B810-0A95-1A47-94FD-52141EFECC53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5;p76">
              <a:extLst>
                <a:ext uri="{FF2B5EF4-FFF2-40B4-BE49-F238E27FC236}">
                  <a16:creationId xmlns:a16="http://schemas.microsoft.com/office/drawing/2014/main" id="{67B3312B-2DBD-EC49-8FDF-AB3ED45A6D23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6;p76">
              <a:extLst>
                <a:ext uri="{FF2B5EF4-FFF2-40B4-BE49-F238E27FC236}">
                  <a16:creationId xmlns:a16="http://schemas.microsoft.com/office/drawing/2014/main" id="{D7664B1B-33B0-6F43-81D7-47033F5DAD4E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7;p76">
              <a:extLst>
                <a:ext uri="{FF2B5EF4-FFF2-40B4-BE49-F238E27FC236}">
                  <a16:creationId xmlns:a16="http://schemas.microsoft.com/office/drawing/2014/main" id="{6FE4B3C9-7363-5249-B277-AA9D1C68C6DF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68;p76">
              <a:extLst>
                <a:ext uri="{FF2B5EF4-FFF2-40B4-BE49-F238E27FC236}">
                  <a16:creationId xmlns:a16="http://schemas.microsoft.com/office/drawing/2014/main" id="{28B4FE1D-AA91-D64F-A931-851C08851F41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69;p76">
              <a:extLst>
                <a:ext uri="{FF2B5EF4-FFF2-40B4-BE49-F238E27FC236}">
                  <a16:creationId xmlns:a16="http://schemas.microsoft.com/office/drawing/2014/main" id="{7BB5FFD0-442B-EE43-886B-7F07EEA759E2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0;p76">
              <a:extLst>
                <a:ext uri="{FF2B5EF4-FFF2-40B4-BE49-F238E27FC236}">
                  <a16:creationId xmlns:a16="http://schemas.microsoft.com/office/drawing/2014/main" id="{70495C47-0D61-484D-924C-074D26FB4E1B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1;p76">
              <a:extLst>
                <a:ext uri="{FF2B5EF4-FFF2-40B4-BE49-F238E27FC236}">
                  <a16:creationId xmlns:a16="http://schemas.microsoft.com/office/drawing/2014/main" id="{F9088A55-27C5-824F-8B71-D164FFC958B9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2;p76">
              <a:extLst>
                <a:ext uri="{FF2B5EF4-FFF2-40B4-BE49-F238E27FC236}">
                  <a16:creationId xmlns:a16="http://schemas.microsoft.com/office/drawing/2014/main" id="{05A31478-7F35-3C46-B8C3-CC3FB3E64E8B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3;p76">
              <a:extLst>
                <a:ext uri="{FF2B5EF4-FFF2-40B4-BE49-F238E27FC236}">
                  <a16:creationId xmlns:a16="http://schemas.microsoft.com/office/drawing/2014/main" id="{0B7AEE9A-BA2A-D241-BB8A-6306EC09776E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4;p76">
              <a:extLst>
                <a:ext uri="{FF2B5EF4-FFF2-40B4-BE49-F238E27FC236}">
                  <a16:creationId xmlns:a16="http://schemas.microsoft.com/office/drawing/2014/main" id="{E5C175D7-61CF-D241-877F-0FE2340D0E7E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5;p76">
              <a:extLst>
                <a:ext uri="{FF2B5EF4-FFF2-40B4-BE49-F238E27FC236}">
                  <a16:creationId xmlns:a16="http://schemas.microsoft.com/office/drawing/2014/main" id="{682D7E2E-0483-CB4C-99CA-58E442814F01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6;p76">
              <a:extLst>
                <a:ext uri="{FF2B5EF4-FFF2-40B4-BE49-F238E27FC236}">
                  <a16:creationId xmlns:a16="http://schemas.microsoft.com/office/drawing/2014/main" id="{C0282A3D-F527-F546-B6B6-E0FD128833F7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7;p76">
              <a:extLst>
                <a:ext uri="{FF2B5EF4-FFF2-40B4-BE49-F238E27FC236}">
                  <a16:creationId xmlns:a16="http://schemas.microsoft.com/office/drawing/2014/main" id="{7B577C5C-288E-B843-A009-EBBA04E06957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78;p76">
              <a:extLst>
                <a:ext uri="{FF2B5EF4-FFF2-40B4-BE49-F238E27FC236}">
                  <a16:creationId xmlns:a16="http://schemas.microsoft.com/office/drawing/2014/main" id="{BA644F92-EC5F-0C4E-A26B-72FD6ED46E31}"/>
                </a:ext>
              </a:extLst>
            </p:cNvPr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79;p76">
              <a:extLst>
                <a:ext uri="{FF2B5EF4-FFF2-40B4-BE49-F238E27FC236}">
                  <a16:creationId xmlns:a16="http://schemas.microsoft.com/office/drawing/2014/main" id="{B2543554-2398-4448-A26A-965937697A53}"/>
                </a:ext>
              </a:extLst>
            </p:cNvPr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0;p76">
              <a:extLst>
                <a:ext uri="{FF2B5EF4-FFF2-40B4-BE49-F238E27FC236}">
                  <a16:creationId xmlns:a16="http://schemas.microsoft.com/office/drawing/2014/main" id="{30093315-3B97-BB45-8174-492A92A14C3E}"/>
                </a:ext>
              </a:extLst>
            </p:cNvPr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1;p76">
              <a:extLst>
                <a:ext uri="{FF2B5EF4-FFF2-40B4-BE49-F238E27FC236}">
                  <a16:creationId xmlns:a16="http://schemas.microsoft.com/office/drawing/2014/main" id="{363D7A03-54E3-1244-9B32-445301E0E5AA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2;p76">
              <a:extLst>
                <a:ext uri="{FF2B5EF4-FFF2-40B4-BE49-F238E27FC236}">
                  <a16:creationId xmlns:a16="http://schemas.microsoft.com/office/drawing/2014/main" id="{22F1E378-8E27-DB4B-A2AA-7B0C18E774B5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3;p76">
              <a:extLst>
                <a:ext uri="{FF2B5EF4-FFF2-40B4-BE49-F238E27FC236}">
                  <a16:creationId xmlns:a16="http://schemas.microsoft.com/office/drawing/2014/main" id="{3488C071-D3EE-EA41-9CEA-7C7EE856F98F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4;p76">
              <a:extLst>
                <a:ext uri="{FF2B5EF4-FFF2-40B4-BE49-F238E27FC236}">
                  <a16:creationId xmlns:a16="http://schemas.microsoft.com/office/drawing/2014/main" id="{BA7420F3-E2B5-5440-94F3-6CEC3177C6A6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5;p76">
              <a:extLst>
                <a:ext uri="{FF2B5EF4-FFF2-40B4-BE49-F238E27FC236}">
                  <a16:creationId xmlns:a16="http://schemas.microsoft.com/office/drawing/2014/main" id="{87564921-FEB8-1846-BCC0-947570ECA088}"/>
                </a:ext>
              </a:extLst>
            </p:cNvPr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6;p76">
              <a:extLst>
                <a:ext uri="{FF2B5EF4-FFF2-40B4-BE49-F238E27FC236}">
                  <a16:creationId xmlns:a16="http://schemas.microsoft.com/office/drawing/2014/main" id="{D67E6CFB-DBA3-0043-AF72-206003BFF565}"/>
                </a:ext>
              </a:extLst>
            </p:cNvPr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7;p76">
              <a:extLst>
                <a:ext uri="{FF2B5EF4-FFF2-40B4-BE49-F238E27FC236}">
                  <a16:creationId xmlns:a16="http://schemas.microsoft.com/office/drawing/2014/main" id="{B2674B29-82D8-2F46-96C9-2440FAA405B4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88;p76">
              <a:extLst>
                <a:ext uri="{FF2B5EF4-FFF2-40B4-BE49-F238E27FC236}">
                  <a16:creationId xmlns:a16="http://schemas.microsoft.com/office/drawing/2014/main" id="{BDC72C91-FD78-544E-BF97-912E32C8A298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89;p76">
              <a:extLst>
                <a:ext uri="{FF2B5EF4-FFF2-40B4-BE49-F238E27FC236}">
                  <a16:creationId xmlns:a16="http://schemas.microsoft.com/office/drawing/2014/main" id="{85D3136F-D047-8643-8D27-D9C8A7E6282D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0;p76">
              <a:extLst>
                <a:ext uri="{FF2B5EF4-FFF2-40B4-BE49-F238E27FC236}">
                  <a16:creationId xmlns:a16="http://schemas.microsoft.com/office/drawing/2014/main" id="{E2F49C96-556C-EA45-9911-29A59CDF4E2D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1;p76">
              <a:extLst>
                <a:ext uri="{FF2B5EF4-FFF2-40B4-BE49-F238E27FC236}">
                  <a16:creationId xmlns:a16="http://schemas.microsoft.com/office/drawing/2014/main" id="{F46CFC79-2181-844D-A1F8-B1B9BDCD1FC5}"/>
                </a:ext>
              </a:extLst>
            </p:cNvPr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2;p76">
              <a:extLst>
                <a:ext uri="{FF2B5EF4-FFF2-40B4-BE49-F238E27FC236}">
                  <a16:creationId xmlns:a16="http://schemas.microsoft.com/office/drawing/2014/main" id="{0A8B111B-FE2A-C14D-919E-BB76760C671E}"/>
                </a:ext>
              </a:extLst>
            </p:cNvPr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3;p76">
              <a:extLst>
                <a:ext uri="{FF2B5EF4-FFF2-40B4-BE49-F238E27FC236}">
                  <a16:creationId xmlns:a16="http://schemas.microsoft.com/office/drawing/2014/main" id="{89009B5A-633B-B346-9D47-0A241ACEE64F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4;p76">
              <a:extLst>
                <a:ext uri="{FF2B5EF4-FFF2-40B4-BE49-F238E27FC236}">
                  <a16:creationId xmlns:a16="http://schemas.microsoft.com/office/drawing/2014/main" id="{8973FC71-315D-0040-BB7F-DBCFD73D557C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5;p76">
              <a:extLst>
                <a:ext uri="{FF2B5EF4-FFF2-40B4-BE49-F238E27FC236}">
                  <a16:creationId xmlns:a16="http://schemas.microsoft.com/office/drawing/2014/main" id="{B2C6FF92-E886-3C44-9944-FA57351760CC}"/>
                </a:ext>
              </a:extLst>
            </p:cNvPr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6;p76">
              <a:extLst>
                <a:ext uri="{FF2B5EF4-FFF2-40B4-BE49-F238E27FC236}">
                  <a16:creationId xmlns:a16="http://schemas.microsoft.com/office/drawing/2014/main" id="{7FEFDE05-838B-684F-8E04-80BCDF15CB52}"/>
                </a:ext>
              </a:extLst>
            </p:cNvPr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7;p76">
              <a:extLst>
                <a:ext uri="{FF2B5EF4-FFF2-40B4-BE49-F238E27FC236}">
                  <a16:creationId xmlns:a16="http://schemas.microsoft.com/office/drawing/2014/main" id="{5C8C646E-810E-7F4B-BB33-DCFC803E1BD2}"/>
                </a:ext>
              </a:extLst>
            </p:cNvPr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298;p76">
              <a:extLst>
                <a:ext uri="{FF2B5EF4-FFF2-40B4-BE49-F238E27FC236}">
                  <a16:creationId xmlns:a16="http://schemas.microsoft.com/office/drawing/2014/main" id="{D919E625-DD28-A548-87ED-B569FC6819EE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299;p76">
              <a:extLst>
                <a:ext uri="{FF2B5EF4-FFF2-40B4-BE49-F238E27FC236}">
                  <a16:creationId xmlns:a16="http://schemas.microsoft.com/office/drawing/2014/main" id="{9D2CB012-E54D-D54E-BA1A-0358D9E68EE3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0;p76">
              <a:extLst>
                <a:ext uri="{FF2B5EF4-FFF2-40B4-BE49-F238E27FC236}">
                  <a16:creationId xmlns:a16="http://schemas.microsoft.com/office/drawing/2014/main" id="{B48ACC65-3229-E843-B6E4-914BE75A3C85}"/>
                </a:ext>
              </a:extLst>
            </p:cNvPr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1;p76">
              <a:extLst>
                <a:ext uri="{FF2B5EF4-FFF2-40B4-BE49-F238E27FC236}">
                  <a16:creationId xmlns:a16="http://schemas.microsoft.com/office/drawing/2014/main" id="{55DE7E98-D875-0144-84C6-AEE29FBABD9E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2;p76">
              <a:extLst>
                <a:ext uri="{FF2B5EF4-FFF2-40B4-BE49-F238E27FC236}">
                  <a16:creationId xmlns:a16="http://schemas.microsoft.com/office/drawing/2014/main" id="{0DEBCDE1-517E-BA42-A657-7885CF09BDA4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3;p76">
              <a:extLst>
                <a:ext uri="{FF2B5EF4-FFF2-40B4-BE49-F238E27FC236}">
                  <a16:creationId xmlns:a16="http://schemas.microsoft.com/office/drawing/2014/main" id="{0D02837E-6A0C-334E-9BA0-B9AAD57EF1C3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4;p76">
              <a:extLst>
                <a:ext uri="{FF2B5EF4-FFF2-40B4-BE49-F238E27FC236}">
                  <a16:creationId xmlns:a16="http://schemas.microsoft.com/office/drawing/2014/main" id="{3FE325E0-2536-0641-B283-C0D57BD786C3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5;p76">
              <a:extLst>
                <a:ext uri="{FF2B5EF4-FFF2-40B4-BE49-F238E27FC236}">
                  <a16:creationId xmlns:a16="http://schemas.microsoft.com/office/drawing/2014/main" id="{36766481-6B51-984A-84CA-B2ED41C14DF3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306;p76">
              <a:extLst>
                <a:ext uri="{FF2B5EF4-FFF2-40B4-BE49-F238E27FC236}">
                  <a16:creationId xmlns:a16="http://schemas.microsoft.com/office/drawing/2014/main" id="{F6656B97-7CB4-C940-A01C-4BE82D18660B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307;p76">
              <a:extLst>
                <a:ext uri="{FF2B5EF4-FFF2-40B4-BE49-F238E27FC236}">
                  <a16:creationId xmlns:a16="http://schemas.microsoft.com/office/drawing/2014/main" id="{02F8583B-E2E1-3F4B-842A-C3CD5A436679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308;p76">
              <a:extLst>
                <a:ext uri="{FF2B5EF4-FFF2-40B4-BE49-F238E27FC236}">
                  <a16:creationId xmlns:a16="http://schemas.microsoft.com/office/drawing/2014/main" id="{AFBB4812-2F68-9B48-A1C5-2A89AB6857DE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309;p76">
              <a:extLst>
                <a:ext uri="{FF2B5EF4-FFF2-40B4-BE49-F238E27FC236}">
                  <a16:creationId xmlns:a16="http://schemas.microsoft.com/office/drawing/2014/main" id="{BA3D7464-2493-9E4A-9020-E3653C864946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310;p76">
              <a:extLst>
                <a:ext uri="{FF2B5EF4-FFF2-40B4-BE49-F238E27FC236}">
                  <a16:creationId xmlns:a16="http://schemas.microsoft.com/office/drawing/2014/main" id="{89048EAF-F548-2046-A9B6-2EA530E9AC36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3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8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1245D25-0ABD-CB46-A265-50E7D43F4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21843" flipH="1">
            <a:off x="10507583" y="3573880"/>
            <a:ext cx="173343" cy="1831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687C0C-07F4-7240-9434-E1095E3E7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39850" flipH="1">
            <a:off x="10419133" y="3529306"/>
            <a:ext cx="173343" cy="1831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88F99F-682F-BB4C-BC63-061F72A9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7656" flipH="1">
            <a:off x="2254907" y="3637681"/>
            <a:ext cx="193471" cy="1640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ABD0E-8F6D-B140-9968-A7BC8D747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4181" flipH="1">
            <a:off x="2552619" y="3446266"/>
            <a:ext cx="173343" cy="1831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80EE0C-5685-3341-8983-AEE7016CC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32188" flipH="1">
            <a:off x="2229849" y="3712342"/>
            <a:ext cx="193471" cy="1640977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5F7990C2-DC39-1442-A50D-BDF39EE4D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2" b="96128" l="5706" r="89790">
                        <a14:foregroundMark x1="56156" y1="7210" x2="56156" y2="7210"/>
                        <a14:foregroundMark x1="38438" y1="2537" x2="38438" y2="2537"/>
                        <a14:foregroundMark x1="39339" y1="1202" x2="39339" y2="1202"/>
                        <a14:foregroundMark x1="8108" y1="10147" x2="8108" y2="10147"/>
                        <a14:foregroundMark x1="5706" y1="25634" x2="5706" y2="25634"/>
                        <a14:foregroundMark x1="70270" y1="93725" x2="70270" y2="93725"/>
                        <a14:foregroundMark x1="74775" y1="95461" x2="74775" y2="95461"/>
                        <a14:foregroundMark x1="37538" y1="96128" x2="37538" y2="96128"/>
                        <a14:foregroundMark x1="76276" y1="47397" x2="76276" y2="47397"/>
                        <a14:foregroundMark x1="78378" y1="53405" x2="78378" y2="53405"/>
                        <a14:foregroundMark x1="82883" y1="60347" x2="82883" y2="60347"/>
                        <a14:foregroundMark x1="83784" y1="60748" x2="79279" y2="58478"/>
                        <a14:foregroundMark x1="82883" y1="60080" x2="82883" y2="60080"/>
                        <a14:foregroundMark x1="83784" y1="59813" x2="83784" y2="59813"/>
                        <a14:foregroundMark x1="80180" y1="57677" x2="80180" y2="57677"/>
                        <a14:foregroundMark x1="77778" y1="54473" x2="77778" y2="54473"/>
                        <a14:foregroundMark x1="79279" y1="53405" x2="79279" y2="53405"/>
                        <a14:foregroundMark x1="79880" y1="54339" x2="79880" y2="54339"/>
                        <a14:foregroundMark x1="80781" y1="55808" x2="80781" y2="55808"/>
                        <a14:backgroundMark x1="24925" y1="32310" x2="24925" y2="32310"/>
                        <a14:backgroundMark x1="18318" y1="38451" x2="18318" y2="38451"/>
                        <a14:backgroundMark x1="18619" y1="35247" x2="18619" y2="35247"/>
                        <a14:backgroundMark x1="17718" y1="39920" x2="17718" y2="39920"/>
                        <a14:backgroundMark x1="15315" y1="50467" x2="15315" y2="50467"/>
                        <a14:backgroundMark x1="17117" y1="56075" x2="17117" y2="56075"/>
                        <a14:backgroundMark x1="16817" y1="51802" x2="16817" y2="51802"/>
                        <a14:backgroundMark x1="17718" y1="54473" x2="17718" y2="54473"/>
                        <a14:backgroundMark x1="18619" y1="56075" x2="18619" y2="56075"/>
                        <a14:backgroundMark x1="18318" y1="56075" x2="18318" y2="56075"/>
                        <a14:backgroundMark x1="17117" y1="55140" x2="15315" y2="49800"/>
                        <a14:backgroundMark x1="15315" y1="48064" x2="15315" y2="46195"/>
                        <a14:backgroundMark x1="18619" y1="36182" x2="18619" y2="38451"/>
                        <a14:backgroundMark x1="30931" y1="32977" x2="30931" y2="32977"/>
                        <a14:backgroundMark x1="39039" y1="31909" x2="39039" y2="31909"/>
                        <a14:backgroundMark x1="62162" y1="32577" x2="62162" y2="32577"/>
                        <a14:backgroundMark x1="70270" y1="35247" x2="70270" y2="35247"/>
                        <a14:backgroundMark x1="82883" y1="40587" x2="82883" y2="40587"/>
                        <a14:backgroundMark x1="81682" y1="42190" x2="84685" y2="49800"/>
                        <a14:backgroundMark x1="69069" y1="33244" x2="63063" y2="32577"/>
                        <a14:backgroundMark x1="63664" y1="31909" x2="57658" y2="31242"/>
                        <a14:backgroundMark x1="49550" y1="74232" x2="49550" y2="74232"/>
                        <a14:backgroundMark x1="87387" y1="54339" x2="87387" y2="54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34" y="1850260"/>
            <a:ext cx="2264881" cy="4571909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B3E920-57C9-1E43-8A32-78B40F1AE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4583" y="1850261"/>
            <a:ext cx="1724724" cy="4571911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C8F904-A093-B042-A0D4-C3C0EF2B36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456" b="23036"/>
          <a:stretch/>
        </p:blipFill>
        <p:spPr>
          <a:xfrm rot="1141736">
            <a:off x="2684778" y="1415507"/>
            <a:ext cx="7654356" cy="479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B4058D-DAC5-C944-9C4A-549434223AA8}"/>
              </a:ext>
            </a:extLst>
          </p:cNvPr>
          <p:cNvSpPr txBox="1"/>
          <p:nvPr/>
        </p:nvSpPr>
        <p:spPr>
          <a:xfrm>
            <a:off x="3483982" y="2821172"/>
            <a:ext cx="3499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800" b="1" kern="0">
                <a:ln w="12700">
                  <a:solidFill>
                    <a:srgbClr val="F57733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57733"/>
                  </a:fgClr>
                  <a:bgClr>
                    <a:srgbClr val="F57733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57733">
                      <a:lumMod val="50000"/>
                    </a:srgbClr>
                  </a:innerShdw>
                </a:effectLst>
                <a:latin typeface="Arial"/>
                <a:cs typeface="Baguet Script" panose="020F0502020204030204" pitchFamily="34" charset="0"/>
                <a:sym typeface="Arial"/>
              </a:rPr>
              <a:t>THU THẬP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5FF52-8EC9-0146-905C-FD4217BC122E}"/>
              </a:ext>
            </a:extLst>
          </p:cNvPr>
          <p:cNvSpPr txBox="1"/>
          <p:nvPr/>
        </p:nvSpPr>
        <p:spPr>
          <a:xfrm>
            <a:off x="5559186" y="3682947"/>
            <a:ext cx="3499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800" b="1" kern="0">
                <a:ln w="12700">
                  <a:solidFill>
                    <a:srgbClr val="F57733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57733"/>
                  </a:fgClr>
                  <a:bgClr>
                    <a:srgbClr val="F57733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57733">
                      <a:lumMod val="50000"/>
                    </a:srgbClr>
                  </a:innerShdw>
                </a:effectLst>
                <a:latin typeface="Arial"/>
                <a:cs typeface="Baguet Script" panose="020F0502020204030204" pitchFamily="34" charset="0"/>
                <a:sym typeface="Arial"/>
              </a:rPr>
              <a:t>QUE TÍNH</a:t>
            </a:r>
          </a:p>
        </p:txBody>
      </p:sp>
      <p:pic>
        <p:nvPicPr>
          <p:cNvPr id="13" name="Tieng-ken-keu-www_tiengdong_com" descr="Tieng-ke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936446F8-ED8C-B647-B50D-E4AF36F9E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86" y="-1083733"/>
            <a:ext cx="1209577" cy="1083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650980-05B3-5147-AECA-A46EAAE78B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83256">
            <a:off x="6842043" y="2416948"/>
            <a:ext cx="888083" cy="11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9C40CB7-8EFD-8744-A53E-85C03C92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0" b="97127" l="4399" r="96188">
                        <a14:foregroundMark x1="30205" y1="7934" x2="30205" y2="7934"/>
                        <a14:foregroundMark x1="40469" y1="5882" x2="40469" y2="5882"/>
                        <a14:foregroundMark x1="55132" y1="3010" x2="55132" y2="3010"/>
                        <a14:foregroundMark x1="4692" y1="11902" x2="4692" y2="11902"/>
                        <a14:foregroundMark x1="90029" y1="30643" x2="90029" y2="30643"/>
                        <a14:foregroundMark x1="85337" y1="92750" x2="85337" y2="92750"/>
                        <a14:foregroundMark x1="90029" y1="94938" x2="90029" y2="94938"/>
                        <a14:foregroundMark x1="96188" y1="95349" x2="96188" y2="95349"/>
                        <a14:foregroundMark x1="49560" y1="97127" x2="49560" y2="97127"/>
                        <a14:backgroundMark x1="33138" y1="31327" x2="33138" y2="31327"/>
                        <a14:backgroundMark x1="66569" y1="31601" x2="66569" y2="31601"/>
                        <a14:backgroundMark x1="96481" y1="91792" x2="96481" y2="91792"/>
                        <a14:backgroundMark x1="97947" y1="93844" x2="97947" y2="93844"/>
                        <a14:backgroundMark x1="98534" y1="96717" x2="98534" y2="96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15" y="2292257"/>
            <a:ext cx="2126511" cy="4565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BCB91-5CB3-4C48-8AC4-2C275A002223}"/>
              </a:ext>
            </a:extLst>
          </p:cNvPr>
          <p:cNvSpPr txBox="1"/>
          <p:nvPr/>
        </p:nvSpPr>
        <p:spPr>
          <a:xfrm>
            <a:off x="2239925" y="1315002"/>
            <a:ext cx="83316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200" b="1" kern="0" dirty="0">
                <a:solidFill>
                  <a:srgbClr val="4D6D81">
                    <a:lumMod val="75000"/>
                  </a:srgbClr>
                </a:solidFill>
                <a:latin typeface="Arial"/>
                <a:cs typeface="Arial"/>
                <a:sym typeface="Arial"/>
              </a:rPr>
              <a:t>Chào các bạn, tớ là Miu! Tiết Toán hôm nay tớ cần sử dụng những que tính. Nhưng mà, tớ còn thiếu 3 que tính nữa cơ. Các bạn giúp tớ trả lời đúng các câu hỏi để thu thập các que tính nhé!</a:t>
            </a: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800A7A44-41A4-7649-A21E-4F8BF8832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39426">
            <a:off x="5137697" y="4928187"/>
            <a:ext cx="195240" cy="1848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5406A-C7A3-944D-ACFA-D239A9C673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10000" r="92000">
                        <a14:foregroundMark x1="86333" y1="52475" x2="86333" y2="52475"/>
                        <a14:foregroundMark x1="92000" y1="33663" x2="92000" y2="33663"/>
                        <a14:backgroundMark x1="39667" y1="55941" x2="39667" y2="55941"/>
                        <a14:backgroundMark x1="34333" y1="64356" x2="34333" y2="64356"/>
                        <a14:backgroundMark x1="26333" y1="50000" x2="26333" y2="50000"/>
                        <a14:backgroundMark x1="31000" y1="50000" x2="28000" y2="73267"/>
                      </a14:backgroundRemoval>
                    </a14:imgEffect>
                  </a14:imgLayer>
                </a14:imgProps>
              </a:ext>
            </a:extLst>
          </a:blip>
          <a:srcRect l="75519" t="26369" r="3823" b="9563"/>
          <a:stretch/>
        </p:blipFill>
        <p:spPr>
          <a:xfrm>
            <a:off x="5786936" y="4799404"/>
            <a:ext cx="942485" cy="1968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99D1A-7E43-9B4A-8150-5C3E6B44B5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2645" t="22833" r="16359" b="11893"/>
          <a:stretch/>
        </p:blipFill>
        <p:spPr>
          <a:xfrm rot="20751192">
            <a:off x="5298727" y="4868307"/>
            <a:ext cx="872408" cy="1820220"/>
          </a:xfrm>
          <a:prstGeom prst="rect">
            <a:avLst/>
          </a:prstGeom>
        </p:spPr>
      </p:pic>
      <p:pic>
        <p:nvPicPr>
          <p:cNvPr id="3" name="Audio Recording Mar 28, 2022 at 22:58:39" descr="Audio Recording Mar 28, 2022 at 22:58:39">
            <a:hlinkClick r:id="" action="ppaction://media"/>
            <a:extLst>
              <a:ext uri="{FF2B5EF4-FFF2-40B4-BE49-F238E27FC236}">
                <a16:creationId xmlns:a16="http://schemas.microsoft.com/office/drawing/2014/main" id="{DB215311-D1AC-7C42-BEB1-7DF9F3464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54666" y="-541867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277F123-EF15-7E4B-9FC8-574E80B8547C}"/>
              </a:ext>
            </a:extLst>
          </p:cNvPr>
          <p:cNvSpPr/>
          <p:nvPr/>
        </p:nvSpPr>
        <p:spPr>
          <a:xfrm>
            <a:off x="555586" y="396433"/>
            <a:ext cx="11042247" cy="3600692"/>
          </a:xfrm>
          <a:prstGeom prst="roundRect">
            <a:avLst/>
          </a:prstGeom>
          <a:solidFill>
            <a:schemeClr val="accent5">
              <a:alpha val="821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0241A861-728A-C245-8CD2-AEDF02539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39426">
            <a:off x="1451550" y="3786203"/>
            <a:ext cx="106031" cy="100375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C8A8E8-A5A8-674A-BE7D-9FB32F45372B}"/>
              </a:ext>
            </a:extLst>
          </p:cNvPr>
          <p:cNvSpPr/>
          <p:nvPr/>
        </p:nvSpPr>
        <p:spPr>
          <a:xfrm>
            <a:off x="3090533" y="787970"/>
            <a:ext cx="6335292" cy="115328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Câu</a:t>
            </a:r>
            <a:r>
              <a:rPr lang="en-US" sz="5333" b="1" kern="0" dirty="0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 1: 40 + 45 = ?</a:t>
            </a:r>
            <a:endParaRPr lang="en-US" sz="5867" b="1" kern="0" dirty="0">
              <a:solidFill>
                <a:prstClr val="black"/>
              </a:solidFill>
              <a:latin typeface="Arial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449998D9-5FD2-A746-BFB3-B12B68885161}"/>
              </a:ext>
            </a:extLst>
          </p:cNvPr>
          <p:cNvSpPr/>
          <p:nvPr/>
        </p:nvSpPr>
        <p:spPr>
          <a:xfrm>
            <a:off x="8538440" y="2350706"/>
            <a:ext cx="2255803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C. 85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C75D5B1C-AE31-A543-AA93-A7EA16BB2F2F}"/>
              </a:ext>
            </a:extLst>
          </p:cNvPr>
          <p:cNvSpPr/>
          <p:nvPr/>
        </p:nvSpPr>
        <p:spPr>
          <a:xfrm>
            <a:off x="5098850" y="2350706"/>
            <a:ext cx="2339815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B. 80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82C0C89-DE91-3E49-8FB2-F6A82C730EED}"/>
              </a:ext>
            </a:extLst>
          </p:cNvPr>
          <p:cNvSpPr/>
          <p:nvPr/>
        </p:nvSpPr>
        <p:spPr>
          <a:xfrm>
            <a:off x="1693943" y="2350705"/>
            <a:ext cx="2305131" cy="103984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A. 95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B1F28A-1D2E-6240-8192-F6F8559490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10" b="97127" l="4399" r="96188">
                        <a14:foregroundMark x1="30205" y1="7934" x2="30205" y2="7934"/>
                        <a14:foregroundMark x1="40469" y1="5882" x2="40469" y2="5882"/>
                        <a14:foregroundMark x1="55132" y1="3010" x2="55132" y2="3010"/>
                        <a14:foregroundMark x1="4692" y1="11902" x2="4692" y2="11902"/>
                        <a14:foregroundMark x1="90029" y1="30643" x2="90029" y2="30643"/>
                        <a14:foregroundMark x1="85337" y1="92750" x2="85337" y2="92750"/>
                        <a14:foregroundMark x1="90029" y1="94938" x2="90029" y2="94938"/>
                        <a14:foregroundMark x1="96188" y1="95349" x2="96188" y2="95349"/>
                        <a14:foregroundMark x1="49560" y1="97127" x2="49560" y2="97127"/>
                        <a14:backgroundMark x1="33138" y1="31327" x2="33138" y2="31327"/>
                        <a14:backgroundMark x1="66569" y1="31601" x2="66569" y2="31601"/>
                        <a14:backgroundMark x1="96481" y1="91792" x2="96481" y2="91792"/>
                        <a14:backgroundMark x1="97947" y1="93844" x2="97947" y2="93844"/>
                        <a14:backgroundMark x1="98534" y1="96717" x2="98534" y2="96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9" y="3331002"/>
            <a:ext cx="1580528" cy="3393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1A1A5-D1C1-EA46-8905-16F28746D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39426">
            <a:off x="5137697" y="4928187"/>
            <a:ext cx="195240" cy="1848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568F8-8556-BE43-9C9C-370C4D5BEE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89604" l="10000" r="92000">
                        <a14:foregroundMark x1="86333" y1="52475" x2="86333" y2="52475"/>
                        <a14:foregroundMark x1="92000" y1="33663" x2="92000" y2="33663"/>
                        <a14:backgroundMark x1="39667" y1="55941" x2="39667" y2="55941"/>
                        <a14:backgroundMark x1="34333" y1="64356" x2="34333" y2="64356"/>
                        <a14:backgroundMark x1="26333" y1="50000" x2="26333" y2="50000"/>
                        <a14:backgroundMark x1="31000" y1="50000" x2="28000" y2="73267"/>
                      </a14:backgroundRemoval>
                    </a14:imgEffect>
                  </a14:imgLayer>
                </a14:imgProps>
              </a:ext>
            </a:extLst>
          </a:blip>
          <a:srcRect l="75519" t="26369" r="3823" b="9563"/>
          <a:stretch/>
        </p:blipFill>
        <p:spPr>
          <a:xfrm>
            <a:off x="5786936" y="4799404"/>
            <a:ext cx="942485" cy="1968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3918B-32C0-3140-B0ED-2F8F806D43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2645" t="22833" r="16359" b="11893"/>
          <a:stretch/>
        </p:blipFill>
        <p:spPr>
          <a:xfrm rot="20751192">
            <a:off x="5298727" y="4868307"/>
            <a:ext cx="872408" cy="1820220"/>
          </a:xfrm>
          <a:prstGeom prst="rect">
            <a:avLst/>
          </a:prstGeom>
        </p:spPr>
      </p:pic>
      <p:pic>
        <p:nvPicPr>
          <p:cNvPr id="2" name="Audio Recording Mar 28, 2022 at 22:54:03" descr="Audio Recording Mar 28, 2022 at 22:54:03">
            <a:hlinkClick r:id="" action="ppaction://media"/>
            <a:extLst>
              <a:ext uri="{FF2B5EF4-FFF2-40B4-BE49-F238E27FC236}">
                <a16:creationId xmlns:a16="http://schemas.microsoft.com/office/drawing/2014/main" id="{0C73BE78-1FE5-9D43-B235-92E531DA7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762" y="-687301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8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648 L -0.30278 -0.221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277F123-EF15-7E4B-9FC8-574E80B8547C}"/>
              </a:ext>
            </a:extLst>
          </p:cNvPr>
          <p:cNvSpPr/>
          <p:nvPr/>
        </p:nvSpPr>
        <p:spPr>
          <a:xfrm>
            <a:off x="555586" y="396433"/>
            <a:ext cx="11042247" cy="3600692"/>
          </a:xfrm>
          <a:prstGeom prst="roundRect">
            <a:avLst/>
          </a:prstGeom>
          <a:solidFill>
            <a:schemeClr val="accent5">
              <a:alpha val="821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6B1943-C493-9440-A2E0-E36DD25FC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2645" t="22833" r="16359" b="11893"/>
          <a:stretch/>
        </p:blipFill>
        <p:spPr>
          <a:xfrm rot="20751192">
            <a:off x="1255507" y="3746472"/>
            <a:ext cx="483663" cy="1009129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0241A861-728A-C245-8CD2-AEDF02539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39426">
            <a:off x="1451550" y="3786203"/>
            <a:ext cx="106031" cy="100375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C8A8E8-A5A8-674A-BE7D-9FB32F45372B}"/>
              </a:ext>
            </a:extLst>
          </p:cNvPr>
          <p:cNvSpPr/>
          <p:nvPr/>
        </p:nvSpPr>
        <p:spPr>
          <a:xfrm>
            <a:off x="2971867" y="796927"/>
            <a:ext cx="6248267" cy="115328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Câu</a:t>
            </a:r>
            <a:r>
              <a:rPr lang="en-US" sz="5333" b="1" kern="0" dirty="0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 2: 36 + 32 = ?</a:t>
            </a:r>
            <a:endParaRPr lang="en-US" sz="5867" b="1" kern="0" dirty="0">
              <a:solidFill>
                <a:prstClr val="black"/>
              </a:solidFill>
              <a:latin typeface="Arial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449998D9-5FD2-A746-BFB3-B12B68885161}"/>
              </a:ext>
            </a:extLst>
          </p:cNvPr>
          <p:cNvSpPr/>
          <p:nvPr/>
        </p:nvSpPr>
        <p:spPr>
          <a:xfrm>
            <a:off x="1691073" y="2331482"/>
            <a:ext cx="2255803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A. 68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C75D5B1C-AE31-A543-AA93-A7EA16BB2F2F}"/>
              </a:ext>
            </a:extLst>
          </p:cNvPr>
          <p:cNvSpPr/>
          <p:nvPr/>
        </p:nvSpPr>
        <p:spPr>
          <a:xfrm>
            <a:off x="5098850" y="2350706"/>
            <a:ext cx="2339815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B. 59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82C0C89-DE91-3E49-8FB2-F6A82C730EED}"/>
              </a:ext>
            </a:extLst>
          </p:cNvPr>
          <p:cNvSpPr/>
          <p:nvPr/>
        </p:nvSpPr>
        <p:spPr>
          <a:xfrm>
            <a:off x="8590637" y="2350705"/>
            <a:ext cx="2576716" cy="103984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C. 39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B1F28A-1D2E-6240-8192-F6F8559490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10" b="97127" l="4399" r="96188">
                        <a14:foregroundMark x1="30205" y1="7934" x2="30205" y2="7934"/>
                        <a14:foregroundMark x1="40469" y1="5882" x2="40469" y2="5882"/>
                        <a14:foregroundMark x1="55132" y1="3010" x2="55132" y2="3010"/>
                        <a14:foregroundMark x1="4692" y1="11902" x2="4692" y2="11902"/>
                        <a14:foregroundMark x1="90029" y1="30643" x2="90029" y2="30643"/>
                        <a14:foregroundMark x1="85337" y1="92750" x2="85337" y2="92750"/>
                        <a14:foregroundMark x1="90029" y1="94938" x2="90029" y2="94938"/>
                        <a14:foregroundMark x1="96188" y1="95349" x2="96188" y2="95349"/>
                        <a14:foregroundMark x1="49560" y1="97127" x2="49560" y2="97127"/>
                        <a14:backgroundMark x1="33138" y1="31327" x2="33138" y2="31327"/>
                        <a14:backgroundMark x1="66569" y1="31601" x2="66569" y2="31601"/>
                        <a14:backgroundMark x1="96481" y1="91792" x2="96481" y2="91792"/>
                        <a14:backgroundMark x1="97947" y1="93844" x2="97947" y2="93844"/>
                        <a14:backgroundMark x1="98534" y1="96717" x2="98534" y2="96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9" y="3331002"/>
            <a:ext cx="1580528" cy="3393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568F8-8556-BE43-9C9C-370C4D5BEE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89604" l="10000" r="92000">
                        <a14:foregroundMark x1="86333" y1="52475" x2="86333" y2="52475"/>
                        <a14:foregroundMark x1="92000" y1="33663" x2="92000" y2="33663"/>
                        <a14:backgroundMark x1="39667" y1="55941" x2="39667" y2="55941"/>
                        <a14:backgroundMark x1="34333" y1="64356" x2="34333" y2="64356"/>
                        <a14:backgroundMark x1="26333" y1="50000" x2="26333" y2="50000"/>
                        <a14:backgroundMark x1="31000" y1="50000" x2="28000" y2="73267"/>
                      </a14:backgroundRemoval>
                    </a14:imgEffect>
                  </a14:imgLayer>
                </a14:imgProps>
              </a:ext>
            </a:extLst>
          </a:blip>
          <a:srcRect l="75519" t="26369" r="3823" b="9563"/>
          <a:stretch/>
        </p:blipFill>
        <p:spPr>
          <a:xfrm>
            <a:off x="5786936" y="4799404"/>
            <a:ext cx="942485" cy="1968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3918B-32C0-3140-B0ED-2F8F806D43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2645" t="22833" r="16359" b="11893"/>
          <a:stretch/>
        </p:blipFill>
        <p:spPr>
          <a:xfrm rot="20751192">
            <a:off x="5298727" y="4868307"/>
            <a:ext cx="872408" cy="1820220"/>
          </a:xfrm>
          <a:prstGeom prst="rect">
            <a:avLst/>
          </a:prstGeom>
        </p:spPr>
      </p:pic>
      <p:pic>
        <p:nvPicPr>
          <p:cNvPr id="2" name="Audio Recording Mar 28, 2022 at 22:54:28" descr="Audio Recording Mar 28, 2022 at 22:54:28">
            <a:hlinkClick r:id="" action="ppaction://media"/>
            <a:extLst>
              <a:ext uri="{FF2B5EF4-FFF2-40B4-BE49-F238E27FC236}">
                <a16:creationId xmlns:a16="http://schemas.microsoft.com/office/drawing/2014/main" id="{DB11777B-3712-7443-A1A6-CA93776F4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4421" y="-286807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062 L -0.34687 -0.20555 " pathEditMode="relative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277F123-EF15-7E4B-9FC8-574E80B8547C}"/>
              </a:ext>
            </a:extLst>
          </p:cNvPr>
          <p:cNvSpPr/>
          <p:nvPr/>
        </p:nvSpPr>
        <p:spPr>
          <a:xfrm>
            <a:off x="555586" y="396433"/>
            <a:ext cx="11042247" cy="3600692"/>
          </a:xfrm>
          <a:prstGeom prst="roundRect">
            <a:avLst/>
          </a:prstGeom>
          <a:solidFill>
            <a:schemeClr val="accent5">
              <a:alpha val="821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0360C7-D4ED-1E46-9C04-9611B71D2E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604" l="10000" r="92000">
                        <a14:foregroundMark x1="86333" y1="52475" x2="86333" y2="52475"/>
                        <a14:foregroundMark x1="92000" y1="33663" x2="92000" y2="33663"/>
                        <a14:backgroundMark x1="39667" y1="55941" x2="39667" y2="55941"/>
                        <a14:backgroundMark x1="34333" y1="64356" x2="34333" y2="64356"/>
                        <a14:backgroundMark x1="26333" y1="50000" x2="26333" y2="50000"/>
                        <a14:backgroundMark x1="31000" y1="50000" x2="28000" y2="73267"/>
                      </a14:backgroundRemoval>
                    </a14:imgEffect>
                  </a14:imgLayer>
                </a14:imgProps>
              </a:ext>
            </a:extLst>
          </a:blip>
          <a:srcRect l="75519" t="26369" r="3823" b="9563"/>
          <a:stretch/>
        </p:blipFill>
        <p:spPr>
          <a:xfrm rot="289990">
            <a:off x="1295162" y="3737548"/>
            <a:ext cx="501652" cy="1047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6B1943-C493-9440-A2E0-E36DD25FC4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2645" t="22833" r="16359" b="11893"/>
          <a:stretch/>
        </p:blipFill>
        <p:spPr>
          <a:xfrm rot="20751192">
            <a:off x="1255507" y="3746472"/>
            <a:ext cx="483663" cy="1009129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0241A861-728A-C245-8CD2-AEDF025396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639426">
            <a:off x="1451550" y="3786203"/>
            <a:ext cx="106031" cy="100375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C8A8E8-A5A8-674A-BE7D-9FB32F45372B}"/>
              </a:ext>
            </a:extLst>
          </p:cNvPr>
          <p:cNvSpPr/>
          <p:nvPr/>
        </p:nvSpPr>
        <p:spPr>
          <a:xfrm>
            <a:off x="2921067" y="812296"/>
            <a:ext cx="6349867" cy="115328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Câu</a:t>
            </a:r>
            <a:r>
              <a:rPr lang="en-US" sz="5333" b="1" kern="0" dirty="0">
                <a:solidFill>
                  <a:prstClr val="black"/>
                </a:solidFill>
                <a:latin typeface="Arial"/>
                <a:ea typeface="Arial-Rounded" panose="020B0500000000000000" charset="0"/>
                <a:cs typeface="Arial-Rounded" panose="020B0500000000000000" charset="0"/>
                <a:sym typeface="Arial"/>
              </a:rPr>
              <a:t> 3: 35 + 41 = ?</a:t>
            </a:r>
            <a:endParaRPr lang="en-US" sz="5867" b="1" kern="0" dirty="0">
              <a:solidFill>
                <a:prstClr val="black"/>
              </a:solidFill>
              <a:latin typeface="Arial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449998D9-5FD2-A746-BFB3-B12B68885161}"/>
              </a:ext>
            </a:extLst>
          </p:cNvPr>
          <p:cNvSpPr/>
          <p:nvPr/>
        </p:nvSpPr>
        <p:spPr>
          <a:xfrm>
            <a:off x="5264901" y="2349809"/>
            <a:ext cx="2255803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B. 76</a:t>
            </a: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C75D5B1C-AE31-A543-AA93-A7EA16BB2F2F}"/>
              </a:ext>
            </a:extLst>
          </p:cNvPr>
          <p:cNvSpPr/>
          <p:nvPr/>
        </p:nvSpPr>
        <p:spPr>
          <a:xfrm>
            <a:off x="1855155" y="2331482"/>
            <a:ext cx="2339815" cy="107829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A. 67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82C0C89-DE91-3E49-8FB2-F6A82C730EED}"/>
              </a:ext>
            </a:extLst>
          </p:cNvPr>
          <p:cNvSpPr/>
          <p:nvPr/>
        </p:nvSpPr>
        <p:spPr>
          <a:xfrm>
            <a:off x="8590637" y="2350705"/>
            <a:ext cx="2305131" cy="103984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  <a:sym typeface="Arial"/>
              </a:rPr>
              <a:t>C. 94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B1F28A-1D2E-6240-8192-F6F8559490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10" b="97127" l="4399" r="96188">
                        <a14:foregroundMark x1="30205" y1="7934" x2="30205" y2="7934"/>
                        <a14:foregroundMark x1="40469" y1="5882" x2="40469" y2="5882"/>
                        <a14:foregroundMark x1="55132" y1="3010" x2="55132" y2="3010"/>
                        <a14:foregroundMark x1="4692" y1="11902" x2="4692" y2="11902"/>
                        <a14:foregroundMark x1="90029" y1="30643" x2="90029" y2="30643"/>
                        <a14:foregroundMark x1="85337" y1="92750" x2="85337" y2="92750"/>
                        <a14:foregroundMark x1="90029" y1="94938" x2="90029" y2="94938"/>
                        <a14:foregroundMark x1="96188" y1="95349" x2="96188" y2="95349"/>
                        <a14:foregroundMark x1="49560" y1="97127" x2="49560" y2="97127"/>
                        <a14:backgroundMark x1="33138" y1="31327" x2="33138" y2="31327"/>
                        <a14:backgroundMark x1="66569" y1="31601" x2="66569" y2="31601"/>
                        <a14:backgroundMark x1="96481" y1="91792" x2="96481" y2="91792"/>
                        <a14:backgroundMark x1="97947" y1="93844" x2="97947" y2="93844"/>
                        <a14:backgroundMark x1="98534" y1="96717" x2="98534" y2="96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9" y="3331002"/>
            <a:ext cx="1580528" cy="3393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568F8-8556-BE43-9C9C-370C4D5BE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1" b="89604" l="10000" r="92000">
                        <a14:foregroundMark x1="86333" y1="52475" x2="86333" y2="52475"/>
                        <a14:foregroundMark x1="92000" y1="33663" x2="92000" y2="33663"/>
                        <a14:backgroundMark x1="39667" y1="55941" x2="39667" y2="55941"/>
                        <a14:backgroundMark x1="34333" y1="64356" x2="34333" y2="64356"/>
                        <a14:backgroundMark x1="26333" y1="50000" x2="26333" y2="50000"/>
                        <a14:backgroundMark x1="31000" y1="50000" x2="28000" y2="73267"/>
                      </a14:backgroundRemoval>
                    </a14:imgEffect>
                  </a14:imgLayer>
                </a14:imgProps>
              </a:ext>
            </a:extLst>
          </a:blip>
          <a:srcRect l="75519" t="26369" r="3823" b="9563"/>
          <a:stretch/>
        </p:blipFill>
        <p:spPr>
          <a:xfrm>
            <a:off x="5786936" y="4799404"/>
            <a:ext cx="942485" cy="1968133"/>
          </a:xfrm>
          <a:prstGeom prst="rect">
            <a:avLst/>
          </a:prstGeom>
        </p:spPr>
      </p:pic>
      <p:pic>
        <p:nvPicPr>
          <p:cNvPr id="2" name="Audio Recording Mar 28, 2022 at 22:54:50" descr="Audio Recording Mar 28, 2022 at 22:54:50">
            <a:hlinkClick r:id="" action="ppaction://media"/>
            <a:extLst>
              <a:ext uri="{FF2B5EF4-FFF2-40B4-BE49-F238E27FC236}">
                <a16:creationId xmlns:a16="http://schemas.microsoft.com/office/drawing/2014/main" id="{07EE878A-2232-E446-8C7B-4743796A0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762" y="0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-0.01049 L -0.39045 -0.2179 " pathEditMode="relative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94593A1-62DF-F24E-85AB-A2B1AB177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812" y="2503715"/>
            <a:ext cx="4354285" cy="4354285"/>
          </a:xfrm>
          <a:prstGeom prst="rect">
            <a:avLst/>
          </a:prstGeom>
        </p:spPr>
      </p:pic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4C880C2-46B1-594F-BBB9-105D34DF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05096" y="2503715"/>
            <a:ext cx="4354285" cy="4354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082A15-1AA9-1D4C-9FC2-1B25A1FD38D4}"/>
              </a:ext>
            </a:extLst>
          </p:cNvPr>
          <p:cNvSpPr txBox="1"/>
          <p:nvPr/>
        </p:nvSpPr>
        <p:spPr>
          <a:xfrm>
            <a:off x="2088205" y="1679803"/>
            <a:ext cx="8015592" cy="353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ln w="22225">
                  <a:solidFill>
                    <a:srgbClr val="82B7F8">
                      <a:lumMod val="50000"/>
                    </a:srgbClr>
                  </a:solidFill>
                  <a:prstDash val="solid"/>
                </a:ln>
                <a:solidFill>
                  <a:srgbClr val="82B7F8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BÀI 79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ln w="22225">
                  <a:solidFill>
                    <a:srgbClr val="82B7F8">
                      <a:lumMod val="50000"/>
                    </a:srgbClr>
                  </a:solidFill>
                  <a:prstDash val="solid"/>
                </a:ln>
                <a:solidFill>
                  <a:srgbClr val="82B7F8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PHÉP CỘNG (KHÔNG NHỚ)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ln w="22225">
                  <a:solidFill>
                    <a:srgbClr val="82B7F8">
                      <a:lumMod val="50000"/>
                    </a:srgbClr>
                  </a:solidFill>
                  <a:prstDash val="solid"/>
                </a:ln>
                <a:solidFill>
                  <a:srgbClr val="82B7F8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TRONG PHẠM VI 1000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3733" b="1" kern="0">
                <a:ln w="22225">
                  <a:solidFill>
                    <a:srgbClr val="82B7F8">
                      <a:lumMod val="50000"/>
                    </a:srgbClr>
                  </a:solidFill>
                  <a:prstDash val="solid"/>
                </a:ln>
                <a:solidFill>
                  <a:srgbClr val="82B7F8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5085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1645145" y="1395721"/>
            <a:ext cx="1397601" cy="1447659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43"/>
          <p:cNvSpPr/>
          <p:nvPr/>
        </p:nvSpPr>
        <p:spPr>
          <a:xfrm>
            <a:off x="1645144" y="4944413"/>
            <a:ext cx="1397600" cy="1447659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43"/>
          <p:cNvSpPr/>
          <p:nvPr/>
        </p:nvSpPr>
        <p:spPr>
          <a:xfrm>
            <a:off x="1645144" y="3189391"/>
            <a:ext cx="1397600" cy="1452116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1645144" y="5396620"/>
            <a:ext cx="1397600" cy="6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b="1">
                <a:latin typeface="+mj-lt"/>
              </a:rPr>
              <a:t>03</a:t>
            </a:r>
            <a:endParaRPr sz="5333" b="1">
              <a:latin typeface="+mj-lt"/>
            </a:endParaRPr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1645144" y="1741088"/>
            <a:ext cx="1397600" cy="81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b="1">
                <a:latin typeface="+mj-lt"/>
              </a:rPr>
              <a:t>01</a:t>
            </a:r>
            <a:endParaRPr sz="5333" b="1">
              <a:latin typeface="+mj-lt"/>
            </a:endParaRPr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1645144" y="3501424"/>
            <a:ext cx="1397600" cy="81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b="1">
                <a:latin typeface="+mj-lt"/>
              </a:rPr>
              <a:t>02</a:t>
            </a:r>
            <a:endParaRPr sz="5333" b="1">
              <a:latin typeface="+mj-lt"/>
            </a:endParaRPr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960000" y="291533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YÊU CẦU CẦN ĐẠT</a:t>
            </a:r>
            <a:endParaRPr b="1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3042744" y="1522989"/>
            <a:ext cx="8428616" cy="119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9050" indent="0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 cách đặt tính và thực hiện phép cộng (không nhớ) trong phạm vi 1000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en-VN" sz="3200" b="1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3063488" y="5317643"/>
            <a:ext cx="8428616" cy="7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Rèn phẩm chất c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hăm chỉ, trách nhiệm, nhân ái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, c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ó tinh thần hợp tác trong khi làm việc nhóm.</a:t>
            </a:r>
            <a:r>
              <a:rPr lang="en-VN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endParaRPr sz="3200" b="1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3042744" y="3537903"/>
            <a:ext cx="8449360" cy="7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Phát triển năng lực toán học: NL tư duy và lập luận toán học, NL giải quyết vấn đề toán học, NL giao tiếp toán học.</a:t>
            </a:r>
            <a:endParaRPr sz="3200" b="1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820" name="Google Shape;2820;p43"/>
          <p:cNvSpPr/>
          <p:nvPr/>
        </p:nvSpPr>
        <p:spPr>
          <a:xfrm>
            <a:off x="9415278" y="751958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499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3" grpId="0" animBg="1"/>
      <p:bldP spid="2804" grpId="0" animBg="1"/>
      <p:bldP spid="2805" grpId="0" animBg="1"/>
      <p:bldP spid="2807" grpId="0"/>
      <p:bldP spid="2808" grpId="0"/>
      <p:bldP spid="2809" grpId="0"/>
      <p:bldP spid="2813" grpId="0" build="p"/>
      <p:bldP spid="2815" grpId="0" build="p"/>
      <p:bldP spid="2817" grpId="0" build="p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Office PowerPoint</Application>
  <PresentationFormat>Widescreen</PresentationFormat>
  <Paragraphs>176</Paragraphs>
  <Slides>22</Slides>
  <Notes>17</Notes>
  <HiddenSlides>1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Arial-Rounded</vt:lpstr>
      <vt:lpstr>Baguet Script</vt:lpstr>
      <vt:lpstr>Calibri</vt:lpstr>
      <vt:lpstr>Courier New</vt:lpstr>
      <vt:lpstr>Exo 2</vt:lpstr>
      <vt:lpstr>Fredoka One</vt:lpstr>
      <vt:lpstr>Nunito</vt:lpstr>
      <vt:lpstr>Nunito Black</vt:lpstr>
      <vt:lpstr>Roboto Condensed Light</vt:lpstr>
      <vt:lpstr>Times New Roman</vt:lpstr>
      <vt:lpstr>Physics Class for Kids: Kinetic Energy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KHÁM PHÁ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2022-03-30T11:14:34Z</dcterms:created>
  <dcterms:modified xsi:type="dcterms:W3CDTF">2022-03-30T11:15:08Z</dcterms:modified>
</cp:coreProperties>
</file>